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2" r:id="rId1"/>
  </p:sldMasterIdLst>
  <p:notesMasterIdLst>
    <p:notesMasterId r:id="rId34"/>
  </p:notesMasterIdLst>
  <p:sldIdLst>
    <p:sldId id="256" r:id="rId2"/>
    <p:sldId id="285" r:id="rId3"/>
    <p:sldId id="262" r:id="rId4"/>
    <p:sldId id="257" r:id="rId5"/>
    <p:sldId id="259" r:id="rId6"/>
    <p:sldId id="260" r:id="rId7"/>
    <p:sldId id="258" r:id="rId8"/>
    <p:sldId id="261" r:id="rId9"/>
    <p:sldId id="263" r:id="rId10"/>
    <p:sldId id="266" r:id="rId11"/>
    <p:sldId id="268" r:id="rId12"/>
    <p:sldId id="264" r:id="rId13"/>
    <p:sldId id="286" r:id="rId14"/>
    <p:sldId id="290" r:id="rId15"/>
    <p:sldId id="271" r:id="rId16"/>
    <p:sldId id="278" r:id="rId17"/>
    <p:sldId id="265" r:id="rId18"/>
    <p:sldId id="269" r:id="rId19"/>
    <p:sldId id="272" r:id="rId20"/>
    <p:sldId id="273" r:id="rId21"/>
    <p:sldId id="274" r:id="rId22"/>
    <p:sldId id="275" r:id="rId23"/>
    <p:sldId id="277" r:id="rId24"/>
    <p:sldId id="291" r:id="rId25"/>
    <p:sldId id="276" r:id="rId26"/>
    <p:sldId id="281" r:id="rId27"/>
    <p:sldId id="282" r:id="rId28"/>
    <p:sldId id="283" r:id="rId29"/>
    <p:sldId id="284" r:id="rId30"/>
    <p:sldId id="287" r:id="rId31"/>
    <p:sldId id="292" r:id="rId32"/>
    <p:sldId id="293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8E1080-0FFD-4A5C-BB60-8F0947DA26D4}" v="1588" dt="2021-04-14T07:40:35.535"/>
    <p1510:client id="{6ED7F3DC-9B34-F26D-E172-A59525CD9C67}" v="13" dt="2021-04-14T07:34:02.126"/>
    <p1510:client id="{BD884D27-79F5-46CB-5974-B51173DB4EA2}" v="24" dt="2021-04-14T07:38:31.805"/>
    <p1510:client id="{C7855C6E-3155-4426-B865-D8AC2D95275D}" v="284" dt="2021-04-14T07:40:17.4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6/11/relationships/changesInfo" Target="changesInfos/changesInfo1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NI KAPUČIJA" userId="0de72ef3-2f5f-42d7-83b5-a80cdc6cae1f" providerId="ADAL" clId="{C7855C6E-3155-4426-B865-D8AC2D95275D}"/>
    <pc:docChg chg="undo redo custSel addSld delSld modSld sldOrd">
      <pc:chgData name="TONI KAPUČIJA" userId="0de72ef3-2f5f-42d7-83b5-a80cdc6cae1f" providerId="ADAL" clId="{C7855C6E-3155-4426-B865-D8AC2D95275D}" dt="2021-04-14T07:40:17.482" v="1147" actId="1076"/>
      <pc:docMkLst>
        <pc:docMk/>
      </pc:docMkLst>
      <pc:sldChg chg="addSp delSp modSp mod delDesignElem">
        <pc:chgData name="TONI KAPUČIJA" userId="0de72ef3-2f5f-42d7-83b5-a80cdc6cae1f" providerId="ADAL" clId="{C7855C6E-3155-4426-B865-D8AC2D95275D}" dt="2021-04-09T16:11:19.324" v="757" actId="1076"/>
        <pc:sldMkLst>
          <pc:docMk/>
          <pc:sldMk cId="249964498" sldId="256"/>
        </pc:sldMkLst>
        <pc:spChg chg="mod">
          <ac:chgData name="TONI KAPUČIJA" userId="0de72ef3-2f5f-42d7-83b5-a80cdc6cae1f" providerId="ADAL" clId="{C7855C6E-3155-4426-B865-D8AC2D95275D}" dt="2021-04-09T09:48:39.407" v="357" actId="1076"/>
          <ac:spMkLst>
            <pc:docMk/>
            <pc:sldMk cId="249964498" sldId="256"/>
            <ac:spMk id="2" creationId="{8A4395F0-51D7-453C-8127-49524E8948B5}"/>
          </ac:spMkLst>
        </pc:spChg>
        <pc:spChg chg="mod">
          <ac:chgData name="TONI KAPUČIJA" userId="0de72ef3-2f5f-42d7-83b5-a80cdc6cae1f" providerId="ADAL" clId="{C7855C6E-3155-4426-B865-D8AC2D95275D}" dt="2021-04-09T16:11:08.305" v="755" actId="1076"/>
          <ac:spMkLst>
            <pc:docMk/>
            <pc:sldMk cId="249964498" sldId="256"/>
            <ac:spMk id="3" creationId="{1899B3D4-7B6E-491E-8355-38790475539E}"/>
          </ac:spMkLst>
        </pc:spChg>
        <pc:spChg chg="del">
          <ac:chgData name="TONI KAPUČIJA" userId="0de72ef3-2f5f-42d7-83b5-a80cdc6cae1f" providerId="ADAL" clId="{C7855C6E-3155-4426-B865-D8AC2D95275D}" dt="2021-04-09T09:42:07.395" v="307"/>
          <ac:spMkLst>
            <pc:docMk/>
            <pc:sldMk cId="249964498" sldId="256"/>
            <ac:spMk id="6" creationId="{0671A8AE-40A1-4631-A6B8-581AFF065482}"/>
          </ac:spMkLst>
        </pc:spChg>
        <pc:spChg chg="del">
          <ac:chgData name="TONI KAPUČIJA" userId="0de72ef3-2f5f-42d7-83b5-a80cdc6cae1f" providerId="ADAL" clId="{C7855C6E-3155-4426-B865-D8AC2D95275D}" dt="2021-04-09T09:42:07.395" v="307"/>
          <ac:spMkLst>
            <pc:docMk/>
            <pc:sldMk cId="249964498" sldId="256"/>
            <ac:spMk id="7" creationId="{AB58EF07-17C2-48CF-ABB0-EEF1F17CB8F0}"/>
          </ac:spMkLst>
        </pc:spChg>
        <pc:spChg chg="del">
          <ac:chgData name="TONI KAPUČIJA" userId="0de72ef3-2f5f-42d7-83b5-a80cdc6cae1f" providerId="ADAL" clId="{C7855C6E-3155-4426-B865-D8AC2D95275D}" dt="2021-04-09T09:42:07.395" v="307"/>
          <ac:spMkLst>
            <pc:docMk/>
            <pc:sldMk cId="249964498" sldId="256"/>
            <ac:spMk id="8" creationId="{AF2F604E-43BE-4DC3-B983-E071523364F8}"/>
          </ac:spMkLst>
        </pc:spChg>
        <pc:spChg chg="del">
          <ac:chgData name="TONI KAPUČIJA" userId="0de72ef3-2f5f-42d7-83b5-a80cdc6cae1f" providerId="ADAL" clId="{C7855C6E-3155-4426-B865-D8AC2D95275D}" dt="2021-04-09T08:47:41.426" v="6"/>
          <ac:spMkLst>
            <pc:docMk/>
            <pc:sldMk cId="249964498" sldId="256"/>
            <ac:spMk id="9" creationId="{85CB65D0-496F-4797-A015-C85839E35D1A}"/>
          </ac:spMkLst>
        </pc:spChg>
        <pc:spChg chg="add del">
          <ac:chgData name="TONI KAPUČIJA" userId="0de72ef3-2f5f-42d7-83b5-a80cdc6cae1f" providerId="ADAL" clId="{C7855C6E-3155-4426-B865-D8AC2D95275D}" dt="2021-04-09T09:47:23.433" v="346" actId="26606"/>
          <ac:spMkLst>
            <pc:docMk/>
            <pc:sldMk cId="249964498" sldId="256"/>
            <ac:spMk id="10" creationId="{948AE52C-AD58-4D7E-BBEC-741EA69A9079}"/>
          </ac:spMkLst>
        </pc:spChg>
        <pc:spChg chg="del">
          <ac:chgData name="TONI KAPUČIJA" userId="0de72ef3-2f5f-42d7-83b5-a80cdc6cae1f" providerId="ADAL" clId="{C7855C6E-3155-4426-B865-D8AC2D95275D}" dt="2021-04-09T08:47:41.426" v="6"/>
          <ac:spMkLst>
            <pc:docMk/>
            <pc:sldMk cId="249964498" sldId="256"/>
            <ac:spMk id="11" creationId="{95D2C779-8883-4E5F-A170-0F464918C1B7}"/>
          </ac:spMkLst>
        </pc:spChg>
        <pc:spChg chg="add del">
          <ac:chgData name="TONI KAPUČIJA" userId="0de72ef3-2f5f-42d7-83b5-a80cdc6cae1f" providerId="ADAL" clId="{C7855C6E-3155-4426-B865-D8AC2D95275D}" dt="2021-04-09T09:47:23.433" v="346" actId="26606"/>
          <ac:spMkLst>
            <pc:docMk/>
            <pc:sldMk cId="249964498" sldId="256"/>
            <ac:spMk id="12" creationId="{EB3158C7-B011-4D27-BC9D-27EA5BE02D03}"/>
          </ac:spMkLst>
        </pc:spChg>
        <pc:spChg chg="del">
          <ac:chgData name="TONI KAPUČIJA" userId="0de72ef3-2f5f-42d7-83b5-a80cdc6cae1f" providerId="ADAL" clId="{C7855C6E-3155-4426-B865-D8AC2D95275D}" dt="2021-04-09T09:42:07.395" v="307"/>
          <ac:spMkLst>
            <pc:docMk/>
            <pc:sldMk cId="249964498" sldId="256"/>
            <ac:spMk id="15" creationId="{08C9B587-E65E-4B52-B37C-ABEBB6E87928}"/>
          </ac:spMkLst>
        </pc:spChg>
        <pc:spChg chg="add del">
          <ac:chgData name="TONI KAPUČIJA" userId="0de72ef3-2f5f-42d7-83b5-a80cdc6cae1f" providerId="ADAL" clId="{C7855C6E-3155-4426-B865-D8AC2D95275D}" dt="2021-04-09T09:47:23.433" v="346" actId="26606"/>
          <ac:spMkLst>
            <pc:docMk/>
            <pc:sldMk cId="249964498" sldId="256"/>
            <ac:spMk id="17" creationId="{40EA1C2A-B332-4211-8479-EA99BC303EF5}"/>
          </ac:spMkLst>
        </pc:spChg>
        <pc:spChg chg="add del">
          <ac:chgData name="TONI KAPUČIJA" userId="0de72ef3-2f5f-42d7-83b5-a80cdc6cae1f" providerId="ADAL" clId="{C7855C6E-3155-4426-B865-D8AC2D95275D}" dt="2021-04-09T09:47:23.433" v="346" actId="26606"/>
          <ac:spMkLst>
            <pc:docMk/>
            <pc:sldMk cId="249964498" sldId="256"/>
            <ac:spMk id="19" creationId="{24A97CC0-C913-4A9C-B6E8-755C7D15EAC8}"/>
          </ac:spMkLst>
        </pc:spChg>
        <pc:spChg chg="add del">
          <ac:chgData name="TONI KAPUČIJA" userId="0de72ef3-2f5f-42d7-83b5-a80cdc6cae1f" providerId="ADAL" clId="{C7855C6E-3155-4426-B865-D8AC2D95275D}" dt="2021-04-09T09:47:23.433" v="346" actId="26606"/>
          <ac:spMkLst>
            <pc:docMk/>
            <pc:sldMk cId="249964498" sldId="256"/>
            <ac:spMk id="21" creationId="{9DFA36DF-98BD-46D3-A75B-97154DB48262}"/>
          </ac:spMkLst>
        </pc:spChg>
        <pc:spChg chg="add del">
          <ac:chgData name="TONI KAPUČIJA" userId="0de72ef3-2f5f-42d7-83b5-a80cdc6cae1f" providerId="ADAL" clId="{C7855C6E-3155-4426-B865-D8AC2D95275D}" dt="2021-04-09T09:47:23.433" v="346" actId="26606"/>
          <ac:spMkLst>
            <pc:docMk/>
            <pc:sldMk cId="249964498" sldId="256"/>
            <ac:spMk id="23" creationId="{D1D22F90-51DE-40F7-96EE-8E9894DF0E7E}"/>
          </ac:spMkLst>
        </pc:spChg>
        <pc:spChg chg="add del">
          <ac:chgData name="TONI KAPUČIJA" userId="0de72ef3-2f5f-42d7-83b5-a80cdc6cae1f" providerId="ADAL" clId="{C7855C6E-3155-4426-B865-D8AC2D95275D}" dt="2021-04-09T09:47:23.433" v="346" actId="26606"/>
          <ac:spMkLst>
            <pc:docMk/>
            <pc:sldMk cId="249964498" sldId="256"/>
            <ac:spMk id="25" creationId="{F45D120E-4F36-4767-98FA-949993B8E1AC}"/>
          </ac:spMkLst>
        </pc:spChg>
        <pc:spChg chg="add del">
          <ac:chgData name="TONI KAPUČIJA" userId="0de72ef3-2f5f-42d7-83b5-a80cdc6cae1f" providerId="ADAL" clId="{C7855C6E-3155-4426-B865-D8AC2D95275D}" dt="2021-04-09T09:47:23.433" v="346" actId="26606"/>
          <ac:spMkLst>
            <pc:docMk/>
            <pc:sldMk cId="249964498" sldId="256"/>
            <ac:spMk id="27" creationId="{B541A2F0-1EDC-4D03-94AC-35BC742CEAC9}"/>
          </ac:spMkLst>
        </pc:spChg>
        <pc:spChg chg="add del">
          <ac:chgData name="TONI KAPUČIJA" userId="0de72ef3-2f5f-42d7-83b5-a80cdc6cae1f" providerId="ADAL" clId="{C7855C6E-3155-4426-B865-D8AC2D95275D}" dt="2021-04-09T09:47:23.433" v="346" actId="26606"/>
          <ac:spMkLst>
            <pc:docMk/>
            <pc:sldMk cId="249964498" sldId="256"/>
            <ac:spMk id="29" creationId="{08CE2AE4-51CC-4060-8818-423BB07BF3D4}"/>
          </ac:spMkLst>
        </pc:spChg>
        <pc:spChg chg="add del">
          <ac:chgData name="TONI KAPUČIJA" userId="0de72ef3-2f5f-42d7-83b5-a80cdc6cae1f" providerId="ADAL" clId="{C7855C6E-3155-4426-B865-D8AC2D95275D}" dt="2021-04-09T09:47:10.154" v="337" actId="26606"/>
          <ac:spMkLst>
            <pc:docMk/>
            <pc:sldMk cId="249964498" sldId="256"/>
            <ac:spMk id="33" creationId="{66D61E08-70C3-48D8-BEA0-787111DC30DA}"/>
          </ac:spMkLst>
        </pc:spChg>
        <pc:spChg chg="add del">
          <ac:chgData name="TONI KAPUČIJA" userId="0de72ef3-2f5f-42d7-83b5-a80cdc6cae1f" providerId="ADAL" clId="{C7855C6E-3155-4426-B865-D8AC2D95275D}" dt="2021-04-09T09:46:51.541" v="325" actId="26606"/>
          <ac:spMkLst>
            <pc:docMk/>
            <pc:sldMk cId="249964498" sldId="256"/>
            <ac:spMk id="34" creationId="{7B1E8B16-F0E6-422E-A6A6-0422A7733F24}"/>
          </ac:spMkLst>
        </pc:spChg>
        <pc:spChg chg="add del">
          <ac:chgData name="TONI KAPUČIJA" userId="0de72ef3-2f5f-42d7-83b5-a80cdc6cae1f" providerId="ADAL" clId="{C7855C6E-3155-4426-B865-D8AC2D95275D}" dt="2021-04-09T09:47:10.154" v="337" actId="26606"/>
          <ac:spMkLst>
            <pc:docMk/>
            <pc:sldMk cId="249964498" sldId="256"/>
            <ac:spMk id="35" creationId="{FC55298F-0AE5-478E-AD2B-03C2614C5833}"/>
          </ac:spMkLst>
        </pc:spChg>
        <pc:spChg chg="add del">
          <ac:chgData name="TONI KAPUČIJA" userId="0de72ef3-2f5f-42d7-83b5-a80cdc6cae1f" providerId="ADAL" clId="{C7855C6E-3155-4426-B865-D8AC2D95275D}" dt="2021-04-09T09:46:51.541" v="325" actId="26606"/>
          <ac:spMkLst>
            <pc:docMk/>
            <pc:sldMk cId="249964498" sldId="256"/>
            <ac:spMk id="36" creationId="{30CBBCD0-ED2A-4FC8-AB71-E3C2738F95A5}"/>
          </ac:spMkLst>
        </pc:spChg>
        <pc:spChg chg="add del">
          <ac:chgData name="TONI KAPUČIJA" userId="0de72ef3-2f5f-42d7-83b5-a80cdc6cae1f" providerId="ADAL" clId="{C7855C6E-3155-4426-B865-D8AC2D95275D}" dt="2021-04-09T09:47:10.154" v="337" actId="26606"/>
          <ac:spMkLst>
            <pc:docMk/>
            <pc:sldMk cId="249964498" sldId="256"/>
            <ac:spMk id="37" creationId="{C180E4EA-0B63-4779-A895-7E90E71088F3}"/>
          </ac:spMkLst>
        </pc:spChg>
        <pc:spChg chg="add del">
          <ac:chgData name="TONI KAPUČIJA" userId="0de72ef3-2f5f-42d7-83b5-a80cdc6cae1f" providerId="ADAL" clId="{C7855C6E-3155-4426-B865-D8AC2D95275D}" dt="2021-04-09T09:47:10.154" v="337" actId="26606"/>
          <ac:spMkLst>
            <pc:docMk/>
            <pc:sldMk cId="249964498" sldId="256"/>
            <ac:spMk id="39" creationId="{CEE01D9D-3DE8-4EED-B0D3-8F3C79CC7673}"/>
          </ac:spMkLst>
        </pc:spChg>
        <pc:spChg chg="add del">
          <ac:chgData name="TONI KAPUČIJA" userId="0de72ef3-2f5f-42d7-83b5-a80cdc6cae1f" providerId="ADAL" clId="{C7855C6E-3155-4426-B865-D8AC2D95275D}" dt="2021-04-09T09:47:10.154" v="337" actId="26606"/>
          <ac:spMkLst>
            <pc:docMk/>
            <pc:sldMk cId="249964498" sldId="256"/>
            <ac:spMk id="41" creationId="{89AF5CE9-607F-43F4-8983-DCD6DA4051FD}"/>
          </ac:spMkLst>
        </pc:spChg>
        <pc:spChg chg="add del">
          <ac:chgData name="TONI KAPUČIJA" userId="0de72ef3-2f5f-42d7-83b5-a80cdc6cae1f" providerId="ADAL" clId="{C7855C6E-3155-4426-B865-D8AC2D95275D}" dt="2021-04-09T09:46:51.541" v="325" actId="26606"/>
          <ac:spMkLst>
            <pc:docMk/>
            <pc:sldMk cId="249964498" sldId="256"/>
            <ac:spMk id="42" creationId="{95EFBC61-02DC-4AEA-AA2D-A9EABA467746}"/>
          </ac:spMkLst>
        </pc:spChg>
        <pc:spChg chg="add del">
          <ac:chgData name="TONI KAPUČIJA" userId="0de72ef3-2f5f-42d7-83b5-a80cdc6cae1f" providerId="ADAL" clId="{C7855C6E-3155-4426-B865-D8AC2D95275D}" dt="2021-04-09T09:47:10.154" v="337" actId="26606"/>
          <ac:spMkLst>
            <pc:docMk/>
            <pc:sldMk cId="249964498" sldId="256"/>
            <ac:spMk id="43" creationId="{6EEA2DBD-9E1E-4521-8C01-F32AD18A89E3}"/>
          </ac:spMkLst>
        </pc:spChg>
        <pc:spChg chg="add del">
          <ac:chgData name="TONI KAPUČIJA" userId="0de72ef3-2f5f-42d7-83b5-a80cdc6cae1f" providerId="ADAL" clId="{C7855C6E-3155-4426-B865-D8AC2D95275D}" dt="2021-04-09T09:46:51.541" v="325" actId="26606"/>
          <ac:spMkLst>
            <pc:docMk/>
            <pc:sldMk cId="249964498" sldId="256"/>
            <ac:spMk id="44" creationId="{5637DFC4-70BC-4CB4-85D2-651A7C6A5621}"/>
          </ac:spMkLst>
        </pc:spChg>
        <pc:spChg chg="add del">
          <ac:chgData name="TONI KAPUČIJA" userId="0de72ef3-2f5f-42d7-83b5-a80cdc6cae1f" providerId="ADAL" clId="{C7855C6E-3155-4426-B865-D8AC2D95275D}" dt="2021-04-09T09:47:10.154" v="337" actId="26606"/>
          <ac:spMkLst>
            <pc:docMk/>
            <pc:sldMk cId="249964498" sldId="256"/>
            <ac:spMk id="45" creationId="{15BBD2C1-BA9B-46A9-A27A-33498B169272}"/>
          </ac:spMkLst>
        </pc:spChg>
        <pc:spChg chg="add del">
          <ac:chgData name="TONI KAPUČIJA" userId="0de72ef3-2f5f-42d7-83b5-a80cdc6cae1f" providerId="ADAL" clId="{C7855C6E-3155-4426-B865-D8AC2D95275D}" dt="2021-04-09T09:46:51.541" v="325" actId="26606"/>
          <ac:spMkLst>
            <pc:docMk/>
            <pc:sldMk cId="249964498" sldId="256"/>
            <ac:spMk id="46" creationId="{58F1E9F4-66ED-4E73-8C2E-51B11EA77692}"/>
          </ac:spMkLst>
        </pc:spChg>
        <pc:spChg chg="add del">
          <ac:chgData name="TONI KAPUČIJA" userId="0de72ef3-2f5f-42d7-83b5-a80cdc6cae1f" providerId="ADAL" clId="{C7855C6E-3155-4426-B865-D8AC2D95275D}" dt="2021-04-09T09:47:15.342" v="339" actId="26606"/>
          <ac:spMkLst>
            <pc:docMk/>
            <pc:sldMk cId="249964498" sldId="256"/>
            <ac:spMk id="47" creationId="{7B1E8B16-F0E6-422E-A6A6-0422A7733F24}"/>
          </ac:spMkLst>
        </pc:spChg>
        <pc:spChg chg="add del">
          <ac:chgData name="TONI KAPUČIJA" userId="0de72ef3-2f5f-42d7-83b5-a80cdc6cae1f" providerId="ADAL" clId="{C7855C6E-3155-4426-B865-D8AC2D95275D}" dt="2021-04-09T09:46:51.541" v="325" actId="26606"/>
          <ac:spMkLst>
            <pc:docMk/>
            <pc:sldMk cId="249964498" sldId="256"/>
            <ac:spMk id="48" creationId="{0795E7D3-D974-4307-92D4-E3ECEFDF39D0}"/>
          </ac:spMkLst>
        </pc:spChg>
        <pc:spChg chg="add del">
          <ac:chgData name="TONI KAPUČIJA" userId="0de72ef3-2f5f-42d7-83b5-a80cdc6cae1f" providerId="ADAL" clId="{C7855C6E-3155-4426-B865-D8AC2D95275D}" dt="2021-04-09T09:47:15.342" v="339" actId="26606"/>
          <ac:spMkLst>
            <pc:docMk/>
            <pc:sldMk cId="249964498" sldId="256"/>
            <ac:spMk id="49" creationId="{30CBBCD0-ED2A-4FC8-AB71-E3C2738F95A5}"/>
          </ac:spMkLst>
        </pc:spChg>
        <pc:spChg chg="add del">
          <ac:chgData name="TONI KAPUČIJA" userId="0de72ef3-2f5f-42d7-83b5-a80cdc6cae1f" providerId="ADAL" clId="{C7855C6E-3155-4426-B865-D8AC2D95275D}" dt="2021-04-09T09:46:51.541" v="325" actId="26606"/>
          <ac:spMkLst>
            <pc:docMk/>
            <pc:sldMk cId="249964498" sldId="256"/>
            <ac:spMk id="50" creationId="{90443617-0A78-4C2C-9996-D143BCDB9059}"/>
          </ac:spMkLst>
        </pc:spChg>
        <pc:spChg chg="add del">
          <ac:chgData name="TONI KAPUČIJA" userId="0de72ef3-2f5f-42d7-83b5-a80cdc6cae1f" providerId="ADAL" clId="{C7855C6E-3155-4426-B865-D8AC2D95275D}" dt="2021-04-09T09:46:51.541" v="325" actId="26606"/>
          <ac:spMkLst>
            <pc:docMk/>
            <pc:sldMk cId="249964498" sldId="256"/>
            <ac:spMk id="52" creationId="{ACFC544A-BD13-4C3C-8C9E-C35DEE8A486F}"/>
          </ac:spMkLst>
        </pc:spChg>
        <pc:spChg chg="add del">
          <ac:chgData name="TONI KAPUČIJA" userId="0de72ef3-2f5f-42d7-83b5-a80cdc6cae1f" providerId="ADAL" clId="{C7855C6E-3155-4426-B865-D8AC2D95275D}" dt="2021-04-09T09:46:51.541" v="325" actId="26606"/>
          <ac:spMkLst>
            <pc:docMk/>
            <pc:sldMk cId="249964498" sldId="256"/>
            <ac:spMk id="54" creationId="{729A9DD4-BE93-4516-8B95-26B91B44B508}"/>
          </ac:spMkLst>
        </pc:spChg>
        <pc:spChg chg="add del">
          <ac:chgData name="TONI KAPUČIJA" userId="0de72ef3-2f5f-42d7-83b5-a80cdc6cae1f" providerId="ADAL" clId="{C7855C6E-3155-4426-B865-D8AC2D95275D}" dt="2021-04-09T09:47:15.342" v="339" actId="26606"/>
          <ac:spMkLst>
            <pc:docMk/>
            <pc:sldMk cId="249964498" sldId="256"/>
            <ac:spMk id="55" creationId="{95EFBC61-02DC-4AEA-AA2D-A9EABA467746}"/>
          </ac:spMkLst>
        </pc:spChg>
        <pc:spChg chg="add del">
          <ac:chgData name="TONI KAPUČIJA" userId="0de72ef3-2f5f-42d7-83b5-a80cdc6cae1f" providerId="ADAL" clId="{C7855C6E-3155-4426-B865-D8AC2D95275D}" dt="2021-04-09T09:46:53.959" v="327" actId="26606"/>
          <ac:spMkLst>
            <pc:docMk/>
            <pc:sldMk cId="249964498" sldId="256"/>
            <ac:spMk id="56" creationId="{948AE52C-AD58-4D7E-BBEC-741EA69A9079}"/>
          </ac:spMkLst>
        </pc:spChg>
        <pc:spChg chg="add del">
          <ac:chgData name="TONI KAPUČIJA" userId="0de72ef3-2f5f-42d7-83b5-a80cdc6cae1f" providerId="ADAL" clId="{C7855C6E-3155-4426-B865-D8AC2D95275D}" dt="2021-04-09T09:46:53.959" v="327" actId="26606"/>
          <ac:spMkLst>
            <pc:docMk/>
            <pc:sldMk cId="249964498" sldId="256"/>
            <ac:spMk id="57" creationId="{EB3158C7-B011-4D27-BC9D-27EA5BE02D03}"/>
          </ac:spMkLst>
        </pc:spChg>
        <pc:spChg chg="add del">
          <ac:chgData name="TONI KAPUČIJA" userId="0de72ef3-2f5f-42d7-83b5-a80cdc6cae1f" providerId="ADAL" clId="{C7855C6E-3155-4426-B865-D8AC2D95275D}" dt="2021-04-09T09:46:53.959" v="327" actId="26606"/>
          <ac:spMkLst>
            <pc:docMk/>
            <pc:sldMk cId="249964498" sldId="256"/>
            <ac:spMk id="60" creationId="{40EA1C2A-B332-4211-8479-EA99BC303EF5}"/>
          </ac:spMkLst>
        </pc:spChg>
        <pc:spChg chg="add del">
          <ac:chgData name="TONI KAPUČIJA" userId="0de72ef3-2f5f-42d7-83b5-a80cdc6cae1f" providerId="ADAL" clId="{C7855C6E-3155-4426-B865-D8AC2D95275D}" dt="2021-04-09T09:46:53.959" v="327" actId="26606"/>
          <ac:spMkLst>
            <pc:docMk/>
            <pc:sldMk cId="249964498" sldId="256"/>
            <ac:spMk id="61" creationId="{24A97CC0-C913-4A9C-B6E8-755C7D15EAC8}"/>
          </ac:spMkLst>
        </pc:spChg>
        <pc:spChg chg="add del">
          <ac:chgData name="TONI KAPUČIJA" userId="0de72ef3-2f5f-42d7-83b5-a80cdc6cae1f" providerId="ADAL" clId="{C7855C6E-3155-4426-B865-D8AC2D95275D}" dt="2021-04-09T09:46:53.959" v="327" actId="26606"/>
          <ac:spMkLst>
            <pc:docMk/>
            <pc:sldMk cId="249964498" sldId="256"/>
            <ac:spMk id="62" creationId="{9DFA36DF-98BD-46D3-A75B-97154DB48262}"/>
          </ac:spMkLst>
        </pc:spChg>
        <pc:spChg chg="add del">
          <ac:chgData name="TONI KAPUČIJA" userId="0de72ef3-2f5f-42d7-83b5-a80cdc6cae1f" providerId="ADAL" clId="{C7855C6E-3155-4426-B865-D8AC2D95275D}" dt="2021-04-09T09:46:53.959" v="327" actId="26606"/>
          <ac:spMkLst>
            <pc:docMk/>
            <pc:sldMk cId="249964498" sldId="256"/>
            <ac:spMk id="63" creationId="{D1D22F90-51DE-40F7-96EE-8E9894DF0E7E}"/>
          </ac:spMkLst>
        </pc:spChg>
        <pc:spChg chg="add del">
          <ac:chgData name="TONI KAPUČIJA" userId="0de72ef3-2f5f-42d7-83b5-a80cdc6cae1f" providerId="ADAL" clId="{C7855C6E-3155-4426-B865-D8AC2D95275D}" dt="2021-04-09T09:46:53.959" v="327" actId="26606"/>
          <ac:spMkLst>
            <pc:docMk/>
            <pc:sldMk cId="249964498" sldId="256"/>
            <ac:spMk id="64" creationId="{F45D120E-4F36-4767-98FA-949993B8E1AC}"/>
          </ac:spMkLst>
        </pc:spChg>
        <pc:spChg chg="add del">
          <ac:chgData name="TONI KAPUČIJA" userId="0de72ef3-2f5f-42d7-83b5-a80cdc6cae1f" providerId="ADAL" clId="{C7855C6E-3155-4426-B865-D8AC2D95275D}" dt="2021-04-09T09:46:53.959" v="327" actId="26606"/>
          <ac:spMkLst>
            <pc:docMk/>
            <pc:sldMk cId="249964498" sldId="256"/>
            <ac:spMk id="65" creationId="{B541A2F0-1EDC-4D03-94AC-35BC742CEAC9}"/>
          </ac:spMkLst>
        </pc:spChg>
        <pc:spChg chg="add del">
          <ac:chgData name="TONI KAPUČIJA" userId="0de72ef3-2f5f-42d7-83b5-a80cdc6cae1f" providerId="ADAL" clId="{C7855C6E-3155-4426-B865-D8AC2D95275D}" dt="2021-04-09T09:46:53.959" v="327" actId="26606"/>
          <ac:spMkLst>
            <pc:docMk/>
            <pc:sldMk cId="249964498" sldId="256"/>
            <ac:spMk id="66" creationId="{08CE2AE4-51CC-4060-8818-423BB07BF3D4}"/>
          </ac:spMkLst>
        </pc:spChg>
        <pc:spChg chg="add del">
          <ac:chgData name="TONI KAPUČIJA" userId="0de72ef3-2f5f-42d7-83b5-a80cdc6cae1f" providerId="ADAL" clId="{C7855C6E-3155-4426-B865-D8AC2D95275D}" dt="2021-04-09T09:47:15.342" v="339" actId="26606"/>
          <ac:spMkLst>
            <pc:docMk/>
            <pc:sldMk cId="249964498" sldId="256"/>
            <ac:spMk id="67" creationId="{5637DFC4-70BC-4CB4-85D2-651A7C6A5621}"/>
          </ac:spMkLst>
        </pc:spChg>
        <pc:spChg chg="add del">
          <ac:chgData name="TONI KAPUČIJA" userId="0de72ef3-2f5f-42d7-83b5-a80cdc6cae1f" providerId="ADAL" clId="{C7855C6E-3155-4426-B865-D8AC2D95275D}" dt="2021-04-09T09:46:55.495" v="329" actId="26606"/>
          <ac:spMkLst>
            <pc:docMk/>
            <pc:sldMk cId="249964498" sldId="256"/>
            <ac:spMk id="68" creationId="{7B1E8B16-F0E6-422E-A6A6-0422A7733F24}"/>
          </ac:spMkLst>
        </pc:spChg>
        <pc:spChg chg="add del">
          <ac:chgData name="TONI KAPUČIJA" userId="0de72ef3-2f5f-42d7-83b5-a80cdc6cae1f" providerId="ADAL" clId="{C7855C6E-3155-4426-B865-D8AC2D95275D}" dt="2021-04-09T09:46:55.495" v="329" actId="26606"/>
          <ac:spMkLst>
            <pc:docMk/>
            <pc:sldMk cId="249964498" sldId="256"/>
            <ac:spMk id="69" creationId="{30CBBCD0-ED2A-4FC8-AB71-E3C2738F95A5}"/>
          </ac:spMkLst>
        </pc:spChg>
        <pc:spChg chg="add del">
          <ac:chgData name="TONI KAPUČIJA" userId="0de72ef3-2f5f-42d7-83b5-a80cdc6cae1f" providerId="ADAL" clId="{C7855C6E-3155-4426-B865-D8AC2D95275D}" dt="2021-04-09T09:46:55.495" v="329" actId="26606"/>
          <ac:spMkLst>
            <pc:docMk/>
            <pc:sldMk cId="249964498" sldId="256"/>
            <ac:spMk id="72" creationId="{95EFBC61-02DC-4AEA-AA2D-A9EABA467746}"/>
          </ac:spMkLst>
        </pc:spChg>
        <pc:spChg chg="add del">
          <ac:chgData name="TONI KAPUČIJA" userId="0de72ef3-2f5f-42d7-83b5-a80cdc6cae1f" providerId="ADAL" clId="{C7855C6E-3155-4426-B865-D8AC2D95275D}" dt="2021-04-09T09:46:55.495" v="329" actId="26606"/>
          <ac:spMkLst>
            <pc:docMk/>
            <pc:sldMk cId="249964498" sldId="256"/>
            <ac:spMk id="73" creationId="{5637DFC4-70BC-4CB4-85D2-651A7C6A5621}"/>
          </ac:spMkLst>
        </pc:spChg>
        <pc:spChg chg="add del">
          <ac:chgData name="TONI KAPUČIJA" userId="0de72ef3-2f5f-42d7-83b5-a80cdc6cae1f" providerId="ADAL" clId="{C7855C6E-3155-4426-B865-D8AC2D95275D}" dt="2021-04-09T09:46:55.495" v="329" actId="26606"/>
          <ac:spMkLst>
            <pc:docMk/>
            <pc:sldMk cId="249964498" sldId="256"/>
            <ac:spMk id="74" creationId="{58F1E9F4-66ED-4E73-8C2E-51B11EA77692}"/>
          </ac:spMkLst>
        </pc:spChg>
        <pc:spChg chg="add del">
          <ac:chgData name="TONI KAPUČIJA" userId="0de72ef3-2f5f-42d7-83b5-a80cdc6cae1f" providerId="ADAL" clId="{C7855C6E-3155-4426-B865-D8AC2D95275D}" dt="2021-04-09T09:46:55.495" v="329" actId="26606"/>
          <ac:spMkLst>
            <pc:docMk/>
            <pc:sldMk cId="249964498" sldId="256"/>
            <ac:spMk id="75" creationId="{0795E7D3-D974-4307-92D4-E3ECEFDF39D0}"/>
          </ac:spMkLst>
        </pc:spChg>
        <pc:spChg chg="add del">
          <ac:chgData name="TONI KAPUČIJA" userId="0de72ef3-2f5f-42d7-83b5-a80cdc6cae1f" providerId="ADAL" clId="{C7855C6E-3155-4426-B865-D8AC2D95275D}" dt="2021-04-09T09:46:55.495" v="329" actId="26606"/>
          <ac:spMkLst>
            <pc:docMk/>
            <pc:sldMk cId="249964498" sldId="256"/>
            <ac:spMk id="76" creationId="{90443617-0A78-4C2C-9996-D143BCDB9059}"/>
          </ac:spMkLst>
        </pc:spChg>
        <pc:spChg chg="add del">
          <ac:chgData name="TONI KAPUČIJA" userId="0de72ef3-2f5f-42d7-83b5-a80cdc6cae1f" providerId="ADAL" clId="{C7855C6E-3155-4426-B865-D8AC2D95275D}" dt="2021-04-09T09:46:55.495" v="329" actId="26606"/>
          <ac:spMkLst>
            <pc:docMk/>
            <pc:sldMk cId="249964498" sldId="256"/>
            <ac:spMk id="77" creationId="{ACFC544A-BD13-4C3C-8C9E-C35DEE8A486F}"/>
          </ac:spMkLst>
        </pc:spChg>
        <pc:spChg chg="add del">
          <ac:chgData name="TONI KAPUČIJA" userId="0de72ef3-2f5f-42d7-83b5-a80cdc6cae1f" providerId="ADAL" clId="{C7855C6E-3155-4426-B865-D8AC2D95275D}" dt="2021-04-09T09:46:55.495" v="329" actId="26606"/>
          <ac:spMkLst>
            <pc:docMk/>
            <pc:sldMk cId="249964498" sldId="256"/>
            <ac:spMk id="78" creationId="{729A9DD4-BE93-4516-8B95-26B91B44B508}"/>
          </ac:spMkLst>
        </pc:spChg>
        <pc:spChg chg="add del">
          <ac:chgData name="TONI KAPUČIJA" userId="0de72ef3-2f5f-42d7-83b5-a80cdc6cae1f" providerId="ADAL" clId="{C7855C6E-3155-4426-B865-D8AC2D95275D}" dt="2021-04-09T09:47:15.342" v="339" actId="26606"/>
          <ac:spMkLst>
            <pc:docMk/>
            <pc:sldMk cId="249964498" sldId="256"/>
            <ac:spMk id="79" creationId="{58F1E9F4-66ED-4E73-8C2E-51B11EA77692}"/>
          </ac:spMkLst>
        </pc:spChg>
        <pc:spChg chg="add del">
          <ac:chgData name="TONI KAPUČIJA" userId="0de72ef3-2f5f-42d7-83b5-a80cdc6cae1f" providerId="ADAL" clId="{C7855C6E-3155-4426-B865-D8AC2D95275D}" dt="2021-04-09T09:46:59.661" v="331" actId="26606"/>
          <ac:spMkLst>
            <pc:docMk/>
            <pc:sldMk cId="249964498" sldId="256"/>
            <ac:spMk id="80" creationId="{948AE52C-AD58-4D7E-BBEC-741EA69A9079}"/>
          </ac:spMkLst>
        </pc:spChg>
        <pc:spChg chg="add del">
          <ac:chgData name="TONI KAPUČIJA" userId="0de72ef3-2f5f-42d7-83b5-a80cdc6cae1f" providerId="ADAL" clId="{C7855C6E-3155-4426-B865-D8AC2D95275D}" dt="2021-04-09T09:46:59.661" v="331" actId="26606"/>
          <ac:spMkLst>
            <pc:docMk/>
            <pc:sldMk cId="249964498" sldId="256"/>
            <ac:spMk id="81" creationId="{EB3158C7-B011-4D27-BC9D-27EA5BE02D03}"/>
          </ac:spMkLst>
        </pc:spChg>
        <pc:spChg chg="add del">
          <ac:chgData name="TONI KAPUČIJA" userId="0de72ef3-2f5f-42d7-83b5-a80cdc6cae1f" providerId="ADAL" clId="{C7855C6E-3155-4426-B865-D8AC2D95275D}" dt="2021-04-09T09:46:59.661" v="331" actId="26606"/>
          <ac:spMkLst>
            <pc:docMk/>
            <pc:sldMk cId="249964498" sldId="256"/>
            <ac:spMk id="84" creationId="{40EA1C2A-B332-4211-8479-EA99BC303EF5}"/>
          </ac:spMkLst>
        </pc:spChg>
        <pc:spChg chg="add del">
          <ac:chgData name="TONI KAPUČIJA" userId="0de72ef3-2f5f-42d7-83b5-a80cdc6cae1f" providerId="ADAL" clId="{C7855C6E-3155-4426-B865-D8AC2D95275D}" dt="2021-04-09T09:46:59.661" v="331" actId="26606"/>
          <ac:spMkLst>
            <pc:docMk/>
            <pc:sldMk cId="249964498" sldId="256"/>
            <ac:spMk id="85" creationId="{24A97CC0-C913-4A9C-B6E8-755C7D15EAC8}"/>
          </ac:spMkLst>
        </pc:spChg>
        <pc:spChg chg="add del">
          <ac:chgData name="TONI KAPUČIJA" userId="0de72ef3-2f5f-42d7-83b5-a80cdc6cae1f" providerId="ADAL" clId="{C7855C6E-3155-4426-B865-D8AC2D95275D}" dt="2021-04-09T09:46:59.661" v="331" actId="26606"/>
          <ac:spMkLst>
            <pc:docMk/>
            <pc:sldMk cId="249964498" sldId="256"/>
            <ac:spMk id="86" creationId="{9DFA36DF-98BD-46D3-A75B-97154DB48262}"/>
          </ac:spMkLst>
        </pc:spChg>
        <pc:spChg chg="add del">
          <ac:chgData name="TONI KAPUČIJA" userId="0de72ef3-2f5f-42d7-83b5-a80cdc6cae1f" providerId="ADAL" clId="{C7855C6E-3155-4426-B865-D8AC2D95275D}" dt="2021-04-09T09:46:59.661" v="331" actId="26606"/>
          <ac:spMkLst>
            <pc:docMk/>
            <pc:sldMk cId="249964498" sldId="256"/>
            <ac:spMk id="87" creationId="{D1D22F90-51DE-40F7-96EE-8E9894DF0E7E}"/>
          </ac:spMkLst>
        </pc:spChg>
        <pc:spChg chg="add del">
          <ac:chgData name="TONI KAPUČIJA" userId="0de72ef3-2f5f-42d7-83b5-a80cdc6cae1f" providerId="ADAL" clId="{C7855C6E-3155-4426-B865-D8AC2D95275D}" dt="2021-04-09T09:46:59.661" v="331" actId="26606"/>
          <ac:spMkLst>
            <pc:docMk/>
            <pc:sldMk cId="249964498" sldId="256"/>
            <ac:spMk id="88" creationId="{F45D120E-4F36-4767-98FA-949993B8E1AC}"/>
          </ac:spMkLst>
        </pc:spChg>
        <pc:spChg chg="add del">
          <ac:chgData name="TONI KAPUČIJA" userId="0de72ef3-2f5f-42d7-83b5-a80cdc6cae1f" providerId="ADAL" clId="{C7855C6E-3155-4426-B865-D8AC2D95275D}" dt="2021-04-09T09:46:59.661" v="331" actId="26606"/>
          <ac:spMkLst>
            <pc:docMk/>
            <pc:sldMk cId="249964498" sldId="256"/>
            <ac:spMk id="89" creationId="{B541A2F0-1EDC-4D03-94AC-35BC742CEAC9}"/>
          </ac:spMkLst>
        </pc:spChg>
        <pc:spChg chg="add del">
          <ac:chgData name="TONI KAPUČIJA" userId="0de72ef3-2f5f-42d7-83b5-a80cdc6cae1f" providerId="ADAL" clId="{C7855C6E-3155-4426-B865-D8AC2D95275D}" dt="2021-04-09T09:46:59.661" v="331" actId="26606"/>
          <ac:spMkLst>
            <pc:docMk/>
            <pc:sldMk cId="249964498" sldId="256"/>
            <ac:spMk id="90" creationId="{08CE2AE4-51CC-4060-8818-423BB07BF3D4}"/>
          </ac:spMkLst>
        </pc:spChg>
        <pc:spChg chg="add del">
          <ac:chgData name="TONI KAPUČIJA" userId="0de72ef3-2f5f-42d7-83b5-a80cdc6cae1f" providerId="ADAL" clId="{C7855C6E-3155-4426-B865-D8AC2D95275D}" dt="2021-04-09T09:47:15.342" v="339" actId="26606"/>
          <ac:spMkLst>
            <pc:docMk/>
            <pc:sldMk cId="249964498" sldId="256"/>
            <ac:spMk id="91" creationId="{0795E7D3-D974-4307-92D4-E3ECEFDF39D0}"/>
          </ac:spMkLst>
        </pc:spChg>
        <pc:spChg chg="add del">
          <ac:chgData name="TONI KAPUČIJA" userId="0de72ef3-2f5f-42d7-83b5-a80cdc6cae1f" providerId="ADAL" clId="{C7855C6E-3155-4426-B865-D8AC2D95275D}" dt="2021-04-09T09:47:02.300" v="333" actId="26606"/>
          <ac:spMkLst>
            <pc:docMk/>
            <pc:sldMk cId="249964498" sldId="256"/>
            <ac:spMk id="92" creationId="{0FF9F10B-8764-4B6C-9EBC-4FBE9AC1AC7C}"/>
          </ac:spMkLst>
        </pc:spChg>
        <pc:spChg chg="add del">
          <ac:chgData name="TONI KAPUČIJA" userId="0de72ef3-2f5f-42d7-83b5-a80cdc6cae1f" providerId="ADAL" clId="{C7855C6E-3155-4426-B865-D8AC2D95275D}" dt="2021-04-09T09:47:02.300" v="333" actId="26606"/>
          <ac:spMkLst>
            <pc:docMk/>
            <pc:sldMk cId="249964498" sldId="256"/>
            <ac:spMk id="93" creationId="{4DC5F81A-AB66-427C-B973-546BE1B7EDD0}"/>
          </ac:spMkLst>
        </pc:spChg>
        <pc:spChg chg="add del">
          <ac:chgData name="TONI KAPUČIJA" userId="0de72ef3-2f5f-42d7-83b5-a80cdc6cae1f" providerId="ADAL" clId="{C7855C6E-3155-4426-B865-D8AC2D95275D}" dt="2021-04-09T09:47:02.300" v="333" actId="26606"/>
          <ac:spMkLst>
            <pc:docMk/>
            <pc:sldMk cId="249964498" sldId="256"/>
            <ac:spMk id="96" creationId="{BE11B7D3-FC4D-4157-827F-D418D4AF3C3B}"/>
          </ac:spMkLst>
        </pc:spChg>
        <pc:spChg chg="add del">
          <ac:chgData name="TONI KAPUČIJA" userId="0de72ef3-2f5f-42d7-83b5-a80cdc6cae1f" providerId="ADAL" clId="{C7855C6E-3155-4426-B865-D8AC2D95275D}" dt="2021-04-09T09:47:02.300" v="333" actId="26606"/>
          <ac:spMkLst>
            <pc:docMk/>
            <pc:sldMk cId="249964498" sldId="256"/>
            <ac:spMk id="97" creationId="{F9CA2FB3-69C5-4A17-880A-34C260DF3C4F}"/>
          </ac:spMkLst>
        </pc:spChg>
        <pc:spChg chg="add del">
          <ac:chgData name="TONI KAPUČIJA" userId="0de72ef3-2f5f-42d7-83b5-a80cdc6cae1f" providerId="ADAL" clId="{C7855C6E-3155-4426-B865-D8AC2D95275D}" dt="2021-04-09T09:47:02.300" v="333" actId="26606"/>
          <ac:spMkLst>
            <pc:docMk/>
            <pc:sldMk cId="249964498" sldId="256"/>
            <ac:spMk id="98" creationId="{A3B42260-CA72-429A-AEFF-A2778C7BC6F5}"/>
          </ac:spMkLst>
        </pc:spChg>
        <pc:spChg chg="add del">
          <ac:chgData name="TONI KAPUČIJA" userId="0de72ef3-2f5f-42d7-83b5-a80cdc6cae1f" providerId="ADAL" clId="{C7855C6E-3155-4426-B865-D8AC2D95275D}" dt="2021-04-09T09:47:02.300" v="333" actId="26606"/>
          <ac:spMkLst>
            <pc:docMk/>
            <pc:sldMk cId="249964498" sldId="256"/>
            <ac:spMk id="99" creationId="{C29C3C96-CB51-440C-B12F-E880D7386269}"/>
          </ac:spMkLst>
        </pc:spChg>
        <pc:spChg chg="add del">
          <ac:chgData name="TONI KAPUČIJA" userId="0de72ef3-2f5f-42d7-83b5-a80cdc6cae1f" providerId="ADAL" clId="{C7855C6E-3155-4426-B865-D8AC2D95275D}" dt="2021-04-09T09:47:02.300" v="333" actId="26606"/>
          <ac:spMkLst>
            <pc:docMk/>
            <pc:sldMk cId="249964498" sldId="256"/>
            <ac:spMk id="100" creationId="{17070EE5-FA55-4C41-AD18-785E5F02344C}"/>
          </ac:spMkLst>
        </pc:spChg>
        <pc:spChg chg="add del">
          <ac:chgData name="TONI KAPUČIJA" userId="0de72ef3-2f5f-42d7-83b5-a80cdc6cae1f" providerId="ADAL" clId="{C7855C6E-3155-4426-B865-D8AC2D95275D}" dt="2021-04-09T09:47:02.300" v="333" actId="26606"/>
          <ac:spMkLst>
            <pc:docMk/>
            <pc:sldMk cId="249964498" sldId="256"/>
            <ac:spMk id="101" creationId="{726DD974-2DC0-457D-B797-BFB5EB6F4303}"/>
          </ac:spMkLst>
        </pc:spChg>
        <pc:spChg chg="add del">
          <ac:chgData name="TONI KAPUČIJA" userId="0de72ef3-2f5f-42d7-83b5-a80cdc6cae1f" providerId="ADAL" clId="{C7855C6E-3155-4426-B865-D8AC2D95275D}" dt="2021-04-09T09:47:02.300" v="333" actId="26606"/>
          <ac:spMkLst>
            <pc:docMk/>
            <pc:sldMk cId="249964498" sldId="256"/>
            <ac:spMk id="102" creationId="{EF9AFB1C-D978-4634-9E2D-78B7F70F524A}"/>
          </ac:spMkLst>
        </pc:spChg>
        <pc:spChg chg="add del">
          <ac:chgData name="TONI KAPUČIJA" userId="0de72ef3-2f5f-42d7-83b5-a80cdc6cae1f" providerId="ADAL" clId="{C7855C6E-3155-4426-B865-D8AC2D95275D}" dt="2021-04-09T09:47:15.342" v="339" actId="26606"/>
          <ac:spMkLst>
            <pc:docMk/>
            <pc:sldMk cId="249964498" sldId="256"/>
            <ac:spMk id="103" creationId="{90443617-0A78-4C2C-9996-D143BCDB9059}"/>
          </ac:spMkLst>
        </pc:spChg>
        <pc:spChg chg="add del">
          <ac:chgData name="TONI KAPUČIJA" userId="0de72ef3-2f5f-42d7-83b5-a80cdc6cae1f" providerId="ADAL" clId="{C7855C6E-3155-4426-B865-D8AC2D95275D}" dt="2021-04-09T09:47:15.342" v="339" actId="26606"/>
          <ac:spMkLst>
            <pc:docMk/>
            <pc:sldMk cId="249964498" sldId="256"/>
            <ac:spMk id="104" creationId="{ACFC544A-BD13-4C3C-8C9E-C35DEE8A486F}"/>
          </ac:spMkLst>
        </pc:spChg>
        <pc:spChg chg="add del">
          <ac:chgData name="TONI KAPUČIJA" userId="0de72ef3-2f5f-42d7-83b5-a80cdc6cae1f" providerId="ADAL" clId="{C7855C6E-3155-4426-B865-D8AC2D95275D}" dt="2021-04-09T09:47:15.342" v="339" actId="26606"/>
          <ac:spMkLst>
            <pc:docMk/>
            <pc:sldMk cId="249964498" sldId="256"/>
            <ac:spMk id="105" creationId="{729A9DD4-BE93-4516-8B95-26B91B44B508}"/>
          </ac:spMkLst>
        </pc:spChg>
        <pc:spChg chg="add del">
          <ac:chgData name="TONI KAPUČIJA" userId="0de72ef3-2f5f-42d7-83b5-a80cdc6cae1f" providerId="ADAL" clId="{C7855C6E-3155-4426-B865-D8AC2D95275D}" dt="2021-04-09T09:47:23.413" v="345" actId="26606"/>
          <ac:spMkLst>
            <pc:docMk/>
            <pc:sldMk cId="249964498" sldId="256"/>
            <ac:spMk id="106" creationId="{0FF9F10B-8764-4B6C-9EBC-4FBE9AC1AC7C}"/>
          </ac:spMkLst>
        </pc:spChg>
        <pc:spChg chg="add del">
          <ac:chgData name="TONI KAPUČIJA" userId="0de72ef3-2f5f-42d7-83b5-a80cdc6cae1f" providerId="ADAL" clId="{C7855C6E-3155-4426-B865-D8AC2D95275D}" dt="2021-04-09T09:47:19.992" v="341" actId="26606"/>
          <ac:spMkLst>
            <pc:docMk/>
            <pc:sldMk cId="249964498" sldId="256"/>
            <ac:spMk id="107" creationId="{948AE52C-AD58-4D7E-BBEC-741EA69A9079}"/>
          </ac:spMkLst>
        </pc:spChg>
        <pc:spChg chg="add del">
          <ac:chgData name="TONI KAPUČIJA" userId="0de72ef3-2f5f-42d7-83b5-a80cdc6cae1f" providerId="ADAL" clId="{C7855C6E-3155-4426-B865-D8AC2D95275D}" dt="2021-04-09T09:47:19.992" v="341" actId="26606"/>
          <ac:spMkLst>
            <pc:docMk/>
            <pc:sldMk cId="249964498" sldId="256"/>
            <ac:spMk id="108" creationId="{EB3158C7-B011-4D27-BC9D-27EA5BE02D03}"/>
          </ac:spMkLst>
        </pc:spChg>
        <pc:spChg chg="add del">
          <ac:chgData name="TONI KAPUČIJA" userId="0de72ef3-2f5f-42d7-83b5-a80cdc6cae1f" providerId="ADAL" clId="{C7855C6E-3155-4426-B865-D8AC2D95275D}" dt="2021-04-09T09:47:19.992" v="341" actId="26606"/>
          <ac:spMkLst>
            <pc:docMk/>
            <pc:sldMk cId="249964498" sldId="256"/>
            <ac:spMk id="111" creationId="{40EA1C2A-B332-4211-8479-EA99BC303EF5}"/>
          </ac:spMkLst>
        </pc:spChg>
        <pc:spChg chg="add del">
          <ac:chgData name="TONI KAPUČIJA" userId="0de72ef3-2f5f-42d7-83b5-a80cdc6cae1f" providerId="ADAL" clId="{C7855C6E-3155-4426-B865-D8AC2D95275D}" dt="2021-04-09T09:47:19.992" v="341" actId="26606"/>
          <ac:spMkLst>
            <pc:docMk/>
            <pc:sldMk cId="249964498" sldId="256"/>
            <ac:spMk id="112" creationId="{24A97CC0-C913-4A9C-B6E8-755C7D15EAC8}"/>
          </ac:spMkLst>
        </pc:spChg>
        <pc:spChg chg="add del">
          <ac:chgData name="TONI KAPUČIJA" userId="0de72ef3-2f5f-42d7-83b5-a80cdc6cae1f" providerId="ADAL" clId="{C7855C6E-3155-4426-B865-D8AC2D95275D}" dt="2021-04-09T09:47:19.992" v="341" actId="26606"/>
          <ac:spMkLst>
            <pc:docMk/>
            <pc:sldMk cId="249964498" sldId="256"/>
            <ac:spMk id="113" creationId="{9DFA36DF-98BD-46D3-A75B-97154DB48262}"/>
          </ac:spMkLst>
        </pc:spChg>
        <pc:spChg chg="add del">
          <ac:chgData name="TONI KAPUČIJA" userId="0de72ef3-2f5f-42d7-83b5-a80cdc6cae1f" providerId="ADAL" clId="{C7855C6E-3155-4426-B865-D8AC2D95275D}" dt="2021-04-09T09:47:19.992" v="341" actId="26606"/>
          <ac:spMkLst>
            <pc:docMk/>
            <pc:sldMk cId="249964498" sldId="256"/>
            <ac:spMk id="114" creationId="{D1D22F90-51DE-40F7-96EE-8E9894DF0E7E}"/>
          </ac:spMkLst>
        </pc:spChg>
        <pc:spChg chg="add del">
          <ac:chgData name="TONI KAPUČIJA" userId="0de72ef3-2f5f-42d7-83b5-a80cdc6cae1f" providerId="ADAL" clId="{C7855C6E-3155-4426-B865-D8AC2D95275D}" dt="2021-04-09T09:47:19.992" v="341" actId="26606"/>
          <ac:spMkLst>
            <pc:docMk/>
            <pc:sldMk cId="249964498" sldId="256"/>
            <ac:spMk id="115" creationId="{F45D120E-4F36-4767-98FA-949993B8E1AC}"/>
          </ac:spMkLst>
        </pc:spChg>
        <pc:spChg chg="add del">
          <ac:chgData name="TONI KAPUČIJA" userId="0de72ef3-2f5f-42d7-83b5-a80cdc6cae1f" providerId="ADAL" clId="{C7855C6E-3155-4426-B865-D8AC2D95275D}" dt="2021-04-09T09:47:19.992" v="341" actId="26606"/>
          <ac:spMkLst>
            <pc:docMk/>
            <pc:sldMk cId="249964498" sldId="256"/>
            <ac:spMk id="116" creationId="{B541A2F0-1EDC-4D03-94AC-35BC742CEAC9}"/>
          </ac:spMkLst>
        </pc:spChg>
        <pc:spChg chg="add del">
          <ac:chgData name="TONI KAPUČIJA" userId="0de72ef3-2f5f-42d7-83b5-a80cdc6cae1f" providerId="ADAL" clId="{C7855C6E-3155-4426-B865-D8AC2D95275D}" dt="2021-04-09T09:47:19.992" v="341" actId="26606"/>
          <ac:spMkLst>
            <pc:docMk/>
            <pc:sldMk cId="249964498" sldId="256"/>
            <ac:spMk id="117" creationId="{08CE2AE4-51CC-4060-8818-423BB07BF3D4}"/>
          </ac:spMkLst>
        </pc:spChg>
        <pc:spChg chg="add del">
          <ac:chgData name="TONI KAPUČIJA" userId="0de72ef3-2f5f-42d7-83b5-a80cdc6cae1f" providerId="ADAL" clId="{C7855C6E-3155-4426-B865-D8AC2D95275D}" dt="2021-04-09T09:47:23.413" v="345" actId="26606"/>
          <ac:spMkLst>
            <pc:docMk/>
            <pc:sldMk cId="249964498" sldId="256"/>
            <ac:spMk id="118" creationId="{4DC5F81A-AB66-427C-B973-546BE1B7EDD0}"/>
          </ac:spMkLst>
        </pc:spChg>
        <pc:spChg chg="add del">
          <ac:chgData name="TONI KAPUČIJA" userId="0de72ef3-2f5f-42d7-83b5-a80cdc6cae1f" providerId="ADAL" clId="{C7855C6E-3155-4426-B865-D8AC2D95275D}" dt="2021-04-09T09:47:23.413" v="345" actId="26606"/>
          <ac:spMkLst>
            <pc:docMk/>
            <pc:sldMk cId="249964498" sldId="256"/>
            <ac:spMk id="121" creationId="{BE11B7D3-FC4D-4157-827F-D418D4AF3C3B}"/>
          </ac:spMkLst>
        </pc:spChg>
        <pc:spChg chg="add del">
          <ac:chgData name="TONI KAPUČIJA" userId="0de72ef3-2f5f-42d7-83b5-a80cdc6cae1f" providerId="ADAL" clId="{C7855C6E-3155-4426-B865-D8AC2D95275D}" dt="2021-04-09T09:47:23.413" v="345" actId="26606"/>
          <ac:spMkLst>
            <pc:docMk/>
            <pc:sldMk cId="249964498" sldId="256"/>
            <ac:spMk id="122" creationId="{F9CA2FB3-69C5-4A17-880A-34C260DF3C4F}"/>
          </ac:spMkLst>
        </pc:spChg>
        <pc:spChg chg="add del">
          <ac:chgData name="TONI KAPUČIJA" userId="0de72ef3-2f5f-42d7-83b5-a80cdc6cae1f" providerId="ADAL" clId="{C7855C6E-3155-4426-B865-D8AC2D95275D}" dt="2021-04-09T09:47:23.413" v="345" actId="26606"/>
          <ac:spMkLst>
            <pc:docMk/>
            <pc:sldMk cId="249964498" sldId="256"/>
            <ac:spMk id="123" creationId="{A3B42260-CA72-429A-AEFF-A2778C7BC6F5}"/>
          </ac:spMkLst>
        </pc:spChg>
        <pc:spChg chg="add del">
          <ac:chgData name="TONI KAPUČIJA" userId="0de72ef3-2f5f-42d7-83b5-a80cdc6cae1f" providerId="ADAL" clId="{C7855C6E-3155-4426-B865-D8AC2D95275D}" dt="2021-04-09T09:47:23.413" v="345" actId="26606"/>
          <ac:spMkLst>
            <pc:docMk/>
            <pc:sldMk cId="249964498" sldId="256"/>
            <ac:spMk id="124" creationId="{C29C3C96-CB51-440C-B12F-E880D7386269}"/>
          </ac:spMkLst>
        </pc:spChg>
        <pc:spChg chg="add del">
          <ac:chgData name="TONI KAPUČIJA" userId="0de72ef3-2f5f-42d7-83b5-a80cdc6cae1f" providerId="ADAL" clId="{C7855C6E-3155-4426-B865-D8AC2D95275D}" dt="2021-04-09T09:47:23.413" v="345" actId="26606"/>
          <ac:spMkLst>
            <pc:docMk/>
            <pc:sldMk cId="249964498" sldId="256"/>
            <ac:spMk id="125" creationId="{17070EE5-FA55-4C41-AD18-785E5F02344C}"/>
          </ac:spMkLst>
        </pc:spChg>
        <pc:spChg chg="add del">
          <ac:chgData name="TONI KAPUČIJA" userId="0de72ef3-2f5f-42d7-83b5-a80cdc6cae1f" providerId="ADAL" clId="{C7855C6E-3155-4426-B865-D8AC2D95275D}" dt="2021-04-09T09:47:23.413" v="345" actId="26606"/>
          <ac:spMkLst>
            <pc:docMk/>
            <pc:sldMk cId="249964498" sldId="256"/>
            <ac:spMk id="126" creationId="{726DD974-2DC0-457D-B797-BFB5EB6F4303}"/>
          </ac:spMkLst>
        </pc:spChg>
        <pc:spChg chg="add del">
          <ac:chgData name="TONI KAPUČIJA" userId="0de72ef3-2f5f-42d7-83b5-a80cdc6cae1f" providerId="ADAL" clId="{C7855C6E-3155-4426-B865-D8AC2D95275D}" dt="2021-04-09T09:47:23.413" v="345" actId="26606"/>
          <ac:spMkLst>
            <pc:docMk/>
            <pc:sldMk cId="249964498" sldId="256"/>
            <ac:spMk id="127" creationId="{EF9AFB1C-D978-4634-9E2D-78B7F70F524A}"/>
          </ac:spMkLst>
        </pc:spChg>
        <pc:spChg chg="add">
          <ac:chgData name="TONI KAPUČIJA" userId="0de72ef3-2f5f-42d7-83b5-a80cdc6cae1f" providerId="ADAL" clId="{C7855C6E-3155-4426-B865-D8AC2D95275D}" dt="2021-04-09T09:47:23.433" v="346" actId="26606"/>
          <ac:spMkLst>
            <pc:docMk/>
            <pc:sldMk cId="249964498" sldId="256"/>
            <ac:spMk id="131" creationId="{66D61E08-70C3-48D8-BEA0-787111DC30DA}"/>
          </ac:spMkLst>
        </pc:spChg>
        <pc:spChg chg="add">
          <ac:chgData name="TONI KAPUČIJA" userId="0de72ef3-2f5f-42d7-83b5-a80cdc6cae1f" providerId="ADAL" clId="{C7855C6E-3155-4426-B865-D8AC2D95275D}" dt="2021-04-09T09:47:23.433" v="346" actId="26606"/>
          <ac:spMkLst>
            <pc:docMk/>
            <pc:sldMk cId="249964498" sldId="256"/>
            <ac:spMk id="132" creationId="{FC55298F-0AE5-478E-AD2B-03C2614C5833}"/>
          </ac:spMkLst>
        </pc:spChg>
        <pc:spChg chg="add">
          <ac:chgData name="TONI KAPUČIJA" userId="0de72ef3-2f5f-42d7-83b5-a80cdc6cae1f" providerId="ADAL" clId="{C7855C6E-3155-4426-B865-D8AC2D95275D}" dt="2021-04-09T09:47:23.433" v="346" actId="26606"/>
          <ac:spMkLst>
            <pc:docMk/>
            <pc:sldMk cId="249964498" sldId="256"/>
            <ac:spMk id="133" creationId="{C180E4EA-0B63-4779-A895-7E90E71088F3}"/>
          </ac:spMkLst>
        </pc:spChg>
        <pc:spChg chg="add">
          <ac:chgData name="TONI KAPUČIJA" userId="0de72ef3-2f5f-42d7-83b5-a80cdc6cae1f" providerId="ADAL" clId="{C7855C6E-3155-4426-B865-D8AC2D95275D}" dt="2021-04-09T09:47:23.433" v="346" actId="26606"/>
          <ac:spMkLst>
            <pc:docMk/>
            <pc:sldMk cId="249964498" sldId="256"/>
            <ac:spMk id="134" creationId="{CEE01D9D-3DE8-4EED-B0D3-8F3C79CC7673}"/>
          </ac:spMkLst>
        </pc:spChg>
        <pc:spChg chg="add">
          <ac:chgData name="TONI KAPUČIJA" userId="0de72ef3-2f5f-42d7-83b5-a80cdc6cae1f" providerId="ADAL" clId="{C7855C6E-3155-4426-B865-D8AC2D95275D}" dt="2021-04-09T09:47:23.433" v="346" actId="26606"/>
          <ac:spMkLst>
            <pc:docMk/>
            <pc:sldMk cId="249964498" sldId="256"/>
            <ac:spMk id="135" creationId="{89AF5CE9-607F-43F4-8983-DCD6DA4051FD}"/>
          </ac:spMkLst>
        </pc:spChg>
        <pc:spChg chg="add">
          <ac:chgData name="TONI KAPUČIJA" userId="0de72ef3-2f5f-42d7-83b5-a80cdc6cae1f" providerId="ADAL" clId="{C7855C6E-3155-4426-B865-D8AC2D95275D}" dt="2021-04-09T09:47:23.433" v="346" actId="26606"/>
          <ac:spMkLst>
            <pc:docMk/>
            <pc:sldMk cId="249964498" sldId="256"/>
            <ac:spMk id="136" creationId="{6EEA2DBD-9E1E-4521-8C01-F32AD18A89E3}"/>
          </ac:spMkLst>
        </pc:spChg>
        <pc:spChg chg="add">
          <ac:chgData name="TONI KAPUČIJA" userId="0de72ef3-2f5f-42d7-83b5-a80cdc6cae1f" providerId="ADAL" clId="{C7855C6E-3155-4426-B865-D8AC2D95275D}" dt="2021-04-09T09:47:23.433" v="346" actId="26606"/>
          <ac:spMkLst>
            <pc:docMk/>
            <pc:sldMk cId="249964498" sldId="256"/>
            <ac:spMk id="137" creationId="{15BBD2C1-BA9B-46A9-A27A-33498B169272}"/>
          </ac:spMkLst>
        </pc:spChg>
        <pc:picChg chg="mod">
          <ac:chgData name="TONI KAPUČIJA" userId="0de72ef3-2f5f-42d7-83b5-a80cdc6cae1f" providerId="ADAL" clId="{C7855C6E-3155-4426-B865-D8AC2D95275D}" dt="2021-04-09T09:47:23.433" v="346" actId="26606"/>
          <ac:picMkLst>
            <pc:docMk/>
            <pc:sldMk cId="249964498" sldId="256"/>
            <ac:picMk id="4" creationId="{5682DFC1-6BEF-458F-91E3-359614E20B1E}"/>
          </ac:picMkLst>
        </pc:picChg>
        <pc:picChg chg="add mod">
          <ac:chgData name="TONI KAPUČIJA" userId="0de72ef3-2f5f-42d7-83b5-a80cdc6cae1f" providerId="ADAL" clId="{C7855C6E-3155-4426-B865-D8AC2D95275D}" dt="2021-04-09T16:11:19.324" v="757" actId="1076"/>
          <ac:picMkLst>
            <pc:docMk/>
            <pc:sldMk cId="249964498" sldId="256"/>
            <ac:picMk id="6" creationId="{9C82819C-F936-43A7-9384-52E3953BA886}"/>
          </ac:picMkLst>
        </pc:picChg>
        <pc:cxnChg chg="del">
          <ac:chgData name="TONI KAPUČIJA" userId="0de72ef3-2f5f-42d7-83b5-a80cdc6cae1f" providerId="ADAL" clId="{C7855C6E-3155-4426-B865-D8AC2D95275D}" dt="2021-04-09T08:47:41.426" v="6"/>
          <ac:cxnSpMkLst>
            <pc:docMk/>
            <pc:sldMk cId="249964498" sldId="256"/>
            <ac:cxnSpMk id="13" creationId="{BD96A694-258D-4418-A83C-B9BA72FD44B8}"/>
          </ac:cxnSpMkLst>
        </pc:cxnChg>
        <pc:cxnChg chg="add del">
          <ac:chgData name="TONI KAPUČIJA" userId="0de72ef3-2f5f-42d7-83b5-a80cdc6cae1f" providerId="ADAL" clId="{C7855C6E-3155-4426-B865-D8AC2D95275D}" dt="2021-04-09T09:47:23.433" v="346" actId="26606"/>
          <ac:cxnSpMkLst>
            <pc:docMk/>
            <pc:sldMk cId="249964498" sldId="256"/>
            <ac:cxnSpMk id="14" creationId="{7295AA18-FA8B-4B5D-9477-7F5F51288FEC}"/>
          </ac:cxnSpMkLst>
        </pc:cxnChg>
        <pc:cxnChg chg="add del">
          <ac:chgData name="TONI KAPUČIJA" userId="0de72ef3-2f5f-42d7-83b5-a80cdc6cae1f" providerId="ADAL" clId="{C7855C6E-3155-4426-B865-D8AC2D95275D}" dt="2021-04-09T09:47:23.433" v="346" actId="26606"/>
          <ac:cxnSpMkLst>
            <pc:docMk/>
            <pc:sldMk cId="249964498" sldId="256"/>
            <ac:cxnSpMk id="16" creationId="{5E377175-C211-4D7B-89F7-92406DBD7346}"/>
          </ac:cxnSpMkLst>
        </pc:cxnChg>
        <pc:cxnChg chg="add del">
          <ac:chgData name="TONI KAPUČIJA" userId="0de72ef3-2f5f-42d7-83b5-a80cdc6cae1f" providerId="ADAL" clId="{C7855C6E-3155-4426-B865-D8AC2D95275D}" dt="2021-04-09T09:47:10.154" v="337" actId="26606"/>
          <ac:cxnSpMkLst>
            <pc:docMk/>
            <pc:sldMk cId="249964498" sldId="256"/>
            <ac:cxnSpMk id="31" creationId="{A57C1A16-B8AB-4D99-A195-A38F556A6486}"/>
          </ac:cxnSpMkLst>
        </pc:cxnChg>
        <pc:cxnChg chg="add del">
          <ac:chgData name="TONI KAPUČIJA" userId="0de72ef3-2f5f-42d7-83b5-a80cdc6cae1f" providerId="ADAL" clId="{C7855C6E-3155-4426-B865-D8AC2D95275D}" dt="2021-04-09T09:47:10.154" v="337" actId="26606"/>
          <ac:cxnSpMkLst>
            <pc:docMk/>
            <pc:sldMk cId="249964498" sldId="256"/>
            <ac:cxnSpMk id="32" creationId="{F8A9B20B-D1DD-4573-B5EC-558029519236}"/>
          </ac:cxnSpMkLst>
        </pc:cxnChg>
        <pc:cxnChg chg="add del">
          <ac:chgData name="TONI KAPUČIJA" userId="0de72ef3-2f5f-42d7-83b5-a80cdc6cae1f" providerId="ADAL" clId="{C7855C6E-3155-4426-B865-D8AC2D95275D}" dt="2021-04-09T09:46:51.541" v="325" actId="26606"/>
          <ac:cxnSpMkLst>
            <pc:docMk/>
            <pc:sldMk cId="249964498" sldId="256"/>
            <ac:cxnSpMk id="38" creationId="{D7C7B311-D760-4C87-BE5E-921FFB4E8EF0}"/>
          </ac:cxnSpMkLst>
        </pc:cxnChg>
        <pc:cxnChg chg="add del">
          <ac:chgData name="TONI KAPUČIJA" userId="0de72ef3-2f5f-42d7-83b5-a80cdc6cae1f" providerId="ADAL" clId="{C7855C6E-3155-4426-B865-D8AC2D95275D}" dt="2021-04-09T09:46:51.541" v="325" actId="26606"/>
          <ac:cxnSpMkLst>
            <pc:docMk/>
            <pc:sldMk cId="249964498" sldId="256"/>
            <ac:cxnSpMk id="40" creationId="{C1913202-1810-4FA2-987B-A7B98049CF42}"/>
          </ac:cxnSpMkLst>
        </pc:cxnChg>
        <pc:cxnChg chg="add del">
          <ac:chgData name="TONI KAPUČIJA" userId="0de72ef3-2f5f-42d7-83b5-a80cdc6cae1f" providerId="ADAL" clId="{C7855C6E-3155-4426-B865-D8AC2D95275D}" dt="2021-04-09T09:47:15.342" v="339" actId="26606"/>
          <ac:cxnSpMkLst>
            <pc:docMk/>
            <pc:sldMk cId="249964498" sldId="256"/>
            <ac:cxnSpMk id="51" creationId="{D7C7B311-D760-4C87-BE5E-921FFB4E8EF0}"/>
          </ac:cxnSpMkLst>
        </pc:cxnChg>
        <pc:cxnChg chg="add del">
          <ac:chgData name="TONI KAPUČIJA" userId="0de72ef3-2f5f-42d7-83b5-a80cdc6cae1f" providerId="ADAL" clId="{C7855C6E-3155-4426-B865-D8AC2D95275D}" dt="2021-04-09T09:47:15.342" v="339" actId="26606"/>
          <ac:cxnSpMkLst>
            <pc:docMk/>
            <pc:sldMk cId="249964498" sldId="256"/>
            <ac:cxnSpMk id="53" creationId="{C1913202-1810-4FA2-987B-A7B98049CF42}"/>
          </ac:cxnSpMkLst>
        </pc:cxnChg>
        <pc:cxnChg chg="add del">
          <ac:chgData name="TONI KAPUČIJA" userId="0de72ef3-2f5f-42d7-83b5-a80cdc6cae1f" providerId="ADAL" clId="{C7855C6E-3155-4426-B865-D8AC2D95275D}" dt="2021-04-09T09:46:53.959" v="327" actId="26606"/>
          <ac:cxnSpMkLst>
            <pc:docMk/>
            <pc:sldMk cId="249964498" sldId="256"/>
            <ac:cxnSpMk id="58" creationId="{7295AA18-FA8B-4B5D-9477-7F5F51288FEC}"/>
          </ac:cxnSpMkLst>
        </pc:cxnChg>
        <pc:cxnChg chg="add del">
          <ac:chgData name="TONI KAPUČIJA" userId="0de72ef3-2f5f-42d7-83b5-a80cdc6cae1f" providerId="ADAL" clId="{C7855C6E-3155-4426-B865-D8AC2D95275D}" dt="2021-04-09T09:46:53.959" v="327" actId="26606"/>
          <ac:cxnSpMkLst>
            <pc:docMk/>
            <pc:sldMk cId="249964498" sldId="256"/>
            <ac:cxnSpMk id="59" creationId="{5E377175-C211-4D7B-89F7-92406DBD7346}"/>
          </ac:cxnSpMkLst>
        </pc:cxnChg>
        <pc:cxnChg chg="add del">
          <ac:chgData name="TONI KAPUČIJA" userId="0de72ef3-2f5f-42d7-83b5-a80cdc6cae1f" providerId="ADAL" clId="{C7855C6E-3155-4426-B865-D8AC2D95275D}" dt="2021-04-09T09:46:55.495" v="329" actId="26606"/>
          <ac:cxnSpMkLst>
            <pc:docMk/>
            <pc:sldMk cId="249964498" sldId="256"/>
            <ac:cxnSpMk id="70" creationId="{D7C7B311-D760-4C87-BE5E-921FFB4E8EF0}"/>
          </ac:cxnSpMkLst>
        </pc:cxnChg>
        <pc:cxnChg chg="add del">
          <ac:chgData name="TONI KAPUČIJA" userId="0de72ef3-2f5f-42d7-83b5-a80cdc6cae1f" providerId="ADAL" clId="{C7855C6E-3155-4426-B865-D8AC2D95275D}" dt="2021-04-09T09:46:55.495" v="329" actId="26606"/>
          <ac:cxnSpMkLst>
            <pc:docMk/>
            <pc:sldMk cId="249964498" sldId="256"/>
            <ac:cxnSpMk id="71" creationId="{C1913202-1810-4FA2-987B-A7B98049CF42}"/>
          </ac:cxnSpMkLst>
        </pc:cxnChg>
        <pc:cxnChg chg="add del">
          <ac:chgData name="TONI KAPUČIJA" userId="0de72ef3-2f5f-42d7-83b5-a80cdc6cae1f" providerId="ADAL" clId="{C7855C6E-3155-4426-B865-D8AC2D95275D}" dt="2021-04-09T09:46:59.661" v="331" actId="26606"/>
          <ac:cxnSpMkLst>
            <pc:docMk/>
            <pc:sldMk cId="249964498" sldId="256"/>
            <ac:cxnSpMk id="82" creationId="{7295AA18-FA8B-4B5D-9477-7F5F51288FEC}"/>
          </ac:cxnSpMkLst>
        </pc:cxnChg>
        <pc:cxnChg chg="add del">
          <ac:chgData name="TONI KAPUČIJA" userId="0de72ef3-2f5f-42d7-83b5-a80cdc6cae1f" providerId="ADAL" clId="{C7855C6E-3155-4426-B865-D8AC2D95275D}" dt="2021-04-09T09:46:59.661" v="331" actId="26606"/>
          <ac:cxnSpMkLst>
            <pc:docMk/>
            <pc:sldMk cId="249964498" sldId="256"/>
            <ac:cxnSpMk id="83" creationId="{5E377175-C211-4D7B-89F7-92406DBD7346}"/>
          </ac:cxnSpMkLst>
        </pc:cxnChg>
        <pc:cxnChg chg="add del">
          <ac:chgData name="TONI KAPUČIJA" userId="0de72ef3-2f5f-42d7-83b5-a80cdc6cae1f" providerId="ADAL" clId="{C7855C6E-3155-4426-B865-D8AC2D95275D}" dt="2021-04-09T09:47:02.300" v="333" actId="26606"/>
          <ac:cxnSpMkLst>
            <pc:docMk/>
            <pc:sldMk cId="249964498" sldId="256"/>
            <ac:cxnSpMk id="94" creationId="{2146C810-9BC7-4BEB-A44C-B70C5B3DC9D2}"/>
          </ac:cxnSpMkLst>
        </pc:cxnChg>
        <pc:cxnChg chg="add del">
          <ac:chgData name="TONI KAPUČIJA" userId="0de72ef3-2f5f-42d7-83b5-a80cdc6cae1f" providerId="ADAL" clId="{C7855C6E-3155-4426-B865-D8AC2D95275D}" dt="2021-04-09T09:47:02.300" v="333" actId="26606"/>
          <ac:cxnSpMkLst>
            <pc:docMk/>
            <pc:sldMk cId="249964498" sldId="256"/>
            <ac:cxnSpMk id="95" creationId="{F5ADF6C1-FC3E-4CEF-ACAA-1E533A927942}"/>
          </ac:cxnSpMkLst>
        </pc:cxnChg>
        <pc:cxnChg chg="add del">
          <ac:chgData name="TONI KAPUČIJA" userId="0de72ef3-2f5f-42d7-83b5-a80cdc6cae1f" providerId="ADAL" clId="{C7855C6E-3155-4426-B865-D8AC2D95275D}" dt="2021-04-09T09:47:19.992" v="341" actId="26606"/>
          <ac:cxnSpMkLst>
            <pc:docMk/>
            <pc:sldMk cId="249964498" sldId="256"/>
            <ac:cxnSpMk id="109" creationId="{7295AA18-FA8B-4B5D-9477-7F5F51288FEC}"/>
          </ac:cxnSpMkLst>
        </pc:cxnChg>
        <pc:cxnChg chg="add del">
          <ac:chgData name="TONI KAPUČIJA" userId="0de72ef3-2f5f-42d7-83b5-a80cdc6cae1f" providerId="ADAL" clId="{C7855C6E-3155-4426-B865-D8AC2D95275D}" dt="2021-04-09T09:47:19.992" v="341" actId="26606"/>
          <ac:cxnSpMkLst>
            <pc:docMk/>
            <pc:sldMk cId="249964498" sldId="256"/>
            <ac:cxnSpMk id="110" creationId="{5E377175-C211-4D7B-89F7-92406DBD7346}"/>
          </ac:cxnSpMkLst>
        </pc:cxnChg>
        <pc:cxnChg chg="add del">
          <ac:chgData name="TONI KAPUČIJA" userId="0de72ef3-2f5f-42d7-83b5-a80cdc6cae1f" providerId="ADAL" clId="{C7855C6E-3155-4426-B865-D8AC2D95275D}" dt="2021-04-09T09:47:23.413" v="345" actId="26606"/>
          <ac:cxnSpMkLst>
            <pc:docMk/>
            <pc:sldMk cId="249964498" sldId="256"/>
            <ac:cxnSpMk id="119" creationId="{2146C810-9BC7-4BEB-A44C-B70C5B3DC9D2}"/>
          </ac:cxnSpMkLst>
        </pc:cxnChg>
        <pc:cxnChg chg="add del">
          <ac:chgData name="TONI KAPUČIJA" userId="0de72ef3-2f5f-42d7-83b5-a80cdc6cae1f" providerId="ADAL" clId="{C7855C6E-3155-4426-B865-D8AC2D95275D}" dt="2021-04-09T09:47:23.413" v="345" actId="26606"/>
          <ac:cxnSpMkLst>
            <pc:docMk/>
            <pc:sldMk cId="249964498" sldId="256"/>
            <ac:cxnSpMk id="120" creationId="{F5ADF6C1-FC3E-4CEF-ACAA-1E533A927942}"/>
          </ac:cxnSpMkLst>
        </pc:cxnChg>
        <pc:cxnChg chg="add">
          <ac:chgData name="TONI KAPUČIJA" userId="0de72ef3-2f5f-42d7-83b5-a80cdc6cae1f" providerId="ADAL" clId="{C7855C6E-3155-4426-B865-D8AC2D95275D}" dt="2021-04-09T09:47:23.433" v="346" actId="26606"/>
          <ac:cxnSpMkLst>
            <pc:docMk/>
            <pc:sldMk cId="249964498" sldId="256"/>
            <ac:cxnSpMk id="129" creationId="{A57C1A16-B8AB-4D99-A195-A38F556A6486}"/>
          </ac:cxnSpMkLst>
        </pc:cxnChg>
        <pc:cxnChg chg="add">
          <ac:chgData name="TONI KAPUČIJA" userId="0de72ef3-2f5f-42d7-83b5-a80cdc6cae1f" providerId="ADAL" clId="{C7855C6E-3155-4426-B865-D8AC2D95275D}" dt="2021-04-09T09:47:23.433" v="346" actId="26606"/>
          <ac:cxnSpMkLst>
            <pc:docMk/>
            <pc:sldMk cId="249964498" sldId="256"/>
            <ac:cxnSpMk id="130" creationId="{F8A9B20B-D1DD-4573-B5EC-558029519236}"/>
          </ac:cxnSpMkLst>
        </pc:cxnChg>
      </pc:sldChg>
      <pc:sldChg chg="addSp delSp modSp mod">
        <pc:chgData name="TONI KAPUČIJA" userId="0de72ef3-2f5f-42d7-83b5-a80cdc6cae1f" providerId="ADAL" clId="{C7855C6E-3155-4426-B865-D8AC2D95275D}" dt="2021-04-13T14:38:57.241" v="1031" actId="108"/>
        <pc:sldMkLst>
          <pc:docMk/>
          <pc:sldMk cId="1806888609" sldId="257"/>
        </pc:sldMkLst>
        <pc:spChg chg="mod">
          <ac:chgData name="TONI KAPUČIJA" userId="0de72ef3-2f5f-42d7-83b5-a80cdc6cae1f" providerId="ADAL" clId="{C7855C6E-3155-4426-B865-D8AC2D95275D}" dt="2021-04-13T14:38:57.241" v="1031" actId="108"/>
          <ac:spMkLst>
            <pc:docMk/>
            <pc:sldMk cId="1806888609" sldId="257"/>
            <ac:spMk id="5" creationId="{9ACEF829-C197-40C8-BA4C-CF0723ACF369}"/>
          </ac:spMkLst>
        </pc:spChg>
        <pc:picChg chg="add del mod">
          <ac:chgData name="TONI KAPUČIJA" userId="0de72ef3-2f5f-42d7-83b5-a80cdc6cae1f" providerId="ADAL" clId="{C7855C6E-3155-4426-B865-D8AC2D95275D}" dt="2021-04-09T10:05:41.726" v="531" actId="478"/>
          <ac:picMkLst>
            <pc:docMk/>
            <pc:sldMk cId="1806888609" sldId="257"/>
            <ac:picMk id="4" creationId="{2BCEB4BC-164E-46B4-9D35-1BD0DD2EF760}"/>
          </ac:picMkLst>
        </pc:picChg>
        <pc:picChg chg="add mod">
          <ac:chgData name="TONI KAPUČIJA" userId="0de72ef3-2f5f-42d7-83b5-a80cdc6cae1f" providerId="ADAL" clId="{C7855C6E-3155-4426-B865-D8AC2D95275D}" dt="2021-04-09T10:07:50.459" v="550" actId="1076"/>
          <ac:picMkLst>
            <pc:docMk/>
            <pc:sldMk cId="1806888609" sldId="257"/>
            <ac:picMk id="6" creationId="{222BCA78-D1AC-40B4-BB2E-EE93FA8B158D}"/>
          </ac:picMkLst>
        </pc:picChg>
      </pc:sldChg>
      <pc:sldChg chg="addSp delSp modSp mod setBg">
        <pc:chgData name="TONI KAPUČIJA" userId="0de72ef3-2f5f-42d7-83b5-a80cdc6cae1f" providerId="ADAL" clId="{C7855C6E-3155-4426-B865-D8AC2D95275D}" dt="2021-04-09T09:51:21.272" v="377" actId="26606"/>
        <pc:sldMkLst>
          <pc:docMk/>
          <pc:sldMk cId="1944962244" sldId="258"/>
        </pc:sldMkLst>
        <pc:spChg chg="mod">
          <ac:chgData name="TONI KAPUČIJA" userId="0de72ef3-2f5f-42d7-83b5-a80cdc6cae1f" providerId="ADAL" clId="{C7855C6E-3155-4426-B865-D8AC2D95275D}" dt="2021-04-09T09:51:21.272" v="377" actId="26606"/>
          <ac:spMkLst>
            <pc:docMk/>
            <pc:sldMk cId="1944962244" sldId="258"/>
            <ac:spMk id="2" creationId="{2097E3E0-DCDD-48A2-8EB6-888DD3F55FFD}"/>
          </ac:spMkLst>
        </pc:spChg>
        <pc:spChg chg="mod">
          <ac:chgData name="TONI KAPUČIJA" userId="0de72ef3-2f5f-42d7-83b5-a80cdc6cae1f" providerId="ADAL" clId="{C7855C6E-3155-4426-B865-D8AC2D95275D}" dt="2021-04-09T09:51:21.272" v="377" actId="26606"/>
          <ac:spMkLst>
            <pc:docMk/>
            <pc:sldMk cId="1944962244" sldId="258"/>
            <ac:spMk id="3" creationId="{66B582E6-23E6-4311-9483-D78626E40105}"/>
          </ac:spMkLst>
        </pc:spChg>
        <pc:spChg chg="add del">
          <ac:chgData name="TONI KAPUČIJA" userId="0de72ef3-2f5f-42d7-83b5-a80cdc6cae1f" providerId="ADAL" clId="{C7855C6E-3155-4426-B865-D8AC2D95275D}" dt="2021-04-09T09:51:20.165" v="374" actId="26606"/>
          <ac:spMkLst>
            <pc:docMk/>
            <pc:sldMk cId="1944962244" sldId="258"/>
            <ac:spMk id="12" creationId="{1E0F66E4-0FA4-4124-8546-2BCCA00E189A}"/>
          </ac:spMkLst>
        </pc:spChg>
        <pc:spChg chg="add del">
          <ac:chgData name="TONI KAPUČIJA" userId="0de72ef3-2f5f-42d7-83b5-a80cdc6cae1f" providerId="ADAL" clId="{C7855C6E-3155-4426-B865-D8AC2D95275D}" dt="2021-04-09T09:51:21.267" v="376" actId="26606"/>
          <ac:spMkLst>
            <pc:docMk/>
            <pc:sldMk cId="1944962244" sldId="258"/>
            <ac:spMk id="14" creationId="{37937955-3429-4285-81FE-09479C1D3784}"/>
          </ac:spMkLst>
        </pc:spChg>
        <pc:spChg chg="add">
          <ac:chgData name="TONI KAPUČIJA" userId="0de72ef3-2f5f-42d7-83b5-a80cdc6cae1f" providerId="ADAL" clId="{C7855C6E-3155-4426-B865-D8AC2D95275D}" dt="2021-04-09T09:51:21.272" v="377" actId="26606"/>
          <ac:spMkLst>
            <pc:docMk/>
            <pc:sldMk cId="1944962244" sldId="258"/>
            <ac:spMk id="16" creationId="{1E0F66E4-0FA4-4124-8546-2BCCA00E189A}"/>
          </ac:spMkLst>
        </pc:spChg>
        <pc:picChg chg="add mod ord">
          <ac:chgData name="TONI KAPUČIJA" userId="0de72ef3-2f5f-42d7-83b5-a80cdc6cae1f" providerId="ADAL" clId="{C7855C6E-3155-4426-B865-D8AC2D95275D}" dt="2021-04-09T09:51:21.272" v="377" actId="26606"/>
          <ac:picMkLst>
            <pc:docMk/>
            <pc:sldMk cId="1944962244" sldId="258"/>
            <ac:picMk id="5" creationId="{DD275549-9999-4737-B4D2-7D59CD645282}"/>
          </ac:picMkLst>
        </pc:picChg>
        <pc:picChg chg="add mod">
          <ac:chgData name="TONI KAPUČIJA" userId="0de72ef3-2f5f-42d7-83b5-a80cdc6cae1f" providerId="ADAL" clId="{C7855C6E-3155-4426-B865-D8AC2D95275D}" dt="2021-04-09T09:51:21.272" v="377" actId="26606"/>
          <ac:picMkLst>
            <pc:docMk/>
            <pc:sldMk cId="1944962244" sldId="258"/>
            <ac:picMk id="7" creationId="{A456E157-E8A2-4C76-B63C-B9E49735719D}"/>
          </ac:picMkLst>
        </pc:picChg>
      </pc:sldChg>
      <pc:sldChg chg="modSp mod">
        <pc:chgData name="TONI KAPUČIJA" userId="0de72ef3-2f5f-42d7-83b5-a80cdc6cae1f" providerId="ADAL" clId="{C7855C6E-3155-4426-B865-D8AC2D95275D}" dt="2021-04-13T14:09:24.363" v="896" actId="1076"/>
        <pc:sldMkLst>
          <pc:docMk/>
          <pc:sldMk cId="3454320675" sldId="259"/>
        </pc:sldMkLst>
        <pc:spChg chg="mod">
          <ac:chgData name="TONI KAPUČIJA" userId="0de72ef3-2f5f-42d7-83b5-a80cdc6cae1f" providerId="ADAL" clId="{C7855C6E-3155-4426-B865-D8AC2D95275D}" dt="2021-04-09T09:42:07.467" v="308" actId="27636"/>
          <ac:spMkLst>
            <pc:docMk/>
            <pc:sldMk cId="3454320675" sldId="259"/>
            <ac:spMk id="3" creationId="{03242953-DAC5-4D8C-A033-F8FB53FC40FB}"/>
          </ac:spMkLst>
        </pc:spChg>
        <pc:spChg chg="mod">
          <ac:chgData name="TONI KAPUČIJA" userId="0de72ef3-2f5f-42d7-83b5-a80cdc6cae1f" providerId="ADAL" clId="{C7855C6E-3155-4426-B865-D8AC2D95275D}" dt="2021-04-13T14:09:13.555" v="895" actId="1076"/>
          <ac:spMkLst>
            <pc:docMk/>
            <pc:sldMk cId="3454320675" sldId="259"/>
            <ac:spMk id="5" creationId="{DE476FED-E345-44EE-82FA-CCB055C928F4}"/>
          </ac:spMkLst>
        </pc:spChg>
        <pc:spChg chg="mod">
          <ac:chgData name="TONI KAPUČIJA" userId="0de72ef3-2f5f-42d7-83b5-a80cdc6cae1f" providerId="ADAL" clId="{C7855C6E-3155-4426-B865-D8AC2D95275D}" dt="2021-04-13T14:09:24.363" v="896" actId="1076"/>
          <ac:spMkLst>
            <pc:docMk/>
            <pc:sldMk cId="3454320675" sldId="259"/>
            <ac:spMk id="7" creationId="{0B51E9DD-602E-44CC-B732-45A71858A42D}"/>
          </ac:spMkLst>
        </pc:spChg>
      </pc:sldChg>
      <pc:sldChg chg="addSp delSp modSp mod setBg">
        <pc:chgData name="TONI KAPUČIJA" userId="0de72ef3-2f5f-42d7-83b5-a80cdc6cae1f" providerId="ADAL" clId="{C7855C6E-3155-4426-B865-D8AC2D95275D}" dt="2021-04-13T14:40:39.888" v="1094" actId="20577"/>
        <pc:sldMkLst>
          <pc:docMk/>
          <pc:sldMk cId="1069420939" sldId="260"/>
        </pc:sldMkLst>
        <pc:spChg chg="add mod">
          <ac:chgData name="TONI KAPUČIJA" userId="0de72ef3-2f5f-42d7-83b5-a80cdc6cae1f" providerId="ADAL" clId="{C7855C6E-3155-4426-B865-D8AC2D95275D}" dt="2021-04-13T14:11:51.068" v="942" actId="1076"/>
          <ac:spMkLst>
            <pc:docMk/>
            <pc:sldMk cId="1069420939" sldId="260"/>
            <ac:spMk id="2" creationId="{8C8D03FF-81FC-447D-8526-8B02AC9D6415}"/>
          </ac:spMkLst>
        </pc:spChg>
        <pc:spChg chg="add del mod">
          <ac:chgData name="TONI KAPUČIJA" userId="0de72ef3-2f5f-42d7-83b5-a80cdc6cae1f" providerId="ADAL" clId="{C7855C6E-3155-4426-B865-D8AC2D95275D}" dt="2021-04-09T09:50:49.432" v="372" actId="26606"/>
          <ac:spMkLst>
            <pc:docMk/>
            <pc:sldMk cId="1069420939" sldId="260"/>
            <ac:spMk id="11" creationId="{568E7991-7FDD-44FB-8479-340AFA3346EA}"/>
          </ac:spMkLst>
        </pc:spChg>
        <pc:spChg chg="add mod">
          <ac:chgData name="TONI KAPUČIJA" userId="0de72ef3-2f5f-42d7-83b5-a80cdc6cae1f" providerId="ADAL" clId="{C7855C6E-3155-4426-B865-D8AC2D95275D}" dt="2021-04-13T14:40:39.888" v="1094" actId="20577"/>
          <ac:spMkLst>
            <pc:docMk/>
            <pc:sldMk cId="1069420939" sldId="260"/>
            <ac:spMk id="13" creationId="{C9864FF4-76AE-4D09-A8A1-66ACF574E945}"/>
          </ac:spMkLst>
        </pc:spChg>
        <pc:picChg chg="add del mod ord">
          <ac:chgData name="TONI KAPUČIJA" userId="0de72ef3-2f5f-42d7-83b5-a80cdc6cae1f" providerId="ADAL" clId="{C7855C6E-3155-4426-B865-D8AC2D95275D}" dt="2021-04-09T09:50:49.432" v="372" actId="26606"/>
          <ac:picMkLst>
            <pc:docMk/>
            <pc:sldMk cId="1069420939" sldId="260"/>
            <ac:picMk id="8" creationId="{56AC4989-5AA2-4FCE-A997-541E348AAF76}"/>
          </ac:picMkLst>
        </pc:picChg>
        <pc:picChg chg="del mod">
          <ac:chgData name="TONI KAPUČIJA" userId="0de72ef3-2f5f-42d7-83b5-a80cdc6cae1f" providerId="ADAL" clId="{C7855C6E-3155-4426-B865-D8AC2D95275D}" dt="2021-04-09T09:49:52.989" v="361" actId="21"/>
          <ac:picMkLst>
            <pc:docMk/>
            <pc:sldMk cId="1069420939" sldId="260"/>
            <ac:picMk id="10" creationId="{D6D4BAD9-8B61-4276-8D3F-50855808CE8C}"/>
          </ac:picMkLst>
        </pc:picChg>
      </pc:sldChg>
      <pc:sldChg chg="addSp modSp mod">
        <pc:chgData name="TONI KAPUČIJA" userId="0de72ef3-2f5f-42d7-83b5-a80cdc6cae1f" providerId="ADAL" clId="{C7855C6E-3155-4426-B865-D8AC2D95275D}" dt="2021-04-09T16:02:47.173" v="744" actId="1076"/>
        <pc:sldMkLst>
          <pc:docMk/>
          <pc:sldMk cId="3234572888" sldId="261"/>
        </pc:sldMkLst>
        <pc:spChg chg="mod">
          <ac:chgData name="TONI KAPUČIJA" userId="0de72ef3-2f5f-42d7-83b5-a80cdc6cae1f" providerId="ADAL" clId="{C7855C6E-3155-4426-B865-D8AC2D95275D}" dt="2021-04-09T14:57:39.054" v="675" actId="108"/>
          <ac:spMkLst>
            <pc:docMk/>
            <pc:sldMk cId="3234572888" sldId="261"/>
            <ac:spMk id="2" creationId="{5ACD9823-3F4C-4166-8801-C218856BAF88}"/>
          </ac:spMkLst>
        </pc:spChg>
        <pc:spChg chg="mod">
          <ac:chgData name="TONI KAPUČIJA" userId="0de72ef3-2f5f-42d7-83b5-a80cdc6cae1f" providerId="ADAL" clId="{C7855C6E-3155-4426-B865-D8AC2D95275D}" dt="2021-04-09T09:19:39.904" v="289" actId="1076"/>
          <ac:spMkLst>
            <pc:docMk/>
            <pc:sldMk cId="3234572888" sldId="261"/>
            <ac:spMk id="3" creationId="{3F843F0E-1C52-4401-8C9D-494228BB590B}"/>
          </ac:spMkLst>
        </pc:spChg>
        <pc:picChg chg="add mod">
          <ac:chgData name="TONI KAPUČIJA" userId="0de72ef3-2f5f-42d7-83b5-a80cdc6cae1f" providerId="ADAL" clId="{C7855C6E-3155-4426-B865-D8AC2D95275D}" dt="2021-04-09T16:02:47.173" v="744" actId="1076"/>
          <ac:picMkLst>
            <pc:docMk/>
            <pc:sldMk cId="3234572888" sldId="261"/>
            <ac:picMk id="5" creationId="{66CD943E-32C2-4E4B-B09B-79A1E001655C}"/>
          </ac:picMkLst>
        </pc:picChg>
      </pc:sldChg>
      <pc:sldChg chg="addSp delSp modSp new mod setBg modClrScheme addAnim setClrOvrMap chgLayout">
        <pc:chgData name="TONI KAPUČIJA" userId="0de72ef3-2f5f-42d7-83b5-a80cdc6cae1f" providerId="ADAL" clId="{C7855C6E-3155-4426-B865-D8AC2D95275D}" dt="2021-04-13T14:57:36.718" v="1140" actId="1076"/>
        <pc:sldMkLst>
          <pc:docMk/>
          <pc:sldMk cId="4213227789" sldId="262"/>
        </pc:sldMkLst>
        <pc:spChg chg="mod ord">
          <ac:chgData name="TONI KAPUČIJA" userId="0de72ef3-2f5f-42d7-83b5-a80cdc6cae1f" providerId="ADAL" clId="{C7855C6E-3155-4426-B865-D8AC2D95275D}" dt="2021-04-13T14:31:48.867" v="1002" actId="122"/>
          <ac:spMkLst>
            <pc:docMk/>
            <pc:sldMk cId="4213227789" sldId="262"/>
            <ac:spMk id="2" creationId="{6FA76928-F175-4D02-B4B7-133B7B1586A9}"/>
          </ac:spMkLst>
        </pc:spChg>
        <pc:spChg chg="del mod">
          <ac:chgData name="TONI KAPUČIJA" userId="0de72ef3-2f5f-42d7-83b5-a80cdc6cae1f" providerId="ADAL" clId="{C7855C6E-3155-4426-B865-D8AC2D95275D}" dt="2021-04-09T08:53:34.319" v="49" actId="700"/>
          <ac:spMkLst>
            <pc:docMk/>
            <pc:sldMk cId="4213227789" sldId="262"/>
            <ac:spMk id="3" creationId="{7E6FDDD7-2495-4CE7-87EE-BE6762791C33}"/>
          </ac:spMkLst>
        </pc:spChg>
        <pc:spChg chg="add del">
          <ac:chgData name="TONI KAPUČIJA" userId="0de72ef3-2f5f-42d7-83b5-a80cdc6cae1f" providerId="ADAL" clId="{C7855C6E-3155-4426-B865-D8AC2D95275D}" dt="2021-04-13T14:00:35.474" v="862" actId="26606"/>
          <ac:spMkLst>
            <pc:docMk/>
            <pc:sldMk cId="4213227789" sldId="262"/>
            <ac:spMk id="19" creationId="{27577DEC-D9A5-404D-9789-702F4319BEC8}"/>
          </ac:spMkLst>
        </pc:spChg>
        <pc:spChg chg="add del">
          <ac:chgData name="TONI KAPUČIJA" userId="0de72ef3-2f5f-42d7-83b5-a80cdc6cae1f" providerId="ADAL" clId="{C7855C6E-3155-4426-B865-D8AC2D95275D}" dt="2021-04-13T14:31:33.115" v="1000" actId="26606"/>
          <ac:spMkLst>
            <pc:docMk/>
            <pc:sldMk cId="4213227789" sldId="262"/>
            <ac:spMk id="47" creationId="{2783C067-F8BF-4755-B516-8A0CD74CF60C}"/>
          </ac:spMkLst>
        </pc:spChg>
        <pc:spChg chg="add del">
          <ac:chgData name="TONI KAPUČIJA" userId="0de72ef3-2f5f-42d7-83b5-a80cdc6cae1f" providerId="ADAL" clId="{C7855C6E-3155-4426-B865-D8AC2D95275D}" dt="2021-04-13T14:31:33.115" v="1000" actId="26606"/>
          <ac:spMkLst>
            <pc:docMk/>
            <pc:sldMk cId="4213227789" sldId="262"/>
            <ac:spMk id="49" creationId="{2ED796EC-E7FF-46DB-B912-FB08BF12AA6E}"/>
          </ac:spMkLst>
        </pc:spChg>
        <pc:spChg chg="add del">
          <ac:chgData name="TONI KAPUČIJA" userId="0de72ef3-2f5f-42d7-83b5-a80cdc6cae1f" providerId="ADAL" clId="{C7855C6E-3155-4426-B865-D8AC2D95275D}" dt="2021-04-13T14:31:33.115" v="1000" actId="26606"/>
          <ac:spMkLst>
            <pc:docMk/>
            <pc:sldMk cId="4213227789" sldId="262"/>
            <ac:spMk id="51" creationId="{549A2DAB-B431-487D-95AD-BB0FECB49E57}"/>
          </ac:spMkLst>
        </pc:spChg>
        <pc:spChg chg="add del">
          <ac:chgData name="TONI KAPUČIJA" userId="0de72ef3-2f5f-42d7-83b5-a80cdc6cae1f" providerId="ADAL" clId="{C7855C6E-3155-4426-B865-D8AC2D95275D}" dt="2021-04-13T14:31:33.115" v="1000" actId="26606"/>
          <ac:spMkLst>
            <pc:docMk/>
            <pc:sldMk cId="4213227789" sldId="262"/>
            <ac:spMk id="57" creationId="{0819F787-32B4-46A8-BC57-C6571BCEE243}"/>
          </ac:spMkLst>
        </pc:spChg>
        <pc:spChg chg="add">
          <ac:chgData name="TONI KAPUČIJA" userId="0de72ef3-2f5f-42d7-83b5-a80cdc6cae1f" providerId="ADAL" clId="{C7855C6E-3155-4426-B865-D8AC2D95275D}" dt="2021-04-13T14:31:33.115" v="1000" actId="26606"/>
          <ac:spMkLst>
            <pc:docMk/>
            <pc:sldMk cId="4213227789" sldId="262"/>
            <ac:spMk id="74" creationId="{27577DEC-D9A5-404D-9789-702F4319BEC8}"/>
          </ac:spMkLst>
        </pc:spChg>
        <pc:grpChg chg="add del">
          <ac:chgData name="TONI KAPUČIJA" userId="0de72ef3-2f5f-42d7-83b5-a80cdc6cae1f" providerId="ADAL" clId="{C7855C6E-3155-4426-B865-D8AC2D95275D}" dt="2021-04-13T14:00:35.474" v="862" actId="26606"/>
          <ac:grpSpMkLst>
            <pc:docMk/>
            <pc:sldMk cId="4213227789" sldId="262"/>
            <ac:grpSpMk id="7" creationId="{76582886-877C-4AEC-A77F-8055EB9A0CF9}"/>
          </ac:grpSpMkLst>
        </pc:grpChg>
        <pc:grpChg chg="add del">
          <ac:chgData name="TONI KAPUČIJA" userId="0de72ef3-2f5f-42d7-83b5-a80cdc6cae1f" providerId="ADAL" clId="{C7855C6E-3155-4426-B865-D8AC2D95275D}" dt="2021-04-13T14:00:35.474" v="862" actId="26606"/>
          <ac:grpSpMkLst>
            <pc:docMk/>
            <pc:sldMk cId="4213227789" sldId="262"/>
            <ac:grpSpMk id="21" creationId="{CEEA9366-CEA8-4F23-B065-4337F0D836FE}"/>
          </ac:grpSpMkLst>
        </pc:grpChg>
        <pc:grpChg chg="add del">
          <ac:chgData name="TONI KAPUČIJA" userId="0de72ef3-2f5f-42d7-83b5-a80cdc6cae1f" providerId="ADAL" clId="{C7855C6E-3155-4426-B865-D8AC2D95275D}" dt="2021-04-13T14:31:33.115" v="1000" actId="26606"/>
          <ac:grpSpMkLst>
            <pc:docMk/>
            <pc:sldMk cId="4213227789" sldId="262"/>
            <ac:grpSpMk id="35" creationId="{76582886-877C-4AEC-A77F-8055EB9A0CF9}"/>
          </ac:grpSpMkLst>
        </pc:grpChg>
        <pc:grpChg chg="add">
          <ac:chgData name="TONI KAPUČIJA" userId="0de72ef3-2f5f-42d7-83b5-a80cdc6cae1f" providerId="ADAL" clId="{C7855C6E-3155-4426-B865-D8AC2D95275D}" dt="2021-04-13T14:31:33.115" v="1000" actId="26606"/>
          <ac:grpSpMkLst>
            <pc:docMk/>
            <pc:sldMk cId="4213227789" sldId="262"/>
            <ac:grpSpMk id="62" creationId="{76582886-877C-4AEC-A77F-8055EB9A0CF9}"/>
          </ac:grpSpMkLst>
        </pc:grpChg>
        <pc:grpChg chg="add">
          <ac:chgData name="TONI KAPUČIJA" userId="0de72ef3-2f5f-42d7-83b5-a80cdc6cae1f" providerId="ADAL" clId="{C7855C6E-3155-4426-B865-D8AC2D95275D}" dt="2021-04-13T14:31:33.115" v="1000" actId="26606"/>
          <ac:grpSpMkLst>
            <pc:docMk/>
            <pc:sldMk cId="4213227789" sldId="262"/>
            <ac:grpSpMk id="76" creationId="{CEEA9366-CEA8-4F23-B065-4337F0D836FE}"/>
          </ac:grpSpMkLst>
        </pc:grpChg>
        <pc:picChg chg="add mod ord">
          <ac:chgData name="TONI KAPUČIJA" userId="0de72ef3-2f5f-42d7-83b5-a80cdc6cae1f" providerId="ADAL" clId="{C7855C6E-3155-4426-B865-D8AC2D95275D}" dt="2021-04-13T14:57:36.718" v="1140" actId="1076"/>
          <ac:picMkLst>
            <pc:docMk/>
            <pc:sldMk cId="4213227789" sldId="262"/>
            <ac:picMk id="3" creationId="{7EFBB04F-9E52-4A10-98BE-DE19B7ABCC7C}"/>
          </ac:picMkLst>
        </pc:picChg>
        <pc:cxnChg chg="add del">
          <ac:chgData name="TONI KAPUČIJA" userId="0de72ef3-2f5f-42d7-83b5-a80cdc6cae1f" providerId="ADAL" clId="{C7855C6E-3155-4426-B865-D8AC2D95275D}" dt="2021-04-13T14:31:33.115" v="1000" actId="26606"/>
          <ac:cxnSpMkLst>
            <pc:docMk/>
            <pc:sldMk cId="4213227789" sldId="262"/>
            <ac:cxnSpMk id="53" creationId="{C5ECDEE1-7093-418F-9CF5-24EEB115C1C1}"/>
          </ac:cxnSpMkLst>
        </pc:cxnChg>
        <pc:cxnChg chg="add del">
          <ac:chgData name="TONI KAPUČIJA" userId="0de72ef3-2f5f-42d7-83b5-a80cdc6cae1f" providerId="ADAL" clId="{C7855C6E-3155-4426-B865-D8AC2D95275D}" dt="2021-04-13T14:31:33.115" v="1000" actId="26606"/>
          <ac:cxnSpMkLst>
            <pc:docMk/>
            <pc:sldMk cId="4213227789" sldId="262"/>
            <ac:cxnSpMk id="55" creationId="{045062AF-EB11-4651-BC4A-4DA21768DE8E}"/>
          </ac:cxnSpMkLst>
        </pc:cxnChg>
      </pc:sldChg>
      <pc:sldChg chg="modSp mod">
        <pc:chgData name="TONI KAPUČIJA" userId="0de72ef3-2f5f-42d7-83b5-a80cdc6cae1f" providerId="ADAL" clId="{C7855C6E-3155-4426-B865-D8AC2D95275D}" dt="2021-04-13T14:43:11.438" v="1095" actId="20577"/>
        <pc:sldMkLst>
          <pc:docMk/>
          <pc:sldMk cId="2583635723" sldId="263"/>
        </pc:sldMkLst>
        <pc:spChg chg="mod">
          <ac:chgData name="TONI KAPUČIJA" userId="0de72ef3-2f5f-42d7-83b5-a80cdc6cae1f" providerId="ADAL" clId="{C7855C6E-3155-4426-B865-D8AC2D95275D}" dt="2021-04-09T09:42:19.059" v="323"/>
          <ac:spMkLst>
            <pc:docMk/>
            <pc:sldMk cId="2583635723" sldId="263"/>
            <ac:spMk id="2" creationId="{36359B72-1331-4487-82F2-D64058ED9FB0}"/>
          </ac:spMkLst>
        </pc:spChg>
        <pc:spChg chg="mod">
          <ac:chgData name="TONI KAPUČIJA" userId="0de72ef3-2f5f-42d7-83b5-a80cdc6cae1f" providerId="ADAL" clId="{C7855C6E-3155-4426-B865-D8AC2D95275D}" dt="2021-04-13T14:43:11.438" v="1095" actId="20577"/>
          <ac:spMkLst>
            <pc:docMk/>
            <pc:sldMk cId="2583635723" sldId="263"/>
            <ac:spMk id="3" creationId="{974CC605-4A06-4D8C-B534-637681973366}"/>
          </ac:spMkLst>
        </pc:spChg>
      </pc:sldChg>
      <pc:sldChg chg="new del">
        <pc:chgData name="TONI KAPUČIJA" userId="0de72ef3-2f5f-42d7-83b5-a80cdc6cae1f" providerId="ADAL" clId="{C7855C6E-3155-4426-B865-D8AC2D95275D}" dt="2021-04-09T08:47:13.614" v="4" actId="47"/>
        <pc:sldMkLst>
          <pc:docMk/>
          <pc:sldMk cId="3593053799" sldId="263"/>
        </pc:sldMkLst>
      </pc:sldChg>
      <pc:sldChg chg="addSp delSp modSp mod setBg addAnim delAnim setClrOvrMap">
        <pc:chgData name="TONI KAPUČIJA" userId="0de72ef3-2f5f-42d7-83b5-a80cdc6cae1f" providerId="ADAL" clId="{C7855C6E-3155-4426-B865-D8AC2D95275D}" dt="2021-04-14T07:40:17.482" v="1147" actId="1076"/>
        <pc:sldMkLst>
          <pc:docMk/>
          <pc:sldMk cId="587458505" sldId="264"/>
        </pc:sldMkLst>
        <pc:spChg chg="mod">
          <ac:chgData name="TONI KAPUČIJA" userId="0de72ef3-2f5f-42d7-83b5-a80cdc6cae1f" providerId="ADAL" clId="{C7855C6E-3155-4426-B865-D8AC2D95275D}" dt="2021-04-13T14:33:15.448" v="1011" actId="122"/>
          <ac:spMkLst>
            <pc:docMk/>
            <pc:sldMk cId="587458505" sldId="264"/>
            <ac:spMk id="2" creationId="{813FBCFE-32D1-4CE9-824A-BA61A09040AB}"/>
          </ac:spMkLst>
        </pc:spChg>
        <pc:spChg chg="add del">
          <ac:chgData name="TONI KAPUČIJA" userId="0de72ef3-2f5f-42d7-83b5-a80cdc6cae1f" providerId="ADAL" clId="{C7855C6E-3155-4426-B865-D8AC2D95275D}" dt="2021-04-09T10:25:28.840" v="653" actId="26606"/>
          <ac:spMkLst>
            <pc:docMk/>
            <pc:sldMk cId="587458505" sldId="264"/>
            <ac:spMk id="19" creationId="{9179DE42-5613-4B35-A1E6-6CCBAA13C743}"/>
          </ac:spMkLst>
        </pc:spChg>
        <pc:spChg chg="add del">
          <ac:chgData name="TONI KAPUČIJA" userId="0de72ef3-2f5f-42d7-83b5-a80cdc6cae1f" providerId="ADAL" clId="{C7855C6E-3155-4426-B865-D8AC2D95275D}" dt="2021-04-09T10:25:28.840" v="653" actId="26606"/>
          <ac:spMkLst>
            <pc:docMk/>
            <pc:sldMk cId="587458505" sldId="264"/>
            <ac:spMk id="25" creationId="{52FB45E9-914E-4471-AC87-E475CD51767D}"/>
          </ac:spMkLst>
        </pc:spChg>
        <pc:spChg chg="add del">
          <ac:chgData name="TONI KAPUČIJA" userId="0de72ef3-2f5f-42d7-83b5-a80cdc6cae1f" providerId="ADAL" clId="{C7855C6E-3155-4426-B865-D8AC2D95275D}" dt="2021-04-09T10:25:28.840" v="653" actId="26606"/>
          <ac:spMkLst>
            <pc:docMk/>
            <pc:sldMk cId="587458505" sldId="264"/>
            <ac:spMk id="27" creationId="{C310626D-5743-49D4-8F7D-88C4F8F05774}"/>
          </ac:spMkLst>
        </pc:spChg>
        <pc:spChg chg="add del">
          <ac:chgData name="TONI KAPUČIJA" userId="0de72ef3-2f5f-42d7-83b5-a80cdc6cae1f" providerId="ADAL" clId="{C7855C6E-3155-4426-B865-D8AC2D95275D}" dt="2021-04-09T10:25:28.840" v="653" actId="26606"/>
          <ac:spMkLst>
            <pc:docMk/>
            <pc:sldMk cId="587458505" sldId="264"/>
            <ac:spMk id="29" creationId="{3C195FC1-B568-4C72-9902-34CB35DDD7A1}"/>
          </ac:spMkLst>
        </pc:spChg>
        <pc:spChg chg="add del">
          <ac:chgData name="TONI KAPUČIJA" userId="0de72ef3-2f5f-42d7-83b5-a80cdc6cae1f" providerId="ADAL" clId="{C7855C6E-3155-4426-B865-D8AC2D95275D}" dt="2021-04-09T10:25:31.041" v="655" actId="26606"/>
          <ac:spMkLst>
            <pc:docMk/>
            <pc:sldMk cId="587458505" sldId="264"/>
            <ac:spMk id="30" creationId="{69370F01-B8C9-4CE4-824C-92B2792E6ED0}"/>
          </ac:spMkLst>
        </pc:spChg>
        <pc:spChg chg="add del">
          <ac:chgData name="TONI KAPUČIJA" userId="0de72ef3-2f5f-42d7-83b5-a80cdc6cae1f" providerId="ADAL" clId="{C7855C6E-3155-4426-B865-D8AC2D95275D}" dt="2021-04-09T10:25:28.840" v="653" actId="26606"/>
          <ac:spMkLst>
            <pc:docMk/>
            <pc:sldMk cId="587458505" sldId="264"/>
            <ac:spMk id="31" creationId="{EF2BDF77-362C-43F0-8CBB-A969EC2AE0C4}"/>
          </ac:spMkLst>
        </pc:spChg>
        <pc:spChg chg="add del">
          <ac:chgData name="TONI KAPUČIJA" userId="0de72ef3-2f5f-42d7-83b5-a80cdc6cae1f" providerId="ADAL" clId="{C7855C6E-3155-4426-B865-D8AC2D95275D}" dt="2021-04-09T10:25:28.840" v="653" actId="26606"/>
          <ac:spMkLst>
            <pc:docMk/>
            <pc:sldMk cId="587458505" sldId="264"/>
            <ac:spMk id="33" creationId="{4BE96B01-3929-432D-B8C2-ADBCB74C2EF4}"/>
          </ac:spMkLst>
        </pc:spChg>
        <pc:spChg chg="add del">
          <ac:chgData name="TONI KAPUČIJA" userId="0de72ef3-2f5f-42d7-83b5-a80cdc6cae1f" providerId="ADAL" clId="{C7855C6E-3155-4426-B865-D8AC2D95275D}" dt="2021-04-09T10:25:28.840" v="653" actId="26606"/>
          <ac:spMkLst>
            <pc:docMk/>
            <pc:sldMk cId="587458505" sldId="264"/>
            <ac:spMk id="35" creationId="{2A6FCDE6-CDE2-4C51-B18E-A95CFB679714}"/>
          </ac:spMkLst>
        </pc:spChg>
        <pc:spChg chg="add del">
          <ac:chgData name="TONI KAPUČIJA" userId="0de72ef3-2f5f-42d7-83b5-a80cdc6cae1f" providerId="ADAL" clId="{C7855C6E-3155-4426-B865-D8AC2D95275D}" dt="2021-04-09T10:25:28.840" v="653" actId="26606"/>
          <ac:spMkLst>
            <pc:docMk/>
            <pc:sldMk cId="587458505" sldId="264"/>
            <ac:spMk id="37" creationId="{9D2E8756-2465-473A-BA2A-2DB1D6224745}"/>
          </ac:spMkLst>
        </pc:spChg>
        <pc:spChg chg="add del">
          <ac:chgData name="TONI KAPUČIJA" userId="0de72ef3-2f5f-42d7-83b5-a80cdc6cae1f" providerId="ADAL" clId="{C7855C6E-3155-4426-B865-D8AC2D95275D}" dt="2021-04-09T10:25:31.041" v="655" actId="26606"/>
          <ac:spMkLst>
            <pc:docMk/>
            <pc:sldMk cId="587458505" sldId="264"/>
            <ac:spMk id="40" creationId="{0ADFFC45-3DC9-4433-926F-043E879D9DFC}"/>
          </ac:spMkLst>
        </pc:spChg>
        <pc:spChg chg="add del">
          <ac:chgData name="TONI KAPUČIJA" userId="0de72ef3-2f5f-42d7-83b5-a80cdc6cae1f" providerId="ADAL" clId="{C7855C6E-3155-4426-B865-D8AC2D95275D}" dt="2021-04-09T10:25:42.456" v="658" actId="26606"/>
          <ac:spMkLst>
            <pc:docMk/>
            <pc:sldMk cId="587458505" sldId="264"/>
            <ac:spMk id="47" creationId="{9179DE42-5613-4B35-A1E6-6CCBAA13C743}"/>
          </ac:spMkLst>
        </pc:spChg>
        <pc:spChg chg="add del">
          <ac:chgData name="TONI KAPUČIJA" userId="0de72ef3-2f5f-42d7-83b5-a80cdc6cae1f" providerId="ADAL" clId="{C7855C6E-3155-4426-B865-D8AC2D95275D}" dt="2021-04-09T10:25:42.456" v="658" actId="26606"/>
          <ac:spMkLst>
            <pc:docMk/>
            <pc:sldMk cId="587458505" sldId="264"/>
            <ac:spMk id="50" creationId="{52FB45E9-914E-4471-AC87-E475CD51767D}"/>
          </ac:spMkLst>
        </pc:spChg>
        <pc:spChg chg="add del">
          <ac:chgData name="TONI KAPUČIJA" userId="0de72ef3-2f5f-42d7-83b5-a80cdc6cae1f" providerId="ADAL" clId="{C7855C6E-3155-4426-B865-D8AC2D95275D}" dt="2021-04-09T10:25:42.456" v="658" actId="26606"/>
          <ac:spMkLst>
            <pc:docMk/>
            <pc:sldMk cId="587458505" sldId="264"/>
            <ac:spMk id="51" creationId="{C310626D-5743-49D4-8F7D-88C4F8F05774}"/>
          </ac:spMkLst>
        </pc:spChg>
        <pc:spChg chg="add del">
          <ac:chgData name="TONI KAPUČIJA" userId="0de72ef3-2f5f-42d7-83b5-a80cdc6cae1f" providerId="ADAL" clId="{C7855C6E-3155-4426-B865-D8AC2D95275D}" dt="2021-04-09T10:25:42.456" v="658" actId="26606"/>
          <ac:spMkLst>
            <pc:docMk/>
            <pc:sldMk cId="587458505" sldId="264"/>
            <ac:spMk id="52" creationId="{3C195FC1-B568-4C72-9902-34CB35DDD7A1}"/>
          </ac:spMkLst>
        </pc:spChg>
        <pc:spChg chg="add del">
          <ac:chgData name="TONI KAPUČIJA" userId="0de72ef3-2f5f-42d7-83b5-a80cdc6cae1f" providerId="ADAL" clId="{C7855C6E-3155-4426-B865-D8AC2D95275D}" dt="2021-04-09T10:25:42.456" v="658" actId="26606"/>
          <ac:spMkLst>
            <pc:docMk/>
            <pc:sldMk cId="587458505" sldId="264"/>
            <ac:spMk id="53" creationId="{EF2BDF77-362C-43F0-8CBB-A969EC2AE0C4}"/>
          </ac:spMkLst>
        </pc:spChg>
        <pc:spChg chg="add del">
          <ac:chgData name="TONI KAPUČIJA" userId="0de72ef3-2f5f-42d7-83b5-a80cdc6cae1f" providerId="ADAL" clId="{C7855C6E-3155-4426-B865-D8AC2D95275D}" dt="2021-04-09T10:25:42.456" v="658" actId="26606"/>
          <ac:spMkLst>
            <pc:docMk/>
            <pc:sldMk cId="587458505" sldId="264"/>
            <ac:spMk id="54" creationId="{4BE96B01-3929-432D-B8C2-ADBCB74C2EF4}"/>
          </ac:spMkLst>
        </pc:spChg>
        <pc:spChg chg="add del">
          <ac:chgData name="TONI KAPUČIJA" userId="0de72ef3-2f5f-42d7-83b5-a80cdc6cae1f" providerId="ADAL" clId="{C7855C6E-3155-4426-B865-D8AC2D95275D}" dt="2021-04-09T10:25:42.456" v="658" actId="26606"/>
          <ac:spMkLst>
            <pc:docMk/>
            <pc:sldMk cId="587458505" sldId="264"/>
            <ac:spMk id="55" creationId="{2A6FCDE6-CDE2-4C51-B18E-A95CFB679714}"/>
          </ac:spMkLst>
        </pc:spChg>
        <pc:spChg chg="add del">
          <ac:chgData name="TONI KAPUČIJA" userId="0de72ef3-2f5f-42d7-83b5-a80cdc6cae1f" providerId="ADAL" clId="{C7855C6E-3155-4426-B865-D8AC2D95275D}" dt="2021-04-09T10:25:42.456" v="658" actId="26606"/>
          <ac:spMkLst>
            <pc:docMk/>
            <pc:sldMk cId="587458505" sldId="264"/>
            <ac:spMk id="56" creationId="{9D2E8756-2465-473A-BA2A-2DB1D6224745}"/>
          </ac:spMkLst>
        </pc:spChg>
        <pc:spChg chg="add del">
          <ac:chgData name="TONI KAPUČIJA" userId="0de72ef3-2f5f-42d7-83b5-a80cdc6cae1f" providerId="ADAL" clId="{C7855C6E-3155-4426-B865-D8AC2D95275D}" dt="2021-04-09T10:25:44.894" v="661" actId="26606"/>
          <ac:spMkLst>
            <pc:docMk/>
            <pc:sldMk cId="587458505" sldId="264"/>
            <ac:spMk id="59" creationId="{2783C067-F8BF-4755-B516-8A0CD74CF60C}"/>
          </ac:spMkLst>
        </pc:spChg>
        <pc:spChg chg="add del">
          <ac:chgData name="TONI KAPUČIJA" userId="0de72ef3-2f5f-42d7-83b5-a80cdc6cae1f" providerId="ADAL" clId="{C7855C6E-3155-4426-B865-D8AC2D95275D}" dt="2021-04-09T10:25:44.894" v="661" actId="26606"/>
          <ac:spMkLst>
            <pc:docMk/>
            <pc:sldMk cId="587458505" sldId="264"/>
            <ac:spMk id="60" creationId="{2ED796EC-E7FF-46DB-B912-FB08BF12AA6E}"/>
          </ac:spMkLst>
        </pc:spChg>
        <pc:spChg chg="add del">
          <ac:chgData name="TONI KAPUČIJA" userId="0de72ef3-2f5f-42d7-83b5-a80cdc6cae1f" providerId="ADAL" clId="{C7855C6E-3155-4426-B865-D8AC2D95275D}" dt="2021-04-09T10:25:44.894" v="661" actId="26606"/>
          <ac:spMkLst>
            <pc:docMk/>
            <pc:sldMk cId="587458505" sldId="264"/>
            <ac:spMk id="61" creationId="{549A2DAB-B431-487D-95AD-BB0FECB49E57}"/>
          </ac:spMkLst>
        </pc:spChg>
        <pc:spChg chg="add del">
          <ac:chgData name="TONI KAPUČIJA" userId="0de72ef3-2f5f-42d7-83b5-a80cdc6cae1f" providerId="ADAL" clId="{C7855C6E-3155-4426-B865-D8AC2D95275D}" dt="2021-04-09T10:25:44.894" v="661" actId="26606"/>
          <ac:spMkLst>
            <pc:docMk/>
            <pc:sldMk cId="587458505" sldId="264"/>
            <ac:spMk id="64" creationId="{0819F787-32B4-46A8-BC57-C6571BCEE243}"/>
          </ac:spMkLst>
        </pc:spChg>
        <pc:spChg chg="add del">
          <ac:chgData name="TONI KAPUČIJA" userId="0de72ef3-2f5f-42d7-83b5-a80cdc6cae1f" providerId="ADAL" clId="{C7855C6E-3155-4426-B865-D8AC2D95275D}" dt="2021-04-09T10:25:47.354" v="663" actId="26606"/>
          <ac:spMkLst>
            <pc:docMk/>
            <pc:sldMk cId="587458505" sldId="264"/>
            <ac:spMk id="67" creationId="{0ADFFC45-3DC9-4433-926F-043E879D9DFC}"/>
          </ac:spMkLst>
        </pc:spChg>
        <pc:spChg chg="add del">
          <ac:chgData name="TONI KAPUČIJA" userId="0de72ef3-2f5f-42d7-83b5-a80cdc6cae1f" providerId="ADAL" clId="{C7855C6E-3155-4426-B865-D8AC2D95275D}" dt="2021-04-09T10:25:47.354" v="663" actId="26606"/>
          <ac:spMkLst>
            <pc:docMk/>
            <pc:sldMk cId="587458505" sldId="264"/>
            <ac:spMk id="72" creationId="{69370F01-B8C9-4CE4-824C-92B2792E6ED0}"/>
          </ac:spMkLst>
        </pc:spChg>
        <pc:spChg chg="add del">
          <ac:chgData name="TONI KAPUČIJA" userId="0de72ef3-2f5f-42d7-83b5-a80cdc6cae1f" providerId="ADAL" clId="{C7855C6E-3155-4426-B865-D8AC2D95275D}" dt="2021-04-09T15:52:44.727" v="685" actId="26606"/>
          <ac:spMkLst>
            <pc:docMk/>
            <pc:sldMk cId="587458505" sldId="264"/>
            <ac:spMk id="75" creationId="{27577DEC-D9A5-404D-9789-702F4319BEC8}"/>
          </ac:spMkLst>
        </pc:spChg>
        <pc:spChg chg="add del">
          <ac:chgData name="TONI KAPUČIJA" userId="0de72ef3-2f5f-42d7-83b5-a80cdc6cae1f" providerId="ADAL" clId="{C7855C6E-3155-4426-B865-D8AC2D95275D}" dt="2021-04-13T14:01:17.418" v="864" actId="26606"/>
          <ac:spMkLst>
            <pc:docMk/>
            <pc:sldMk cId="587458505" sldId="264"/>
            <ac:spMk id="98" creationId="{27577DEC-D9A5-404D-9789-702F4319BEC8}"/>
          </ac:spMkLst>
        </pc:spChg>
        <pc:spChg chg="add del">
          <ac:chgData name="TONI KAPUČIJA" userId="0de72ef3-2f5f-42d7-83b5-a80cdc6cae1f" providerId="ADAL" clId="{C7855C6E-3155-4426-B865-D8AC2D95275D}" dt="2021-04-13T14:33:10.615" v="1010" actId="26606"/>
          <ac:spMkLst>
            <pc:docMk/>
            <pc:sldMk cId="587458505" sldId="264"/>
            <ac:spMk id="126" creationId="{2783C067-F8BF-4755-B516-8A0CD74CF60C}"/>
          </ac:spMkLst>
        </pc:spChg>
        <pc:spChg chg="add del">
          <ac:chgData name="TONI KAPUČIJA" userId="0de72ef3-2f5f-42d7-83b5-a80cdc6cae1f" providerId="ADAL" clId="{C7855C6E-3155-4426-B865-D8AC2D95275D}" dt="2021-04-13T14:33:10.615" v="1010" actId="26606"/>
          <ac:spMkLst>
            <pc:docMk/>
            <pc:sldMk cId="587458505" sldId="264"/>
            <ac:spMk id="128" creationId="{2ED796EC-E7FF-46DB-B912-FB08BF12AA6E}"/>
          </ac:spMkLst>
        </pc:spChg>
        <pc:spChg chg="add del">
          <ac:chgData name="TONI KAPUČIJA" userId="0de72ef3-2f5f-42d7-83b5-a80cdc6cae1f" providerId="ADAL" clId="{C7855C6E-3155-4426-B865-D8AC2D95275D}" dt="2021-04-13T14:33:10.615" v="1010" actId="26606"/>
          <ac:spMkLst>
            <pc:docMk/>
            <pc:sldMk cId="587458505" sldId="264"/>
            <ac:spMk id="130" creationId="{549A2DAB-B431-487D-95AD-BB0FECB49E57}"/>
          </ac:spMkLst>
        </pc:spChg>
        <pc:spChg chg="add del">
          <ac:chgData name="TONI KAPUČIJA" userId="0de72ef3-2f5f-42d7-83b5-a80cdc6cae1f" providerId="ADAL" clId="{C7855C6E-3155-4426-B865-D8AC2D95275D}" dt="2021-04-13T14:33:10.615" v="1010" actId="26606"/>
          <ac:spMkLst>
            <pc:docMk/>
            <pc:sldMk cId="587458505" sldId="264"/>
            <ac:spMk id="136" creationId="{0819F787-32B4-46A8-BC57-C6571BCEE243}"/>
          </ac:spMkLst>
        </pc:spChg>
        <pc:spChg chg="add">
          <ac:chgData name="TONI KAPUČIJA" userId="0de72ef3-2f5f-42d7-83b5-a80cdc6cae1f" providerId="ADAL" clId="{C7855C6E-3155-4426-B865-D8AC2D95275D}" dt="2021-04-13T14:33:10.615" v="1010" actId="26606"/>
          <ac:spMkLst>
            <pc:docMk/>
            <pc:sldMk cId="587458505" sldId="264"/>
            <ac:spMk id="153" creationId="{27577DEC-D9A5-404D-9789-702F4319BEC8}"/>
          </ac:spMkLst>
        </pc:spChg>
        <pc:grpChg chg="add del">
          <ac:chgData name="TONI KAPUČIJA" userId="0de72ef3-2f5f-42d7-83b5-a80cdc6cae1f" providerId="ADAL" clId="{C7855C6E-3155-4426-B865-D8AC2D95275D}" dt="2021-04-09T10:25:28.840" v="653" actId="26606"/>
          <ac:grpSpMkLst>
            <pc:docMk/>
            <pc:sldMk cId="587458505" sldId="264"/>
            <ac:grpSpMk id="7" creationId="{76582886-877C-4AEC-A77F-8055EB9A0CF9}"/>
          </ac:grpSpMkLst>
        </pc:grpChg>
        <pc:grpChg chg="add del">
          <ac:chgData name="TONI KAPUČIJA" userId="0de72ef3-2f5f-42d7-83b5-a80cdc6cae1f" providerId="ADAL" clId="{C7855C6E-3155-4426-B865-D8AC2D95275D}" dt="2021-04-09T10:25:31.041" v="655" actId="26606"/>
          <ac:grpSpMkLst>
            <pc:docMk/>
            <pc:sldMk cId="587458505" sldId="264"/>
            <ac:grpSpMk id="39" creationId="{76582886-877C-4AEC-A77F-8055EB9A0CF9}"/>
          </ac:grpSpMkLst>
        </pc:grpChg>
        <pc:grpChg chg="add del">
          <ac:chgData name="TONI KAPUČIJA" userId="0de72ef3-2f5f-42d7-83b5-a80cdc6cae1f" providerId="ADAL" clId="{C7855C6E-3155-4426-B865-D8AC2D95275D}" dt="2021-04-09T10:25:31.041" v="655" actId="26606"/>
          <ac:grpSpMkLst>
            <pc:docMk/>
            <pc:sldMk cId="587458505" sldId="264"/>
            <ac:grpSpMk id="41" creationId="{B5F26A87-0610-435F-AA13-BD658385C9D9}"/>
          </ac:grpSpMkLst>
        </pc:grpChg>
        <pc:grpChg chg="add del">
          <ac:chgData name="TONI KAPUČIJA" userId="0de72ef3-2f5f-42d7-83b5-a80cdc6cae1f" providerId="ADAL" clId="{C7855C6E-3155-4426-B865-D8AC2D95275D}" dt="2021-04-09T10:25:42.456" v="658" actId="26606"/>
          <ac:grpSpMkLst>
            <pc:docMk/>
            <pc:sldMk cId="587458505" sldId="264"/>
            <ac:grpSpMk id="46" creationId="{76582886-877C-4AEC-A77F-8055EB9A0CF9}"/>
          </ac:grpSpMkLst>
        </pc:grpChg>
        <pc:grpChg chg="add del">
          <ac:chgData name="TONI KAPUČIJA" userId="0de72ef3-2f5f-42d7-83b5-a80cdc6cae1f" providerId="ADAL" clId="{C7855C6E-3155-4426-B865-D8AC2D95275D}" dt="2021-04-09T10:25:44.894" v="661" actId="26606"/>
          <ac:grpSpMkLst>
            <pc:docMk/>
            <pc:sldMk cId="587458505" sldId="264"/>
            <ac:grpSpMk id="58" creationId="{76582886-877C-4AEC-A77F-8055EB9A0CF9}"/>
          </ac:grpSpMkLst>
        </pc:grpChg>
        <pc:grpChg chg="add del">
          <ac:chgData name="TONI KAPUČIJA" userId="0de72ef3-2f5f-42d7-83b5-a80cdc6cae1f" providerId="ADAL" clId="{C7855C6E-3155-4426-B865-D8AC2D95275D}" dt="2021-04-09T10:25:47.354" v="663" actId="26606"/>
          <ac:grpSpMkLst>
            <pc:docMk/>
            <pc:sldMk cId="587458505" sldId="264"/>
            <ac:grpSpMk id="66" creationId="{76582886-877C-4AEC-A77F-8055EB9A0CF9}"/>
          </ac:grpSpMkLst>
        </pc:grpChg>
        <pc:grpChg chg="add del">
          <ac:chgData name="TONI KAPUČIJA" userId="0de72ef3-2f5f-42d7-83b5-a80cdc6cae1f" providerId="ADAL" clId="{C7855C6E-3155-4426-B865-D8AC2D95275D}" dt="2021-04-09T10:25:47.354" v="663" actId="26606"/>
          <ac:grpSpMkLst>
            <pc:docMk/>
            <pc:sldMk cId="587458505" sldId="264"/>
            <ac:grpSpMk id="68" creationId="{B5F26A87-0610-435F-AA13-BD658385C9D9}"/>
          </ac:grpSpMkLst>
        </pc:grpChg>
        <pc:grpChg chg="add del">
          <ac:chgData name="TONI KAPUČIJA" userId="0de72ef3-2f5f-42d7-83b5-a80cdc6cae1f" providerId="ADAL" clId="{C7855C6E-3155-4426-B865-D8AC2D95275D}" dt="2021-04-09T15:52:44.727" v="685" actId="26606"/>
          <ac:grpSpMkLst>
            <pc:docMk/>
            <pc:sldMk cId="587458505" sldId="264"/>
            <ac:grpSpMk id="74" creationId="{76582886-877C-4AEC-A77F-8055EB9A0CF9}"/>
          </ac:grpSpMkLst>
        </pc:grpChg>
        <pc:grpChg chg="add del">
          <ac:chgData name="TONI KAPUČIJA" userId="0de72ef3-2f5f-42d7-83b5-a80cdc6cae1f" providerId="ADAL" clId="{C7855C6E-3155-4426-B865-D8AC2D95275D}" dt="2021-04-09T15:52:44.727" v="685" actId="26606"/>
          <ac:grpSpMkLst>
            <pc:docMk/>
            <pc:sldMk cId="587458505" sldId="264"/>
            <ac:grpSpMk id="76" creationId="{CEEA9366-CEA8-4F23-B065-4337F0D836FE}"/>
          </ac:grpSpMkLst>
        </pc:grpChg>
        <pc:grpChg chg="add del">
          <ac:chgData name="TONI KAPUČIJA" userId="0de72ef3-2f5f-42d7-83b5-a80cdc6cae1f" providerId="ADAL" clId="{C7855C6E-3155-4426-B865-D8AC2D95275D}" dt="2021-04-13T14:01:17.418" v="864" actId="26606"/>
          <ac:grpSpMkLst>
            <pc:docMk/>
            <pc:sldMk cId="587458505" sldId="264"/>
            <ac:grpSpMk id="86" creationId="{76582886-877C-4AEC-A77F-8055EB9A0CF9}"/>
          </ac:grpSpMkLst>
        </pc:grpChg>
        <pc:grpChg chg="add del">
          <ac:chgData name="TONI KAPUČIJA" userId="0de72ef3-2f5f-42d7-83b5-a80cdc6cae1f" providerId="ADAL" clId="{C7855C6E-3155-4426-B865-D8AC2D95275D}" dt="2021-04-13T14:01:17.418" v="864" actId="26606"/>
          <ac:grpSpMkLst>
            <pc:docMk/>
            <pc:sldMk cId="587458505" sldId="264"/>
            <ac:grpSpMk id="100" creationId="{CEEA9366-CEA8-4F23-B065-4337F0D836FE}"/>
          </ac:grpSpMkLst>
        </pc:grpChg>
        <pc:grpChg chg="add del">
          <ac:chgData name="TONI KAPUČIJA" userId="0de72ef3-2f5f-42d7-83b5-a80cdc6cae1f" providerId="ADAL" clId="{C7855C6E-3155-4426-B865-D8AC2D95275D}" dt="2021-04-13T14:33:10.615" v="1010" actId="26606"/>
          <ac:grpSpMkLst>
            <pc:docMk/>
            <pc:sldMk cId="587458505" sldId="264"/>
            <ac:grpSpMk id="114" creationId="{76582886-877C-4AEC-A77F-8055EB9A0CF9}"/>
          </ac:grpSpMkLst>
        </pc:grpChg>
        <pc:grpChg chg="add">
          <ac:chgData name="TONI KAPUČIJA" userId="0de72ef3-2f5f-42d7-83b5-a80cdc6cae1f" providerId="ADAL" clId="{C7855C6E-3155-4426-B865-D8AC2D95275D}" dt="2021-04-13T14:33:10.615" v="1010" actId="26606"/>
          <ac:grpSpMkLst>
            <pc:docMk/>
            <pc:sldMk cId="587458505" sldId="264"/>
            <ac:grpSpMk id="141" creationId="{76582886-877C-4AEC-A77F-8055EB9A0CF9}"/>
          </ac:grpSpMkLst>
        </pc:grpChg>
        <pc:grpChg chg="add">
          <ac:chgData name="TONI KAPUČIJA" userId="0de72ef3-2f5f-42d7-83b5-a80cdc6cae1f" providerId="ADAL" clId="{C7855C6E-3155-4426-B865-D8AC2D95275D}" dt="2021-04-13T14:33:10.615" v="1010" actId="26606"/>
          <ac:grpSpMkLst>
            <pc:docMk/>
            <pc:sldMk cId="587458505" sldId="264"/>
            <ac:grpSpMk id="155" creationId="{CEEA9366-CEA8-4F23-B065-4337F0D836FE}"/>
          </ac:grpSpMkLst>
        </pc:grpChg>
        <pc:picChg chg="add mod ord">
          <ac:chgData name="TONI KAPUČIJA" userId="0de72ef3-2f5f-42d7-83b5-a80cdc6cae1f" providerId="ADAL" clId="{C7855C6E-3155-4426-B865-D8AC2D95275D}" dt="2021-04-14T07:40:17.482" v="1147" actId="1076"/>
          <ac:picMkLst>
            <pc:docMk/>
            <pc:sldMk cId="587458505" sldId="264"/>
            <ac:picMk id="3" creationId="{AD5D8E94-CF27-4024-9242-3B32028A89A0}"/>
          </ac:picMkLst>
        </pc:picChg>
        <pc:cxnChg chg="add del">
          <ac:chgData name="TONI KAPUČIJA" userId="0de72ef3-2f5f-42d7-83b5-a80cdc6cae1f" providerId="ADAL" clId="{C7855C6E-3155-4426-B865-D8AC2D95275D}" dt="2021-04-09T10:25:28.840" v="653" actId="26606"/>
          <ac:cxnSpMkLst>
            <pc:docMk/>
            <pc:sldMk cId="587458505" sldId="264"/>
            <ac:cxnSpMk id="21" creationId="{EB898B32-3891-4C3A-8F58-C5969D2E9033}"/>
          </ac:cxnSpMkLst>
        </pc:cxnChg>
        <pc:cxnChg chg="add del">
          <ac:chgData name="TONI KAPUČIJA" userId="0de72ef3-2f5f-42d7-83b5-a80cdc6cae1f" providerId="ADAL" clId="{C7855C6E-3155-4426-B865-D8AC2D95275D}" dt="2021-04-09T10:25:28.840" v="653" actId="26606"/>
          <ac:cxnSpMkLst>
            <pc:docMk/>
            <pc:sldMk cId="587458505" sldId="264"/>
            <ac:cxnSpMk id="23" creationId="{4AE4806D-B8F9-4679-A68A-9BD21C01A301}"/>
          </ac:cxnSpMkLst>
        </pc:cxnChg>
        <pc:cxnChg chg="add del">
          <ac:chgData name="TONI KAPUČIJA" userId="0de72ef3-2f5f-42d7-83b5-a80cdc6cae1f" providerId="ADAL" clId="{C7855C6E-3155-4426-B865-D8AC2D95275D}" dt="2021-04-09T10:25:42.456" v="658" actId="26606"/>
          <ac:cxnSpMkLst>
            <pc:docMk/>
            <pc:sldMk cId="587458505" sldId="264"/>
            <ac:cxnSpMk id="48" creationId="{EB898B32-3891-4C3A-8F58-C5969D2E9033}"/>
          </ac:cxnSpMkLst>
        </pc:cxnChg>
        <pc:cxnChg chg="add del">
          <ac:chgData name="TONI KAPUČIJA" userId="0de72ef3-2f5f-42d7-83b5-a80cdc6cae1f" providerId="ADAL" clId="{C7855C6E-3155-4426-B865-D8AC2D95275D}" dt="2021-04-09T10:25:42.456" v="658" actId="26606"/>
          <ac:cxnSpMkLst>
            <pc:docMk/>
            <pc:sldMk cId="587458505" sldId="264"/>
            <ac:cxnSpMk id="49" creationId="{4AE4806D-B8F9-4679-A68A-9BD21C01A301}"/>
          </ac:cxnSpMkLst>
        </pc:cxnChg>
        <pc:cxnChg chg="add del">
          <ac:chgData name="TONI KAPUČIJA" userId="0de72ef3-2f5f-42d7-83b5-a80cdc6cae1f" providerId="ADAL" clId="{C7855C6E-3155-4426-B865-D8AC2D95275D}" dt="2021-04-09T10:25:44.894" v="661" actId="26606"/>
          <ac:cxnSpMkLst>
            <pc:docMk/>
            <pc:sldMk cId="587458505" sldId="264"/>
            <ac:cxnSpMk id="62" creationId="{C5ECDEE1-7093-418F-9CF5-24EEB115C1C1}"/>
          </ac:cxnSpMkLst>
        </pc:cxnChg>
        <pc:cxnChg chg="add del">
          <ac:chgData name="TONI KAPUČIJA" userId="0de72ef3-2f5f-42d7-83b5-a80cdc6cae1f" providerId="ADAL" clId="{C7855C6E-3155-4426-B865-D8AC2D95275D}" dt="2021-04-09T10:25:44.894" v="661" actId="26606"/>
          <ac:cxnSpMkLst>
            <pc:docMk/>
            <pc:sldMk cId="587458505" sldId="264"/>
            <ac:cxnSpMk id="63" creationId="{045062AF-EB11-4651-BC4A-4DA21768DE8E}"/>
          </ac:cxnSpMkLst>
        </pc:cxnChg>
        <pc:cxnChg chg="add del">
          <ac:chgData name="TONI KAPUČIJA" userId="0de72ef3-2f5f-42d7-83b5-a80cdc6cae1f" providerId="ADAL" clId="{C7855C6E-3155-4426-B865-D8AC2D95275D}" dt="2021-04-13T14:33:10.615" v="1010" actId="26606"/>
          <ac:cxnSpMkLst>
            <pc:docMk/>
            <pc:sldMk cId="587458505" sldId="264"/>
            <ac:cxnSpMk id="132" creationId="{C5ECDEE1-7093-418F-9CF5-24EEB115C1C1}"/>
          </ac:cxnSpMkLst>
        </pc:cxnChg>
        <pc:cxnChg chg="add del">
          <ac:chgData name="TONI KAPUČIJA" userId="0de72ef3-2f5f-42d7-83b5-a80cdc6cae1f" providerId="ADAL" clId="{C7855C6E-3155-4426-B865-D8AC2D95275D}" dt="2021-04-13T14:33:10.615" v="1010" actId="26606"/>
          <ac:cxnSpMkLst>
            <pc:docMk/>
            <pc:sldMk cId="587458505" sldId="264"/>
            <ac:cxnSpMk id="134" creationId="{045062AF-EB11-4651-BC4A-4DA21768DE8E}"/>
          </ac:cxnSpMkLst>
        </pc:cxnChg>
      </pc:sldChg>
      <pc:sldChg chg="modSp mod">
        <pc:chgData name="TONI KAPUČIJA" userId="0de72ef3-2f5f-42d7-83b5-a80cdc6cae1f" providerId="ADAL" clId="{C7855C6E-3155-4426-B865-D8AC2D95275D}" dt="2021-04-09T16:26:13.448" v="809" actId="27636"/>
        <pc:sldMkLst>
          <pc:docMk/>
          <pc:sldMk cId="17391954" sldId="265"/>
        </pc:sldMkLst>
        <pc:spChg chg="mod">
          <ac:chgData name="TONI KAPUČIJA" userId="0de72ef3-2f5f-42d7-83b5-a80cdc6cae1f" providerId="ADAL" clId="{C7855C6E-3155-4426-B865-D8AC2D95275D}" dt="2021-04-09T15:41:05.500" v="680"/>
          <ac:spMkLst>
            <pc:docMk/>
            <pc:sldMk cId="17391954" sldId="265"/>
            <ac:spMk id="2" creationId="{980B8958-8BC5-4705-9925-F428223E27E4}"/>
          </ac:spMkLst>
        </pc:spChg>
        <pc:spChg chg="mod">
          <ac:chgData name="TONI KAPUČIJA" userId="0de72ef3-2f5f-42d7-83b5-a80cdc6cae1f" providerId="ADAL" clId="{C7855C6E-3155-4426-B865-D8AC2D95275D}" dt="2021-04-09T16:26:13.448" v="809" actId="27636"/>
          <ac:spMkLst>
            <pc:docMk/>
            <pc:sldMk cId="17391954" sldId="265"/>
            <ac:spMk id="3" creationId="{E8384CF1-F1EF-45E2-A7BB-E680B8ECF5C3}"/>
          </ac:spMkLst>
        </pc:spChg>
      </pc:sldChg>
      <pc:sldChg chg="modSp">
        <pc:chgData name="TONI KAPUČIJA" userId="0de72ef3-2f5f-42d7-83b5-a80cdc6cae1f" providerId="ADAL" clId="{C7855C6E-3155-4426-B865-D8AC2D95275D}" dt="2021-04-09T09:42:19.059" v="323"/>
        <pc:sldMkLst>
          <pc:docMk/>
          <pc:sldMk cId="1397123957" sldId="266"/>
        </pc:sldMkLst>
        <pc:spChg chg="mod">
          <ac:chgData name="TONI KAPUČIJA" userId="0de72ef3-2f5f-42d7-83b5-a80cdc6cae1f" providerId="ADAL" clId="{C7855C6E-3155-4426-B865-D8AC2D95275D}" dt="2021-04-09T09:42:19.059" v="323"/>
          <ac:spMkLst>
            <pc:docMk/>
            <pc:sldMk cId="1397123957" sldId="266"/>
            <ac:spMk id="2" creationId="{5007B63D-3227-47E6-9A46-73A3DF70AA8C}"/>
          </ac:spMkLst>
        </pc:spChg>
        <pc:spChg chg="mod">
          <ac:chgData name="TONI KAPUČIJA" userId="0de72ef3-2f5f-42d7-83b5-a80cdc6cae1f" providerId="ADAL" clId="{C7855C6E-3155-4426-B865-D8AC2D95275D}" dt="2021-04-09T09:42:19.059" v="323"/>
          <ac:spMkLst>
            <pc:docMk/>
            <pc:sldMk cId="1397123957" sldId="266"/>
            <ac:spMk id="3" creationId="{501FDFC7-33B6-40C4-95B5-80CA0ACC7565}"/>
          </ac:spMkLst>
        </pc:spChg>
      </pc:sldChg>
      <pc:sldChg chg="modSp">
        <pc:chgData name="TONI KAPUČIJA" userId="0de72ef3-2f5f-42d7-83b5-a80cdc6cae1f" providerId="ADAL" clId="{C7855C6E-3155-4426-B865-D8AC2D95275D}" dt="2021-04-09T09:42:19.059" v="323"/>
        <pc:sldMkLst>
          <pc:docMk/>
          <pc:sldMk cId="1023450855" sldId="267"/>
        </pc:sldMkLst>
        <pc:spChg chg="mod">
          <ac:chgData name="TONI KAPUČIJA" userId="0de72ef3-2f5f-42d7-83b5-a80cdc6cae1f" providerId="ADAL" clId="{C7855C6E-3155-4426-B865-D8AC2D95275D}" dt="2021-04-09T09:42:19.059" v="323"/>
          <ac:spMkLst>
            <pc:docMk/>
            <pc:sldMk cId="1023450855" sldId="267"/>
            <ac:spMk id="2" creationId="{9C854C37-26E6-47E2-A698-C522C7482E82}"/>
          </ac:spMkLst>
        </pc:spChg>
        <pc:spChg chg="mod">
          <ac:chgData name="TONI KAPUČIJA" userId="0de72ef3-2f5f-42d7-83b5-a80cdc6cae1f" providerId="ADAL" clId="{C7855C6E-3155-4426-B865-D8AC2D95275D}" dt="2021-04-09T09:42:19.059" v="323"/>
          <ac:spMkLst>
            <pc:docMk/>
            <pc:sldMk cId="1023450855" sldId="267"/>
            <ac:spMk id="3" creationId="{01DEFB6C-11D1-4A4D-A3D3-CFCA9422242B}"/>
          </ac:spMkLst>
        </pc:spChg>
      </pc:sldChg>
      <pc:sldChg chg="addSp delSp modSp mod">
        <pc:chgData name="TONI KAPUČIJA" userId="0de72ef3-2f5f-42d7-83b5-a80cdc6cae1f" providerId="ADAL" clId="{C7855C6E-3155-4426-B865-D8AC2D95275D}" dt="2021-04-09T15:53:59.229" v="694" actId="1076"/>
        <pc:sldMkLst>
          <pc:docMk/>
          <pc:sldMk cId="760356443" sldId="268"/>
        </pc:sldMkLst>
        <pc:spChg chg="add">
          <ac:chgData name="TONI KAPUČIJA" userId="0de72ef3-2f5f-42d7-83b5-a80cdc6cae1f" providerId="ADAL" clId="{C7855C6E-3155-4426-B865-D8AC2D95275D}" dt="2021-04-09T15:53:47.337" v="690" actId="26606"/>
          <ac:spMkLst>
            <pc:docMk/>
            <pc:sldMk cId="760356443" sldId="268"/>
            <ac:spMk id="62" creationId="{03E8462A-FEBA-4848-81CC-3F8DA3E477BE}"/>
          </ac:spMkLst>
        </pc:spChg>
        <pc:spChg chg="add">
          <ac:chgData name="TONI KAPUČIJA" userId="0de72ef3-2f5f-42d7-83b5-a80cdc6cae1f" providerId="ADAL" clId="{C7855C6E-3155-4426-B865-D8AC2D95275D}" dt="2021-04-09T15:53:47.337" v="690" actId="26606"/>
          <ac:spMkLst>
            <pc:docMk/>
            <pc:sldMk cId="760356443" sldId="268"/>
            <ac:spMk id="75" creationId="{7941F9B1-B01B-4A84-89D9-B169AEB4E456}"/>
          </ac:spMkLst>
        </pc:spChg>
        <pc:grpChg chg="del">
          <ac:chgData name="TONI KAPUČIJA" userId="0de72ef3-2f5f-42d7-83b5-a80cdc6cae1f" providerId="ADAL" clId="{C7855C6E-3155-4426-B865-D8AC2D95275D}" dt="2021-04-09T15:53:47.337" v="690" actId="26606"/>
          <ac:grpSpMkLst>
            <pc:docMk/>
            <pc:sldMk cId="760356443" sldId="268"/>
            <ac:grpSpMk id="45" creationId="{A4D026A2-7476-44B0-9648-BB98882F7BA3}"/>
          </ac:grpSpMkLst>
        </pc:grpChg>
        <pc:grpChg chg="add">
          <ac:chgData name="TONI KAPUČIJA" userId="0de72ef3-2f5f-42d7-83b5-a80cdc6cae1f" providerId="ADAL" clId="{C7855C6E-3155-4426-B865-D8AC2D95275D}" dt="2021-04-09T15:53:47.337" v="690" actId="26606"/>
          <ac:grpSpMkLst>
            <pc:docMk/>
            <pc:sldMk cId="760356443" sldId="268"/>
            <ac:grpSpMk id="50" creationId="{A4D026A2-7476-44B0-9648-BB98882F7BA3}"/>
          </ac:grpSpMkLst>
        </pc:grpChg>
        <pc:grpChg chg="add">
          <ac:chgData name="TONI KAPUČIJA" userId="0de72ef3-2f5f-42d7-83b5-a80cdc6cae1f" providerId="ADAL" clId="{C7855C6E-3155-4426-B865-D8AC2D95275D}" dt="2021-04-09T15:53:47.337" v="690" actId="26606"/>
          <ac:grpSpMkLst>
            <pc:docMk/>
            <pc:sldMk cId="760356443" sldId="268"/>
            <ac:grpSpMk id="64" creationId="{2109F83F-40FE-4DB3-84CC-09FB3340D06D}"/>
          </ac:grpSpMkLst>
        </pc:grpChg>
        <pc:picChg chg="mod">
          <ac:chgData name="TONI KAPUČIJA" userId="0de72ef3-2f5f-42d7-83b5-a80cdc6cae1f" providerId="ADAL" clId="{C7855C6E-3155-4426-B865-D8AC2D95275D}" dt="2021-04-09T15:53:59.229" v="694" actId="1076"/>
          <ac:picMkLst>
            <pc:docMk/>
            <pc:sldMk cId="760356443" sldId="268"/>
            <ac:picMk id="4" creationId="{3E52DEC1-0C00-49A2-96C6-581F979CD9D8}"/>
          </ac:picMkLst>
        </pc:picChg>
      </pc:sldChg>
      <pc:sldChg chg="addSp delSp modSp mod setBg">
        <pc:chgData name="TONI KAPUČIJA" userId="0de72ef3-2f5f-42d7-83b5-a80cdc6cae1f" providerId="ADAL" clId="{C7855C6E-3155-4426-B865-D8AC2D95275D}" dt="2021-04-09T16:36:06.695" v="825" actId="1076"/>
        <pc:sldMkLst>
          <pc:docMk/>
          <pc:sldMk cId="519662157" sldId="269"/>
        </pc:sldMkLst>
        <pc:spChg chg="mod">
          <ac:chgData name="TONI KAPUČIJA" userId="0de72ef3-2f5f-42d7-83b5-a80cdc6cae1f" providerId="ADAL" clId="{C7855C6E-3155-4426-B865-D8AC2D95275D}" dt="2021-04-09T16:35:42.074" v="822" actId="26606"/>
          <ac:spMkLst>
            <pc:docMk/>
            <pc:sldMk cId="519662157" sldId="269"/>
            <ac:spMk id="2" creationId="{FA8F8F30-14A1-4FD0-B3D3-2A3C4FF7D994}"/>
          </ac:spMkLst>
        </pc:spChg>
        <pc:spChg chg="mod">
          <ac:chgData name="TONI KAPUČIJA" userId="0de72ef3-2f5f-42d7-83b5-a80cdc6cae1f" providerId="ADAL" clId="{C7855C6E-3155-4426-B865-D8AC2D95275D}" dt="2021-04-09T16:36:06.695" v="825" actId="1076"/>
          <ac:spMkLst>
            <pc:docMk/>
            <pc:sldMk cId="519662157" sldId="269"/>
            <ac:spMk id="3" creationId="{771D3599-2A9D-403D-8691-642665A0DB41}"/>
          </ac:spMkLst>
        </pc:spChg>
        <pc:spChg chg="add del">
          <ac:chgData name="TONI KAPUČIJA" userId="0de72ef3-2f5f-42d7-83b5-a80cdc6cae1f" providerId="ADAL" clId="{C7855C6E-3155-4426-B865-D8AC2D95275D}" dt="2021-04-09T16:35:40.221" v="819" actId="26606"/>
          <ac:spMkLst>
            <pc:docMk/>
            <pc:sldMk cId="519662157" sldId="269"/>
            <ac:spMk id="8" creationId="{8DF4D7F6-81B5-452A-9CE6-76D81F91D41B}"/>
          </ac:spMkLst>
        </pc:spChg>
        <pc:spChg chg="add del">
          <ac:chgData name="TONI KAPUČIJA" userId="0de72ef3-2f5f-42d7-83b5-a80cdc6cae1f" providerId="ADAL" clId="{C7855C6E-3155-4426-B865-D8AC2D95275D}" dt="2021-04-09T16:35:40.221" v="819" actId="26606"/>
          <ac:spMkLst>
            <pc:docMk/>
            <pc:sldMk cId="519662157" sldId="269"/>
            <ac:spMk id="10" creationId="{4600514D-20FB-4559-97DC-D1DC39E6C3DE}"/>
          </ac:spMkLst>
        </pc:spChg>
        <pc:spChg chg="add del">
          <ac:chgData name="TONI KAPUČIJA" userId="0de72ef3-2f5f-42d7-83b5-a80cdc6cae1f" providerId="ADAL" clId="{C7855C6E-3155-4426-B865-D8AC2D95275D}" dt="2021-04-09T16:35:40.221" v="819" actId="26606"/>
          <ac:spMkLst>
            <pc:docMk/>
            <pc:sldMk cId="519662157" sldId="269"/>
            <ac:spMk id="12" creationId="{266F638A-E405-4AC0-B984-72E5813B0DD1}"/>
          </ac:spMkLst>
        </pc:spChg>
        <pc:spChg chg="add del">
          <ac:chgData name="TONI KAPUČIJA" userId="0de72ef3-2f5f-42d7-83b5-a80cdc6cae1f" providerId="ADAL" clId="{C7855C6E-3155-4426-B865-D8AC2D95275D}" dt="2021-04-09T16:35:40.221" v="819" actId="26606"/>
          <ac:spMkLst>
            <pc:docMk/>
            <pc:sldMk cId="519662157" sldId="269"/>
            <ac:spMk id="18" creationId="{27B538D5-95DB-47ED-9CB4-34AE5BF78E6B}"/>
          </ac:spMkLst>
        </pc:spChg>
        <pc:spChg chg="add del">
          <ac:chgData name="TONI KAPUČIJA" userId="0de72ef3-2f5f-42d7-83b5-a80cdc6cae1f" providerId="ADAL" clId="{C7855C6E-3155-4426-B865-D8AC2D95275D}" dt="2021-04-09T16:35:42.061" v="821" actId="26606"/>
          <ac:spMkLst>
            <pc:docMk/>
            <pc:sldMk cId="519662157" sldId="269"/>
            <ac:spMk id="20" creationId="{E80B86A7-A1EC-475B-9166-88902B033A38}"/>
          </ac:spMkLst>
        </pc:spChg>
        <pc:spChg chg="add del">
          <ac:chgData name="TONI KAPUČIJA" userId="0de72ef3-2f5f-42d7-83b5-a80cdc6cae1f" providerId="ADAL" clId="{C7855C6E-3155-4426-B865-D8AC2D95275D}" dt="2021-04-09T16:35:42.061" v="821" actId="26606"/>
          <ac:spMkLst>
            <pc:docMk/>
            <pc:sldMk cId="519662157" sldId="269"/>
            <ac:spMk id="21" creationId="{C2C29CB1-9F74-4879-A6AF-AEA67B6F1F4D}"/>
          </ac:spMkLst>
        </pc:spChg>
        <pc:spChg chg="add del">
          <ac:chgData name="TONI KAPUČIJA" userId="0de72ef3-2f5f-42d7-83b5-a80cdc6cae1f" providerId="ADAL" clId="{C7855C6E-3155-4426-B865-D8AC2D95275D}" dt="2021-04-09T16:35:42.061" v="821" actId="26606"/>
          <ac:spMkLst>
            <pc:docMk/>
            <pc:sldMk cId="519662157" sldId="269"/>
            <ac:spMk id="22" creationId="{7E2C7115-5336-410C-AD71-0F0952A2E5A7}"/>
          </ac:spMkLst>
        </pc:spChg>
        <pc:spChg chg="add">
          <ac:chgData name="TONI KAPUČIJA" userId="0de72ef3-2f5f-42d7-83b5-a80cdc6cae1f" providerId="ADAL" clId="{C7855C6E-3155-4426-B865-D8AC2D95275D}" dt="2021-04-09T16:35:42.074" v="822" actId="26606"/>
          <ac:spMkLst>
            <pc:docMk/>
            <pc:sldMk cId="519662157" sldId="269"/>
            <ac:spMk id="24" creationId="{8DF4D7F6-81B5-452A-9CE6-76D81F91D41B}"/>
          </ac:spMkLst>
        </pc:spChg>
        <pc:spChg chg="add">
          <ac:chgData name="TONI KAPUČIJA" userId="0de72ef3-2f5f-42d7-83b5-a80cdc6cae1f" providerId="ADAL" clId="{C7855C6E-3155-4426-B865-D8AC2D95275D}" dt="2021-04-09T16:35:42.074" v="822" actId="26606"/>
          <ac:spMkLst>
            <pc:docMk/>
            <pc:sldMk cId="519662157" sldId="269"/>
            <ac:spMk id="25" creationId="{4600514D-20FB-4559-97DC-D1DC39E6C3DE}"/>
          </ac:spMkLst>
        </pc:spChg>
        <pc:spChg chg="add">
          <ac:chgData name="TONI KAPUČIJA" userId="0de72ef3-2f5f-42d7-83b5-a80cdc6cae1f" providerId="ADAL" clId="{C7855C6E-3155-4426-B865-D8AC2D95275D}" dt="2021-04-09T16:35:42.074" v="822" actId="26606"/>
          <ac:spMkLst>
            <pc:docMk/>
            <pc:sldMk cId="519662157" sldId="269"/>
            <ac:spMk id="26" creationId="{266F638A-E405-4AC0-B984-72E5813B0DD1}"/>
          </ac:spMkLst>
        </pc:spChg>
        <pc:spChg chg="add">
          <ac:chgData name="TONI KAPUČIJA" userId="0de72ef3-2f5f-42d7-83b5-a80cdc6cae1f" providerId="ADAL" clId="{C7855C6E-3155-4426-B865-D8AC2D95275D}" dt="2021-04-09T16:35:42.074" v="822" actId="26606"/>
          <ac:spMkLst>
            <pc:docMk/>
            <pc:sldMk cId="519662157" sldId="269"/>
            <ac:spMk id="29" creationId="{27B538D5-95DB-47ED-9CB4-34AE5BF78E6B}"/>
          </ac:spMkLst>
        </pc:spChg>
        <pc:cxnChg chg="add del">
          <ac:chgData name="TONI KAPUČIJA" userId="0de72ef3-2f5f-42d7-83b5-a80cdc6cae1f" providerId="ADAL" clId="{C7855C6E-3155-4426-B865-D8AC2D95275D}" dt="2021-04-09T16:35:40.221" v="819" actId="26606"/>
          <ac:cxnSpMkLst>
            <pc:docMk/>
            <pc:sldMk cId="519662157" sldId="269"/>
            <ac:cxnSpMk id="14" creationId="{7D1CBE93-B17D-4509-843C-82287C38032A}"/>
          </ac:cxnSpMkLst>
        </pc:cxnChg>
        <pc:cxnChg chg="add del">
          <ac:chgData name="TONI KAPUČIJA" userId="0de72ef3-2f5f-42d7-83b5-a80cdc6cae1f" providerId="ADAL" clId="{C7855C6E-3155-4426-B865-D8AC2D95275D}" dt="2021-04-09T16:35:40.221" v="819" actId="26606"/>
          <ac:cxnSpMkLst>
            <pc:docMk/>
            <pc:sldMk cId="519662157" sldId="269"/>
            <ac:cxnSpMk id="16" creationId="{AE6277B4-6A43-48AB-89B2-3442221619CC}"/>
          </ac:cxnSpMkLst>
        </pc:cxnChg>
        <pc:cxnChg chg="add">
          <ac:chgData name="TONI KAPUČIJA" userId="0de72ef3-2f5f-42d7-83b5-a80cdc6cae1f" providerId="ADAL" clId="{C7855C6E-3155-4426-B865-D8AC2D95275D}" dt="2021-04-09T16:35:42.074" v="822" actId="26606"/>
          <ac:cxnSpMkLst>
            <pc:docMk/>
            <pc:sldMk cId="519662157" sldId="269"/>
            <ac:cxnSpMk id="27" creationId="{7D1CBE93-B17D-4509-843C-82287C38032A}"/>
          </ac:cxnSpMkLst>
        </pc:cxnChg>
        <pc:cxnChg chg="add">
          <ac:chgData name="TONI KAPUČIJA" userId="0de72ef3-2f5f-42d7-83b5-a80cdc6cae1f" providerId="ADAL" clId="{C7855C6E-3155-4426-B865-D8AC2D95275D}" dt="2021-04-09T16:35:42.074" v="822" actId="26606"/>
          <ac:cxnSpMkLst>
            <pc:docMk/>
            <pc:sldMk cId="519662157" sldId="269"/>
            <ac:cxnSpMk id="28" creationId="{AE6277B4-6A43-48AB-89B2-3442221619CC}"/>
          </ac:cxnSpMkLst>
        </pc:cxnChg>
      </pc:sldChg>
      <pc:sldChg chg="modSp">
        <pc:chgData name="TONI KAPUČIJA" userId="0de72ef3-2f5f-42d7-83b5-a80cdc6cae1f" providerId="ADAL" clId="{C7855C6E-3155-4426-B865-D8AC2D95275D}" dt="2021-04-09T09:42:19.059" v="323"/>
        <pc:sldMkLst>
          <pc:docMk/>
          <pc:sldMk cId="748836653" sldId="270"/>
        </pc:sldMkLst>
        <pc:spChg chg="mod">
          <ac:chgData name="TONI KAPUČIJA" userId="0de72ef3-2f5f-42d7-83b5-a80cdc6cae1f" providerId="ADAL" clId="{C7855C6E-3155-4426-B865-D8AC2D95275D}" dt="2021-04-09T09:42:19.059" v="323"/>
          <ac:spMkLst>
            <pc:docMk/>
            <pc:sldMk cId="748836653" sldId="270"/>
            <ac:spMk id="2" creationId="{A9157566-A57A-4F80-ACFA-4AD75A39C8AD}"/>
          </ac:spMkLst>
        </pc:spChg>
        <pc:spChg chg="mod">
          <ac:chgData name="TONI KAPUČIJA" userId="0de72ef3-2f5f-42d7-83b5-a80cdc6cae1f" providerId="ADAL" clId="{C7855C6E-3155-4426-B865-D8AC2D95275D}" dt="2021-04-09T09:42:19.059" v="323"/>
          <ac:spMkLst>
            <pc:docMk/>
            <pc:sldMk cId="748836653" sldId="270"/>
            <ac:spMk id="3" creationId="{95BAF2FB-FA67-465C-AC18-AFBCD0E5FB17}"/>
          </ac:spMkLst>
        </pc:spChg>
      </pc:sldChg>
      <pc:sldChg chg="modSp mod">
        <pc:chgData name="TONI KAPUČIJA" userId="0de72ef3-2f5f-42d7-83b5-a80cdc6cae1f" providerId="ADAL" clId="{C7855C6E-3155-4426-B865-D8AC2D95275D}" dt="2021-04-09T16:26:32.634" v="813" actId="108"/>
        <pc:sldMkLst>
          <pc:docMk/>
          <pc:sldMk cId="2108083432" sldId="271"/>
        </pc:sldMkLst>
        <pc:spChg chg="mod">
          <ac:chgData name="TONI KAPUČIJA" userId="0de72ef3-2f5f-42d7-83b5-a80cdc6cae1f" providerId="ADAL" clId="{C7855C6E-3155-4426-B865-D8AC2D95275D}" dt="2021-04-09T10:25:10.839" v="649" actId="108"/>
          <ac:spMkLst>
            <pc:docMk/>
            <pc:sldMk cId="2108083432" sldId="271"/>
            <ac:spMk id="2" creationId="{7EA684F6-11BE-4C43-8520-9502275AF097}"/>
          </ac:spMkLst>
        </pc:spChg>
        <pc:spChg chg="mod">
          <ac:chgData name="TONI KAPUČIJA" userId="0de72ef3-2f5f-42d7-83b5-a80cdc6cae1f" providerId="ADAL" clId="{C7855C6E-3155-4426-B865-D8AC2D95275D}" dt="2021-04-09T16:26:32.634" v="813" actId="108"/>
          <ac:spMkLst>
            <pc:docMk/>
            <pc:sldMk cId="2108083432" sldId="271"/>
            <ac:spMk id="3" creationId="{4A6690E9-5039-4089-B61B-08AB39F754E2}"/>
          </ac:spMkLst>
        </pc:spChg>
      </pc:sldChg>
      <pc:sldChg chg="addSp delSp modSp mod setBg addAnim setClrOvrMap">
        <pc:chgData name="TONI KAPUČIJA" userId="0de72ef3-2f5f-42d7-83b5-a80cdc6cae1f" providerId="ADAL" clId="{C7855C6E-3155-4426-B865-D8AC2D95275D}" dt="2021-04-13T14:58:21.418" v="1143" actId="1367"/>
        <pc:sldMkLst>
          <pc:docMk/>
          <pc:sldMk cId="3543727812" sldId="272"/>
        </pc:sldMkLst>
        <pc:spChg chg="mod">
          <ac:chgData name="TONI KAPUČIJA" userId="0de72ef3-2f5f-42d7-83b5-a80cdc6cae1f" providerId="ADAL" clId="{C7855C6E-3155-4426-B865-D8AC2D95275D}" dt="2021-04-13T14:34:33.550" v="1019" actId="122"/>
          <ac:spMkLst>
            <pc:docMk/>
            <pc:sldMk cId="3543727812" sldId="272"/>
            <ac:spMk id="2" creationId="{A8CE9678-F609-4A50-87E0-49581B46DA25}"/>
          </ac:spMkLst>
        </pc:spChg>
        <pc:spChg chg="add del">
          <ac:chgData name="TONI KAPUČIJA" userId="0de72ef3-2f5f-42d7-83b5-a80cdc6cae1f" providerId="ADAL" clId="{C7855C6E-3155-4426-B865-D8AC2D95275D}" dt="2021-04-13T14:02:25.023" v="870" actId="26606"/>
          <ac:spMkLst>
            <pc:docMk/>
            <pc:sldMk cId="3543727812" sldId="272"/>
            <ac:spMk id="19" creationId="{27577DEC-D9A5-404D-9789-702F4319BEC8}"/>
          </ac:spMkLst>
        </pc:spChg>
        <pc:spChg chg="add del">
          <ac:chgData name="TONI KAPUČIJA" userId="0de72ef3-2f5f-42d7-83b5-a80cdc6cae1f" providerId="ADAL" clId="{C7855C6E-3155-4426-B865-D8AC2D95275D}" dt="2021-04-13T14:34:23.748" v="1018" actId="26606"/>
          <ac:spMkLst>
            <pc:docMk/>
            <pc:sldMk cId="3543727812" sldId="272"/>
            <ac:spMk id="47" creationId="{2783C067-F8BF-4755-B516-8A0CD74CF60C}"/>
          </ac:spMkLst>
        </pc:spChg>
        <pc:spChg chg="add del">
          <ac:chgData name="TONI KAPUČIJA" userId="0de72ef3-2f5f-42d7-83b5-a80cdc6cae1f" providerId="ADAL" clId="{C7855C6E-3155-4426-B865-D8AC2D95275D}" dt="2021-04-13T14:34:23.748" v="1018" actId="26606"/>
          <ac:spMkLst>
            <pc:docMk/>
            <pc:sldMk cId="3543727812" sldId="272"/>
            <ac:spMk id="49" creationId="{2ED796EC-E7FF-46DB-B912-FB08BF12AA6E}"/>
          </ac:spMkLst>
        </pc:spChg>
        <pc:spChg chg="add del">
          <ac:chgData name="TONI KAPUČIJA" userId="0de72ef3-2f5f-42d7-83b5-a80cdc6cae1f" providerId="ADAL" clId="{C7855C6E-3155-4426-B865-D8AC2D95275D}" dt="2021-04-13T14:34:23.748" v="1018" actId="26606"/>
          <ac:spMkLst>
            <pc:docMk/>
            <pc:sldMk cId="3543727812" sldId="272"/>
            <ac:spMk id="51" creationId="{549A2DAB-B431-487D-95AD-BB0FECB49E57}"/>
          </ac:spMkLst>
        </pc:spChg>
        <pc:spChg chg="add del">
          <ac:chgData name="TONI KAPUČIJA" userId="0de72ef3-2f5f-42d7-83b5-a80cdc6cae1f" providerId="ADAL" clId="{C7855C6E-3155-4426-B865-D8AC2D95275D}" dt="2021-04-13T14:34:23.748" v="1018" actId="26606"/>
          <ac:spMkLst>
            <pc:docMk/>
            <pc:sldMk cId="3543727812" sldId="272"/>
            <ac:spMk id="57" creationId="{0819F787-32B4-46A8-BC57-C6571BCEE243}"/>
          </ac:spMkLst>
        </pc:spChg>
        <pc:spChg chg="add">
          <ac:chgData name="TONI KAPUČIJA" userId="0de72ef3-2f5f-42d7-83b5-a80cdc6cae1f" providerId="ADAL" clId="{C7855C6E-3155-4426-B865-D8AC2D95275D}" dt="2021-04-13T14:34:23.748" v="1018" actId="26606"/>
          <ac:spMkLst>
            <pc:docMk/>
            <pc:sldMk cId="3543727812" sldId="272"/>
            <ac:spMk id="74" creationId="{27577DEC-D9A5-404D-9789-702F4319BEC8}"/>
          </ac:spMkLst>
        </pc:spChg>
        <pc:grpChg chg="add del">
          <ac:chgData name="TONI KAPUČIJA" userId="0de72ef3-2f5f-42d7-83b5-a80cdc6cae1f" providerId="ADAL" clId="{C7855C6E-3155-4426-B865-D8AC2D95275D}" dt="2021-04-13T14:02:25.023" v="870" actId="26606"/>
          <ac:grpSpMkLst>
            <pc:docMk/>
            <pc:sldMk cId="3543727812" sldId="272"/>
            <ac:grpSpMk id="7" creationId="{76582886-877C-4AEC-A77F-8055EB9A0CF9}"/>
          </ac:grpSpMkLst>
        </pc:grpChg>
        <pc:grpChg chg="add del">
          <ac:chgData name="TONI KAPUČIJA" userId="0de72ef3-2f5f-42d7-83b5-a80cdc6cae1f" providerId="ADAL" clId="{C7855C6E-3155-4426-B865-D8AC2D95275D}" dt="2021-04-13T14:02:25.023" v="870" actId="26606"/>
          <ac:grpSpMkLst>
            <pc:docMk/>
            <pc:sldMk cId="3543727812" sldId="272"/>
            <ac:grpSpMk id="21" creationId="{CEEA9366-CEA8-4F23-B065-4337F0D836FE}"/>
          </ac:grpSpMkLst>
        </pc:grpChg>
        <pc:grpChg chg="add del">
          <ac:chgData name="TONI KAPUČIJA" userId="0de72ef3-2f5f-42d7-83b5-a80cdc6cae1f" providerId="ADAL" clId="{C7855C6E-3155-4426-B865-D8AC2D95275D}" dt="2021-04-13T14:34:23.748" v="1018" actId="26606"/>
          <ac:grpSpMkLst>
            <pc:docMk/>
            <pc:sldMk cId="3543727812" sldId="272"/>
            <ac:grpSpMk id="35" creationId="{76582886-877C-4AEC-A77F-8055EB9A0CF9}"/>
          </ac:grpSpMkLst>
        </pc:grpChg>
        <pc:grpChg chg="add">
          <ac:chgData name="TONI KAPUČIJA" userId="0de72ef3-2f5f-42d7-83b5-a80cdc6cae1f" providerId="ADAL" clId="{C7855C6E-3155-4426-B865-D8AC2D95275D}" dt="2021-04-13T14:34:23.748" v="1018" actId="26606"/>
          <ac:grpSpMkLst>
            <pc:docMk/>
            <pc:sldMk cId="3543727812" sldId="272"/>
            <ac:grpSpMk id="62" creationId="{76582886-877C-4AEC-A77F-8055EB9A0CF9}"/>
          </ac:grpSpMkLst>
        </pc:grpChg>
        <pc:grpChg chg="add">
          <ac:chgData name="TONI KAPUČIJA" userId="0de72ef3-2f5f-42d7-83b5-a80cdc6cae1f" providerId="ADAL" clId="{C7855C6E-3155-4426-B865-D8AC2D95275D}" dt="2021-04-13T14:34:23.748" v="1018" actId="26606"/>
          <ac:grpSpMkLst>
            <pc:docMk/>
            <pc:sldMk cId="3543727812" sldId="272"/>
            <ac:grpSpMk id="76" creationId="{CEEA9366-CEA8-4F23-B065-4337F0D836FE}"/>
          </ac:grpSpMkLst>
        </pc:grpChg>
        <pc:picChg chg="add mod ord">
          <ac:chgData name="TONI KAPUČIJA" userId="0de72ef3-2f5f-42d7-83b5-a80cdc6cae1f" providerId="ADAL" clId="{C7855C6E-3155-4426-B865-D8AC2D95275D}" dt="2021-04-13T14:58:21.418" v="1143" actId="1367"/>
          <ac:picMkLst>
            <pc:docMk/>
            <pc:sldMk cId="3543727812" sldId="272"/>
            <ac:picMk id="3" creationId="{7196C960-70D9-4571-8F4D-E6D769D8E929}"/>
          </ac:picMkLst>
        </pc:picChg>
        <pc:cxnChg chg="add del">
          <ac:chgData name="TONI KAPUČIJA" userId="0de72ef3-2f5f-42d7-83b5-a80cdc6cae1f" providerId="ADAL" clId="{C7855C6E-3155-4426-B865-D8AC2D95275D}" dt="2021-04-13T14:34:23.748" v="1018" actId="26606"/>
          <ac:cxnSpMkLst>
            <pc:docMk/>
            <pc:sldMk cId="3543727812" sldId="272"/>
            <ac:cxnSpMk id="53" creationId="{C5ECDEE1-7093-418F-9CF5-24EEB115C1C1}"/>
          </ac:cxnSpMkLst>
        </pc:cxnChg>
        <pc:cxnChg chg="add del">
          <ac:chgData name="TONI KAPUČIJA" userId="0de72ef3-2f5f-42d7-83b5-a80cdc6cae1f" providerId="ADAL" clId="{C7855C6E-3155-4426-B865-D8AC2D95275D}" dt="2021-04-13T14:34:23.748" v="1018" actId="26606"/>
          <ac:cxnSpMkLst>
            <pc:docMk/>
            <pc:sldMk cId="3543727812" sldId="272"/>
            <ac:cxnSpMk id="55" creationId="{045062AF-EB11-4651-BC4A-4DA21768DE8E}"/>
          </ac:cxnSpMkLst>
        </pc:cxnChg>
      </pc:sldChg>
      <pc:sldChg chg="modSp mod">
        <pc:chgData name="TONI KAPUČIJA" userId="0de72ef3-2f5f-42d7-83b5-a80cdc6cae1f" providerId="ADAL" clId="{C7855C6E-3155-4426-B865-D8AC2D95275D}" dt="2021-04-09T09:42:19.059" v="323"/>
        <pc:sldMkLst>
          <pc:docMk/>
          <pc:sldMk cId="415073069" sldId="273"/>
        </pc:sldMkLst>
        <pc:spChg chg="mod">
          <ac:chgData name="TONI KAPUČIJA" userId="0de72ef3-2f5f-42d7-83b5-a80cdc6cae1f" providerId="ADAL" clId="{C7855C6E-3155-4426-B865-D8AC2D95275D}" dt="2021-04-09T09:42:19.059" v="323"/>
          <ac:spMkLst>
            <pc:docMk/>
            <pc:sldMk cId="415073069" sldId="273"/>
            <ac:spMk id="2" creationId="{30AE74EF-2E56-4096-AA69-A0A65AFFC3D6}"/>
          </ac:spMkLst>
        </pc:spChg>
        <pc:spChg chg="mod">
          <ac:chgData name="TONI KAPUČIJA" userId="0de72ef3-2f5f-42d7-83b5-a80cdc6cae1f" providerId="ADAL" clId="{C7855C6E-3155-4426-B865-D8AC2D95275D}" dt="2021-04-09T09:42:07.639" v="312" actId="27636"/>
          <ac:spMkLst>
            <pc:docMk/>
            <pc:sldMk cId="415073069" sldId="273"/>
            <ac:spMk id="3" creationId="{F782F7FA-2611-4883-AB30-C52D2BCE4E42}"/>
          </ac:spMkLst>
        </pc:spChg>
      </pc:sldChg>
      <pc:sldChg chg="modSp mod">
        <pc:chgData name="TONI KAPUČIJA" userId="0de72ef3-2f5f-42d7-83b5-a80cdc6cae1f" providerId="ADAL" clId="{C7855C6E-3155-4426-B865-D8AC2D95275D}" dt="2021-04-09T16:36:24.232" v="826" actId="1076"/>
        <pc:sldMkLst>
          <pc:docMk/>
          <pc:sldMk cId="3602167263" sldId="274"/>
        </pc:sldMkLst>
        <pc:spChg chg="mod">
          <ac:chgData name="TONI KAPUČIJA" userId="0de72ef3-2f5f-42d7-83b5-a80cdc6cae1f" providerId="ADAL" clId="{C7855C6E-3155-4426-B865-D8AC2D95275D}" dt="2021-04-09T09:42:19.059" v="323"/>
          <ac:spMkLst>
            <pc:docMk/>
            <pc:sldMk cId="3602167263" sldId="274"/>
            <ac:spMk id="2" creationId="{7C755A38-9513-4307-9B70-1A066FF26B78}"/>
          </ac:spMkLst>
        </pc:spChg>
        <pc:spChg chg="mod">
          <ac:chgData name="TONI KAPUČIJA" userId="0de72ef3-2f5f-42d7-83b5-a80cdc6cae1f" providerId="ADAL" clId="{C7855C6E-3155-4426-B865-D8AC2D95275D}" dt="2021-04-09T16:36:24.232" v="826" actId="1076"/>
          <ac:spMkLst>
            <pc:docMk/>
            <pc:sldMk cId="3602167263" sldId="274"/>
            <ac:spMk id="3" creationId="{CAB57927-34E3-4A87-91E4-EBEC8E5AADD4}"/>
          </ac:spMkLst>
        </pc:spChg>
      </pc:sldChg>
      <pc:sldChg chg="modSp mod">
        <pc:chgData name="TONI KAPUČIJA" userId="0de72ef3-2f5f-42d7-83b5-a80cdc6cae1f" providerId="ADAL" clId="{C7855C6E-3155-4426-B865-D8AC2D95275D}" dt="2021-04-13T14:48:51.743" v="1103" actId="1076"/>
        <pc:sldMkLst>
          <pc:docMk/>
          <pc:sldMk cId="3551118033" sldId="275"/>
        </pc:sldMkLst>
        <pc:spChg chg="mod">
          <ac:chgData name="TONI KAPUČIJA" userId="0de72ef3-2f5f-42d7-83b5-a80cdc6cae1f" providerId="ADAL" clId="{C7855C6E-3155-4426-B865-D8AC2D95275D}" dt="2021-04-13T14:48:51.743" v="1103" actId="1076"/>
          <ac:spMkLst>
            <pc:docMk/>
            <pc:sldMk cId="3551118033" sldId="275"/>
            <ac:spMk id="2" creationId="{4071289B-2048-48FF-BB5F-4C683863E67C}"/>
          </ac:spMkLst>
        </pc:spChg>
        <pc:spChg chg="mod">
          <ac:chgData name="TONI KAPUČIJA" userId="0de72ef3-2f5f-42d7-83b5-a80cdc6cae1f" providerId="ADAL" clId="{C7855C6E-3155-4426-B865-D8AC2D95275D}" dt="2021-04-13T14:48:46.450" v="1102" actId="1076"/>
          <ac:spMkLst>
            <pc:docMk/>
            <pc:sldMk cId="3551118033" sldId="275"/>
            <ac:spMk id="3" creationId="{5ED8833D-40EF-4DD2-9519-104F86381BA9}"/>
          </ac:spMkLst>
        </pc:spChg>
      </pc:sldChg>
      <pc:sldChg chg="modSp mod">
        <pc:chgData name="TONI KAPUČIJA" userId="0de72ef3-2f5f-42d7-83b5-a80cdc6cae1f" providerId="ADAL" clId="{C7855C6E-3155-4426-B865-D8AC2D95275D}" dt="2021-04-13T14:50:29.211" v="1106" actId="20577"/>
        <pc:sldMkLst>
          <pc:docMk/>
          <pc:sldMk cId="1589323018" sldId="276"/>
        </pc:sldMkLst>
        <pc:spChg chg="mod">
          <ac:chgData name="TONI KAPUČIJA" userId="0de72ef3-2f5f-42d7-83b5-a80cdc6cae1f" providerId="ADAL" clId="{C7855C6E-3155-4426-B865-D8AC2D95275D}" dt="2021-04-09T09:42:19.059" v="323"/>
          <ac:spMkLst>
            <pc:docMk/>
            <pc:sldMk cId="1589323018" sldId="276"/>
            <ac:spMk id="2" creationId="{2A3555D2-8131-4957-B0C4-65C0D0998701}"/>
          </ac:spMkLst>
        </pc:spChg>
        <pc:spChg chg="mod">
          <ac:chgData name="TONI KAPUČIJA" userId="0de72ef3-2f5f-42d7-83b5-a80cdc6cae1f" providerId="ADAL" clId="{C7855C6E-3155-4426-B865-D8AC2D95275D}" dt="2021-04-13T14:50:29.211" v="1106" actId="20577"/>
          <ac:spMkLst>
            <pc:docMk/>
            <pc:sldMk cId="1589323018" sldId="276"/>
            <ac:spMk id="3" creationId="{435EB635-DCFC-4690-9BF5-68F32E1CBBE7}"/>
          </ac:spMkLst>
        </pc:spChg>
      </pc:sldChg>
      <pc:sldChg chg="modSp mod">
        <pc:chgData name="TONI KAPUČIJA" userId="0de72ef3-2f5f-42d7-83b5-a80cdc6cae1f" providerId="ADAL" clId="{C7855C6E-3155-4426-B865-D8AC2D95275D}" dt="2021-04-13T14:49:08.677" v="1105" actId="20577"/>
        <pc:sldMkLst>
          <pc:docMk/>
          <pc:sldMk cId="1371354441" sldId="277"/>
        </pc:sldMkLst>
        <pc:spChg chg="mod">
          <ac:chgData name="TONI KAPUČIJA" userId="0de72ef3-2f5f-42d7-83b5-a80cdc6cae1f" providerId="ADAL" clId="{C7855C6E-3155-4426-B865-D8AC2D95275D}" dt="2021-04-09T09:42:19.059" v="323"/>
          <ac:spMkLst>
            <pc:docMk/>
            <pc:sldMk cId="1371354441" sldId="277"/>
            <ac:spMk id="2" creationId="{03F63AAB-78BF-4C34-BBD3-EB2D6E4CA85F}"/>
          </ac:spMkLst>
        </pc:spChg>
        <pc:spChg chg="mod">
          <ac:chgData name="TONI KAPUČIJA" userId="0de72ef3-2f5f-42d7-83b5-a80cdc6cae1f" providerId="ADAL" clId="{C7855C6E-3155-4426-B865-D8AC2D95275D}" dt="2021-04-13T14:49:08.677" v="1105" actId="20577"/>
          <ac:spMkLst>
            <pc:docMk/>
            <pc:sldMk cId="1371354441" sldId="277"/>
            <ac:spMk id="3" creationId="{361FF23F-0846-4F3C-85F6-5CE3A27E2858}"/>
          </ac:spMkLst>
        </pc:spChg>
      </pc:sldChg>
      <pc:sldChg chg="modSp mod">
        <pc:chgData name="TONI KAPUČIJA" userId="0de72ef3-2f5f-42d7-83b5-a80cdc6cae1f" providerId="ADAL" clId="{C7855C6E-3155-4426-B865-D8AC2D95275D}" dt="2021-04-13T14:44:57.456" v="1096" actId="20577"/>
        <pc:sldMkLst>
          <pc:docMk/>
          <pc:sldMk cId="3872634063" sldId="278"/>
        </pc:sldMkLst>
        <pc:spChg chg="mod">
          <ac:chgData name="TONI KAPUČIJA" userId="0de72ef3-2f5f-42d7-83b5-a80cdc6cae1f" providerId="ADAL" clId="{C7855C6E-3155-4426-B865-D8AC2D95275D}" dt="2021-04-09T15:41:13.796" v="681"/>
          <ac:spMkLst>
            <pc:docMk/>
            <pc:sldMk cId="3872634063" sldId="278"/>
            <ac:spMk id="2" creationId="{F3A425E8-C8F4-4999-85DF-CB846DD1760C}"/>
          </ac:spMkLst>
        </pc:spChg>
        <pc:spChg chg="mod">
          <ac:chgData name="TONI KAPUČIJA" userId="0de72ef3-2f5f-42d7-83b5-a80cdc6cae1f" providerId="ADAL" clId="{C7855C6E-3155-4426-B865-D8AC2D95275D}" dt="2021-04-13T14:44:57.456" v="1096" actId="20577"/>
          <ac:spMkLst>
            <pc:docMk/>
            <pc:sldMk cId="3872634063" sldId="278"/>
            <ac:spMk id="3" creationId="{2C86422D-0866-4282-BE5C-6A929F0FC902}"/>
          </ac:spMkLst>
        </pc:spChg>
        <pc:spChg chg="mod">
          <ac:chgData name="TONI KAPUČIJA" userId="0de72ef3-2f5f-42d7-83b5-a80cdc6cae1f" providerId="ADAL" clId="{C7855C6E-3155-4426-B865-D8AC2D95275D}" dt="2021-04-13T14:17:34.441" v="967" actId="1076"/>
          <ac:spMkLst>
            <pc:docMk/>
            <pc:sldMk cId="3872634063" sldId="278"/>
            <ac:spMk id="4" creationId="{FBAFDADB-1F63-4922-8709-D5563C216507}"/>
          </ac:spMkLst>
        </pc:spChg>
      </pc:sldChg>
      <pc:sldChg chg="addSp delSp modSp del mod">
        <pc:chgData name="TONI KAPUČIJA" userId="0de72ef3-2f5f-42d7-83b5-a80cdc6cae1f" providerId="ADAL" clId="{C7855C6E-3155-4426-B865-D8AC2D95275D}" dt="2021-04-09T16:34:31.476" v="817" actId="47"/>
        <pc:sldMkLst>
          <pc:docMk/>
          <pc:sldMk cId="4277879965" sldId="279"/>
        </pc:sldMkLst>
        <pc:spChg chg="add mod">
          <ac:chgData name="TONI KAPUČIJA" userId="0de72ef3-2f5f-42d7-83b5-a80cdc6cae1f" providerId="ADAL" clId="{C7855C6E-3155-4426-B865-D8AC2D95275D}" dt="2021-04-09T16:34:16.486" v="814" actId="478"/>
          <ac:spMkLst>
            <pc:docMk/>
            <pc:sldMk cId="4277879965" sldId="279"/>
            <ac:spMk id="3" creationId="{981B1F06-7A7F-44D4-856A-DEC6D15121D9}"/>
          </ac:spMkLst>
        </pc:spChg>
        <pc:spChg chg="add mod">
          <ac:chgData name="TONI KAPUČIJA" userId="0de72ef3-2f5f-42d7-83b5-a80cdc6cae1f" providerId="ADAL" clId="{C7855C6E-3155-4426-B865-D8AC2D95275D}" dt="2021-04-09T16:34:26.247" v="815" actId="21"/>
          <ac:spMkLst>
            <pc:docMk/>
            <pc:sldMk cId="4277879965" sldId="279"/>
            <ac:spMk id="5" creationId="{C04D3CA2-790A-44D9-8C88-A08D275D79DA}"/>
          </ac:spMkLst>
        </pc:spChg>
        <pc:picChg chg="del mod">
          <ac:chgData name="TONI KAPUČIJA" userId="0de72ef3-2f5f-42d7-83b5-a80cdc6cae1f" providerId="ADAL" clId="{C7855C6E-3155-4426-B865-D8AC2D95275D}" dt="2021-04-09T16:34:16.486" v="814" actId="478"/>
          <ac:picMkLst>
            <pc:docMk/>
            <pc:sldMk cId="4277879965" sldId="279"/>
            <ac:picMk id="7" creationId="{AF916A58-233A-4BAE-B2B5-4CB97129B143}"/>
          </ac:picMkLst>
        </pc:picChg>
      </pc:sldChg>
      <pc:sldChg chg="addSp delSp modSp del mod setBg setClrOvrMap">
        <pc:chgData name="TONI KAPUČIJA" userId="0de72ef3-2f5f-42d7-83b5-a80cdc6cae1f" providerId="ADAL" clId="{C7855C6E-3155-4426-B865-D8AC2D95275D}" dt="2021-04-13T14:24:43.677" v="992" actId="2696"/>
        <pc:sldMkLst>
          <pc:docMk/>
          <pc:sldMk cId="3240506888" sldId="280"/>
        </pc:sldMkLst>
        <pc:spChg chg="mod">
          <ac:chgData name="TONI KAPUČIJA" userId="0de72ef3-2f5f-42d7-83b5-a80cdc6cae1f" providerId="ADAL" clId="{C7855C6E-3155-4426-B865-D8AC2D95275D}" dt="2021-04-13T14:24:29.373" v="989"/>
          <ac:spMkLst>
            <pc:docMk/>
            <pc:sldMk cId="3240506888" sldId="280"/>
            <ac:spMk id="2" creationId="{A52BC18A-1D55-4291-8587-0A44B33B82F1}"/>
          </ac:spMkLst>
        </pc:spChg>
        <pc:spChg chg="add del mod">
          <ac:chgData name="TONI KAPUČIJA" userId="0de72ef3-2f5f-42d7-83b5-a80cdc6cae1f" providerId="ADAL" clId="{C7855C6E-3155-4426-B865-D8AC2D95275D}" dt="2021-04-09T16:52:04.171" v="837" actId="26606"/>
          <ac:spMkLst>
            <pc:docMk/>
            <pc:sldMk cId="3240506888" sldId="280"/>
            <ac:spMk id="3" creationId="{2A2D3326-E8F1-4A79-9DA6-4B5F8D181426}"/>
          </ac:spMkLst>
        </pc:spChg>
        <pc:spChg chg="add mod">
          <ac:chgData name="TONI KAPUČIJA" userId="0de72ef3-2f5f-42d7-83b5-a80cdc6cae1f" providerId="ADAL" clId="{C7855C6E-3155-4426-B865-D8AC2D95275D}" dt="2021-04-13T14:24:13.047" v="984" actId="1076"/>
          <ac:spMkLst>
            <pc:docMk/>
            <pc:sldMk cId="3240506888" sldId="280"/>
            <ac:spMk id="5" creationId="{47F6F6D6-F28D-4266-94A5-CC7C5BF18198}"/>
          </ac:spMkLst>
        </pc:spChg>
        <pc:spChg chg="add del">
          <ac:chgData name="TONI KAPUČIJA" userId="0de72ef3-2f5f-42d7-83b5-a80cdc6cae1f" providerId="ADAL" clId="{C7855C6E-3155-4426-B865-D8AC2D95275D}" dt="2021-04-09T16:52:04.171" v="837" actId="26606"/>
          <ac:spMkLst>
            <pc:docMk/>
            <pc:sldMk cId="3240506888" sldId="280"/>
            <ac:spMk id="13" creationId="{A65AC7D1-EAA9-48F5-B509-60A7F50BF703}"/>
          </ac:spMkLst>
        </pc:spChg>
        <pc:spChg chg="add del">
          <ac:chgData name="TONI KAPUČIJA" userId="0de72ef3-2f5f-42d7-83b5-a80cdc6cae1f" providerId="ADAL" clId="{C7855C6E-3155-4426-B865-D8AC2D95275D}" dt="2021-04-09T16:52:04.171" v="837" actId="26606"/>
          <ac:spMkLst>
            <pc:docMk/>
            <pc:sldMk cId="3240506888" sldId="280"/>
            <ac:spMk id="15" creationId="{D6320AF9-619A-4175-865B-5663E1AEF4C5}"/>
          </ac:spMkLst>
        </pc:spChg>
        <pc:spChg chg="add del">
          <ac:chgData name="TONI KAPUČIJA" userId="0de72ef3-2f5f-42d7-83b5-a80cdc6cae1f" providerId="ADAL" clId="{C7855C6E-3155-4426-B865-D8AC2D95275D}" dt="2021-04-09T16:52:04.171" v="837" actId="26606"/>
          <ac:spMkLst>
            <pc:docMk/>
            <pc:sldMk cId="3240506888" sldId="280"/>
            <ac:spMk id="21" creationId="{7E018740-5C2B-4A41-AC1A-7E68D1EC1954}"/>
          </ac:spMkLst>
        </pc:spChg>
        <pc:spChg chg="add del">
          <ac:chgData name="TONI KAPUČIJA" userId="0de72ef3-2f5f-42d7-83b5-a80cdc6cae1f" providerId="ADAL" clId="{C7855C6E-3155-4426-B865-D8AC2D95275D}" dt="2021-04-09T16:52:04.171" v="837" actId="26606"/>
          <ac:spMkLst>
            <pc:docMk/>
            <pc:sldMk cId="3240506888" sldId="280"/>
            <ac:spMk id="23" creationId="{166F75A4-C475-4941-8EE2-B80A06A2C1BB}"/>
          </ac:spMkLst>
        </pc:spChg>
        <pc:spChg chg="add del">
          <ac:chgData name="TONI KAPUČIJA" userId="0de72ef3-2f5f-42d7-83b5-a80cdc6cae1f" providerId="ADAL" clId="{C7855C6E-3155-4426-B865-D8AC2D95275D}" dt="2021-04-09T16:52:04.171" v="837" actId="26606"/>
          <ac:spMkLst>
            <pc:docMk/>
            <pc:sldMk cId="3240506888" sldId="280"/>
            <ac:spMk id="25" creationId="{A032553A-72E8-4B0D-8405-FF9771C9AF05}"/>
          </ac:spMkLst>
        </pc:spChg>
        <pc:spChg chg="add del">
          <ac:chgData name="TONI KAPUČIJA" userId="0de72ef3-2f5f-42d7-83b5-a80cdc6cae1f" providerId="ADAL" clId="{C7855C6E-3155-4426-B865-D8AC2D95275D}" dt="2021-04-09T16:52:04.171" v="837" actId="26606"/>
          <ac:spMkLst>
            <pc:docMk/>
            <pc:sldMk cId="3240506888" sldId="280"/>
            <ac:spMk id="27" creationId="{765800AC-C3B9-498E-87BC-29FAE4C76B21}"/>
          </ac:spMkLst>
        </pc:spChg>
        <pc:spChg chg="add del">
          <ac:chgData name="TONI KAPUČIJA" userId="0de72ef3-2f5f-42d7-83b5-a80cdc6cae1f" providerId="ADAL" clId="{C7855C6E-3155-4426-B865-D8AC2D95275D}" dt="2021-04-09T16:52:04.171" v="837" actId="26606"/>
          <ac:spMkLst>
            <pc:docMk/>
            <pc:sldMk cId="3240506888" sldId="280"/>
            <ac:spMk id="29" creationId="{1F9D6ACB-2FF4-49F9-978A-E0D5327FC635}"/>
          </ac:spMkLst>
        </pc:spChg>
        <pc:spChg chg="add del">
          <ac:chgData name="TONI KAPUČIJA" userId="0de72ef3-2f5f-42d7-83b5-a80cdc6cae1f" providerId="ADAL" clId="{C7855C6E-3155-4426-B865-D8AC2D95275D}" dt="2021-04-09T16:52:04.171" v="837" actId="26606"/>
          <ac:spMkLst>
            <pc:docMk/>
            <pc:sldMk cId="3240506888" sldId="280"/>
            <ac:spMk id="31" creationId="{142BFA2A-77A0-4F60-A32A-685681C84889}"/>
          </ac:spMkLst>
        </pc:spChg>
        <pc:spChg chg="add del">
          <ac:chgData name="TONI KAPUČIJA" userId="0de72ef3-2f5f-42d7-83b5-a80cdc6cae1f" providerId="ADAL" clId="{C7855C6E-3155-4426-B865-D8AC2D95275D}" dt="2021-04-09T16:51:49.128" v="833" actId="26606"/>
          <ac:spMkLst>
            <pc:docMk/>
            <pc:sldMk cId="3240506888" sldId="280"/>
            <ac:spMk id="36" creationId="{86C16C40-7C29-4ACC-B851-7E08E459B596}"/>
          </ac:spMkLst>
        </pc:spChg>
        <pc:spChg chg="add del">
          <ac:chgData name="TONI KAPUČIJA" userId="0de72ef3-2f5f-42d7-83b5-a80cdc6cae1f" providerId="ADAL" clId="{C7855C6E-3155-4426-B865-D8AC2D95275D}" dt="2021-04-09T16:51:46.789" v="831" actId="26606"/>
          <ac:spMkLst>
            <pc:docMk/>
            <pc:sldMk cId="3240506888" sldId="280"/>
            <ac:spMk id="37" creationId="{CB5AA8A5-25CC-4295-892F-367FCDAF2BF6}"/>
          </ac:spMkLst>
        </pc:spChg>
        <pc:spChg chg="add del">
          <ac:chgData name="TONI KAPUČIJA" userId="0de72ef3-2f5f-42d7-83b5-a80cdc6cae1f" providerId="ADAL" clId="{C7855C6E-3155-4426-B865-D8AC2D95275D}" dt="2021-04-09T16:52:04.106" v="836" actId="26606"/>
          <ac:spMkLst>
            <pc:docMk/>
            <pc:sldMk cId="3240506888" sldId="280"/>
            <ac:spMk id="44" creationId="{7E018740-5C2B-4A41-AC1A-7E68D1EC1954}"/>
          </ac:spMkLst>
        </pc:spChg>
        <pc:spChg chg="add del">
          <ac:chgData name="TONI KAPUČIJA" userId="0de72ef3-2f5f-42d7-83b5-a80cdc6cae1f" providerId="ADAL" clId="{C7855C6E-3155-4426-B865-D8AC2D95275D}" dt="2021-04-09T16:52:04.106" v="836" actId="26606"/>
          <ac:spMkLst>
            <pc:docMk/>
            <pc:sldMk cId="3240506888" sldId="280"/>
            <ac:spMk id="46" creationId="{166F75A4-C475-4941-8EE2-B80A06A2C1BB}"/>
          </ac:spMkLst>
        </pc:spChg>
        <pc:spChg chg="add del">
          <ac:chgData name="TONI KAPUČIJA" userId="0de72ef3-2f5f-42d7-83b5-a80cdc6cae1f" providerId="ADAL" clId="{C7855C6E-3155-4426-B865-D8AC2D95275D}" dt="2021-04-09T16:52:04.106" v="836" actId="26606"/>
          <ac:spMkLst>
            <pc:docMk/>
            <pc:sldMk cId="3240506888" sldId="280"/>
            <ac:spMk id="48" creationId="{A032553A-72E8-4B0D-8405-FF9771C9AF05}"/>
          </ac:spMkLst>
        </pc:spChg>
        <pc:spChg chg="add del">
          <ac:chgData name="TONI KAPUČIJA" userId="0de72ef3-2f5f-42d7-83b5-a80cdc6cae1f" providerId="ADAL" clId="{C7855C6E-3155-4426-B865-D8AC2D95275D}" dt="2021-04-09T16:51:46.789" v="831" actId="26606"/>
          <ac:spMkLst>
            <pc:docMk/>
            <pc:sldMk cId="3240506888" sldId="280"/>
            <ac:spMk id="50" creationId="{24C6BC13-FB1E-48CC-B421-3D06039728B4}"/>
          </ac:spMkLst>
        </pc:spChg>
        <pc:spChg chg="add del">
          <ac:chgData name="TONI KAPUČIJA" userId="0de72ef3-2f5f-42d7-83b5-a80cdc6cae1f" providerId="ADAL" clId="{C7855C6E-3155-4426-B865-D8AC2D95275D}" dt="2021-04-09T16:52:04.106" v="836" actId="26606"/>
          <ac:spMkLst>
            <pc:docMk/>
            <pc:sldMk cId="3240506888" sldId="280"/>
            <ac:spMk id="52" creationId="{1F9D6ACB-2FF4-49F9-978A-E0D5327FC635}"/>
          </ac:spMkLst>
        </pc:spChg>
        <pc:spChg chg="add del">
          <ac:chgData name="TONI KAPUČIJA" userId="0de72ef3-2f5f-42d7-83b5-a80cdc6cae1f" providerId="ADAL" clId="{C7855C6E-3155-4426-B865-D8AC2D95275D}" dt="2021-04-09T16:51:49.128" v="833" actId="26606"/>
          <ac:spMkLst>
            <pc:docMk/>
            <pc:sldMk cId="3240506888" sldId="280"/>
            <ac:spMk id="53" creationId="{2A2D3326-E8F1-4A79-9DA6-4B5F8D181426}"/>
          </ac:spMkLst>
        </pc:spChg>
        <pc:spChg chg="add del">
          <ac:chgData name="TONI KAPUČIJA" userId="0de72ef3-2f5f-42d7-83b5-a80cdc6cae1f" providerId="ADAL" clId="{C7855C6E-3155-4426-B865-D8AC2D95275D}" dt="2021-04-09T16:52:04.106" v="836" actId="26606"/>
          <ac:spMkLst>
            <pc:docMk/>
            <pc:sldMk cId="3240506888" sldId="280"/>
            <ac:spMk id="54" creationId="{142BFA2A-77A0-4F60-A32A-685681C84889}"/>
          </ac:spMkLst>
        </pc:spChg>
        <pc:spChg chg="add del">
          <ac:chgData name="TONI KAPUČIJA" userId="0de72ef3-2f5f-42d7-83b5-a80cdc6cae1f" providerId="ADAL" clId="{C7855C6E-3155-4426-B865-D8AC2D95275D}" dt="2021-04-09T16:52:04.106" v="836" actId="26606"/>
          <ac:spMkLst>
            <pc:docMk/>
            <pc:sldMk cId="3240506888" sldId="280"/>
            <ac:spMk id="55" creationId="{A65AC7D1-EAA9-48F5-B509-60A7F50BF703}"/>
          </ac:spMkLst>
        </pc:spChg>
        <pc:spChg chg="add del">
          <ac:chgData name="TONI KAPUČIJA" userId="0de72ef3-2f5f-42d7-83b5-a80cdc6cae1f" providerId="ADAL" clId="{C7855C6E-3155-4426-B865-D8AC2D95275D}" dt="2021-04-09T16:52:04.106" v="836" actId="26606"/>
          <ac:spMkLst>
            <pc:docMk/>
            <pc:sldMk cId="3240506888" sldId="280"/>
            <ac:spMk id="56" creationId="{D6320AF9-619A-4175-865B-5663E1AEF4C5}"/>
          </ac:spMkLst>
        </pc:spChg>
        <pc:spChg chg="add del">
          <ac:chgData name="TONI KAPUČIJA" userId="0de72ef3-2f5f-42d7-83b5-a80cdc6cae1f" providerId="ADAL" clId="{C7855C6E-3155-4426-B865-D8AC2D95275D}" dt="2021-04-09T16:52:04.106" v="836" actId="26606"/>
          <ac:spMkLst>
            <pc:docMk/>
            <pc:sldMk cId="3240506888" sldId="280"/>
            <ac:spMk id="57" creationId="{765800AC-C3B9-498E-87BC-29FAE4C76B21}"/>
          </ac:spMkLst>
        </pc:spChg>
        <pc:spChg chg="add del mod">
          <ac:chgData name="TONI KAPUČIJA" userId="0de72ef3-2f5f-42d7-83b5-a80cdc6cae1f" providerId="ADAL" clId="{C7855C6E-3155-4426-B865-D8AC2D95275D}" dt="2021-04-09T16:52:04.106" v="836" actId="26606"/>
          <ac:spMkLst>
            <pc:docMk/>
            <pc:sldMk cId="3240506888" sldId="280"/>
            <ac:spMk id="58" creationId="{2A2D3326-E8F1-4A79-9DA6-4B5F8D181426}"/>
          </ac:spMkLst>
        </pc:spChg>
        <pc:spChg chg="add del">
          <ac:chgData name="TONI KAPUČIJA" userId="0de72ef3-2f5f-42d7-83b5-a80cdc6cae1f" providerId="ADAL" clId="{C7855C6E-3155-4426-B865-D8AC2D95275D}" dt="2021-04-13T14:24:00.353" v="982" actId="26606"/>
          <ac:spMkLst>
            <pc:docMk/>
            <pc:sldMk cId="3240506888" sldId="280"/>
            <ac:spMk id="60" creationId="{CB5AA8A5-25CC-4295-892F-367FCDAF2BF6}"/>
          </ac:spMkLst>
        </pc:spChg>
        <pc:spChg chg="add del">
          <ac:chgData name="TONI KAPUČIJA" userId="0de72ef3-2f5f-42d7-83b5-a80cdc6cae1f" providerId="ADAL" clId="{C7855C6E-3155-4426-B865-D8AC2D95275D}" dt="2021-04-13T14:24:00.353" v="982" actId="26606"/>
          <ac:spMkLst>
            <pc:docMk/>
            <pc:sldMk cId="3240506888" sldId="280"/>
            <ac:spMk id="67" creationId="{24C6BC13-FB1E-48CC-B421-3D06039728B4}"/>
          </ac:spMkLst>
        </pc:spChg>
        <pc:spChg chg="add del">
          <ac:chgData name="TONI KAPUČIJA" userId="0de72ef3-2f5f-42d7-83b5-a80cdc6cae1f" providerId="ADAL" clId="{C7855C6E-3155-4426-B865-D8AC2D95275D}" dt="2021-04-13T14:23:58.176" v="972" actId="26606"/>
          <ac:spMkLst>
            <pc:docMk/>
            <pc:sldMk cId="3240506888" sldId="280"/>
            <ac:spMk id="74" creationId="{4600514D-20FB-4559-97DC-D1DC39E6C3DE}"/>
          </ac:spMkLst>
        </pc:spChg>
        <pc:spChg chg="add del">
          <ac:chgData name="TONI KAPUČIJA" userId="0de72ef3-2f5f-42d7-83b5-a80cdc6cae1f" providerId="ADAL" clId="{C7855C6E-3155-4426-B865-D8AC2D95275D}" dt="2021-04-13T14:23:58.176" v="972" actId="26606"/>
          <ac:spMkLst>
            <pc:docMk/>
            <pc:sldMk cId="3240506888" sldId="280"/>
            <ac:spMk id="75" creationId="{8DF4D7F6-81B5-452A-9CE6-76D81F91D41B}"/>
          </ac:spMkLst>
        </pc:spChg>
        <pc:spChg chg="add del">
          <ac:chgData name="TONI KAPUČIJA" userId="0de72ef3-2f5f-42d7-83b5-a80cdc6cae1f" providerId="ADAL" clId="{C7855C6E-3155-4426-B865-D8AC2D95275D}" dt="2021-04-13T14:23:58.176" v="972" actId="26606"/>
          <ac:spMkLst>
            <pc:docMk/>
            <pc:sldMk cId="3240506888" sldId="280"/>
            <ac:spMk id="76" creationId="{266F638A-E405-4AC0-B984-72E5813B0DD1}"/>
          </ac:spMkLst>
        </pc:spChg>
        <pc:spChg chg="add del">
          <ac:chgData name="TONI KAPUČIJA" userId="0de72ef3-2f5f-42d7-83b5-a80cdc6cae1f" providerId="ADAL" clId="{C7855C6E-3155-4426-B865-D8AC2D95275D}" dt="2021-04-13T14:23:58.176" v="972" actId="26606"/>
          <ac:spMkLst>
            <pc:docMk/>
            <pc:sldMk cId="3240506888" sldId="280"/>
            <ac:spMk id="82" creationId="{27B538D5-95DB-47ED-9CB4-34AE5BF78E6B}"/>
          </ac:spMkLst>
        </pc:spChg>
        <pc:spChg chg="add del">
          <ac:chgData name="TONI KAPUČIJA" userId="0de72ef3-2f5f-42d7-83b5-a80cdc6cae1f" providerId="ADAL" clId="{C7855C6E-3155-4426-B865-D8AC2D95275D}" dt="2021-04-13T14:23:58.716" v="974" actId="26606"/>
          <ac:spMkLst>
            <pc:docMk/>
            <pc:sldMk cId="3240506888" sldId="280"/>
            <ac:spMk id="84" creationId="{603AE127-802C-459A-A612-DB85B67F0DC0}"/>
          </ac:spMkLst>
        </pc:spChg>
        <pc:spChg chg="add del">
          <ac:chgData name="TONI KAPUČIJA" userId="0de72ef3-2f5f-42d7-83b5-a80cdc6cae1f" providerId="ADAL" clId="{C7855C6E-3155-4426-B865-D8AC2D95275D}" dt="2021-04-13T14:23:58.716" v="974" actId="26606"/>
          <ac:spMkLst>
            <pc:docMk/>
            <pc:sldMk cId="3240506888" sldId="280"/>
            <ac:spMk id="85" creationId="{9323D83D-50D6-4040-A58B-FCEA340F886A}"/>
          </ac:spMkLst>
        </pc:spChg>
        <pc:spChg chg="add del">
          <ac:chgData name="TONI KAPUČIJA" userId="0de72ef3-2f5f-42d7-83b5-a80cdc6cae1f" providerId="ADAL" clId="{C7855C6E-3155-4426-B865-D8AC2D95275D}" dt="2021-04-13T14:23:58.716" v="974" actId="26606"/>
          <ac:spMkLst>
            <pc:docMk/>
            <pc:sldMk cId="3240506888" sldId="280"/>
            <ac:spMk id="87" creationId="{F10FD715-4DCE-4779-B634-EC78315EA213}"/>
          </ac:spMkLst>
        </pc:spChg>
        <pc:spChg chg="add del">
          <ac:chgData name="TONI KAPUČIJA" userId="0de72ef3-2f5f-42d7-83b5-a80cdc6cae1f" providerId="ADAL" clId="{C7855C6E-3155-4426-B865-D8AC2D95275D}" dt="2021-04-13T14:23:59.331" v="977" actId="26606"/>
          <ac:spMkLst>
            <pc:docMk/>
            <pc:sldMk cId="3240506888" sldId="280"/>
            <ac:spMk id="89" creationId="{8DF4D7F6-81B5-452A-9CE6-76D81F91D41B}"/>
          </ac:spMkLst>
        </pc:spChg>
        <pc:spChg chg="add del">
          <ac:chgData name="TONI KAPUČIJA" userId="0de72ef3-2f5f-42d7-83b5-a80cdc6cae1f" providerId="ADAL" clId="{C7855C6E-3155-4426-B865-D8AC2D95275D}" dt="2021-04-13T14:23:59.331" v="977" actId="26606"/>
          <ac:spMkLst>
            <pc:docMk/>
            <pc:sldMk cId="3240506888" sldId="280"/>
            <ac:spMk id="90" creationId="{4600514D-20FB-4559-97DC-D1DC39E6C3DE}"/>
          </ac:spMkLst>
        </pc:spChg>
        <pc:spChg chg="add del">
          <ac:chgData name="TONI KAPUČIJA" userId="0de72ef3-2f5f-42d7-83b5-a80cdc6cae1f" providerId="ADAL" clId="{C7855C6E-3155-4426-B865-D8AC2D95275D}" dt="2021-04-13T14:23:59.331" v="977" actId="26606"/>
          <ac:spMkLst>
            <pc:docMk/>
            <pc:sldMk cId="3240506888" sldId="280"/>
            <ac:spMk id="91" creationId="{266F638A-E405-4AC0-B984-72E5813B0DD1}"/>
          </ac:spMkLst>
        </pc:spChg>
        <pc:spChg chg="add del">
          <ac:chgData name="TONI KAPUČIJA" userId="0de72ef3-2f5f-42d7-83b5-a80cdc6cae1f" providerId="ADAL" clId="{C7855C6E-3155-4426-B865-D8AC2D95275D}" dt="2021-04-13T14:23:59.331" v="977" actId="26606"/>
          <ac:spMkLst>
            <pc:docMk/>
            <pc:sldMk cId="3240506888" sldId="280"/>
            <ac:spMk id="94" creationId="{27B538D5-95DB-47ED-9CB4-34AE5BF78E6B}"/>
          </ac:spMkLst>
        </pc:spChg>
        <pc:spChg chg="add del">
          <ac:chgData name="TONI KAPUČIJA" userId="0de72ef3-2f5f-42d7-83b5-a80cdc6cae1f" providerId="ADAL" clId="{C7855C6E-3155-4426-B865-D8AC2D95275D}" dt="2021-04-13T14:23:59.756" v="979" actId="26606"/>
          <ac:spMkLst>
            <pc:docMk/>
            <pc:sldMk cId="3240506888" sldId="280"/>
            <ac:spMk id="96" creationId="{E80B86A7-A1EC-475B-9166-88902B033A38}"/>
          </ac:spMkLst>
        </pc:spChg>
        <pc:spChg chg="add del">
          <ac:chgData name="TONI KAPUČIJA" userId="0de72ef3-2f5f-42d7-83b5-a80cdc6cae1f" providerId="ADAL" clId="{C7855C6E-3155-4426-B865-D8AC2D95275D}" dt="2021-04-13T14:23:59.756" v="979" actId="26606"/>
          <ac:spMkLst>
            <pc:docMk/>
            <pc:sldMk cId="3240506888" sldId="280"/>
            <ac:spMk id="97" creationId="{C2C29CB1-9F74-4879-A6AF-AEA67B6F1F4D}"/>
          </ac:spMkLst>
        </pc:spChg>
        <pc:spChg chg="add del">
          <ac:chgData name="TONI KAPUČIJA" userId="0de72ef3-2f5f-42d7-83b5-a80cdc6cae1f" providerId="ADAL" clId="{C7855C6E-3155-4426-B865-D8AC2D95275D}" dt="2021-04-13T14:23:59.756" v="979" actId="26606"/>
          <ac:spMkLst>
            <pc:docMk/>
            <pc:sldMk cId="3240506888" sldId="280"/>
            <ac:spMk id="98" creationId="{7E2C7115-5336-410C-AD71-0F0952A2E5A7}"/>
          </ac:spMkLst>
        </pc:spChg>
        <pc:spChg chg="add">
          <ac:chgData name="TONI KAPUČIJA" userId="0de72ef3-2f5f-42d7-83b5-a80cdc6cae1f" providerId="ADAL" clId="{C7855C6E-3155-4426-B865-D8AC2D95275D}" dt="2021-04-13T14:24:00.353" v="982" actId="26606"/>
          <ac:spMkLst>
            <pc:docMk/>
            <pc:sldMk cId="3240506888" sldId="280"/>
            <ac:spMk id="102" creationId="{E80B86A7-A1EC-475B-9166-88902B033A38}"/>
          </ac:spMkLst>
        </pc:spChg>
        <pc:spChg chg="add">
          <ac:chgData name="TONI KAPUČIJA" userId="0de72ef3-2f5f-42d7-83b5-a80cdc6cae1f" providerId="ADAL" clId="{C7855C6E-3155-4426-B865-D8AC2D95275D}" dt="2021-04-13T14:24:00.353" v="982" actId="26606"/>
          <ac:spMkLst>
            <pc:docMk/>
            <pc:sldMk cId="3240506888" sldId="280"/>
            <ac:spMk id="103" creationId="{C2C29CB1-9F74-4879-A6AF-AEA67B6F1F4D}"/>
          </ac:spMkLst>
        </pc:spChg>
        <pc:spChg chg="add">
          <ac:chgData name="TONI KAPUČIJA" userId="0de72ef3-2f5f-42d7-83b5-a80cdc6cae1f" providerId="ADAL" clId="{C7855C6E-3155-4426-B865-D8AC2D95275D}" dt="2021-04-13T14:24:00.353" v="982" actId="26606"/>
          <ac:spMkLst>
            <pc:docMk/>
            <pc:sldMk cId="3240506888" sldId="280"/>
            <ac:spMk id="104" creationId="{7E2C7115-5336-410C-AD71-0F0952A2E5A7}"/>
          </ac:spMkLst>
        </pc:spChg>
        <pc:grpChg chg="add del">
          <ac:chgData name="TONI KAPUČIJA" userId="0de72ef3-2f5f-42d7-83b5-a80cdc6cae1f" providerId="ADAL" clId="{C7855C6E-3155-4426-B865-D8AC2D95275D}" dt="2021-04-09T16:51:49.128" v="833" actId="26606"/>
          <ac:grpSpMkLst>
            <pc:docMk/>
            <pc:sldMk cId="3240506888" sldId="280"/>
            <ac:grpSpMk id="38" creationId="{648049AD-9827-49E8-8BF5-32E175C8EA8A}"/>
          </ac:grpSpMkLst>
        </pc:grpChg>
        <pc:grpChg chg="add del">
          <ac:chgData name="TONI KAPUČIJA" userId="0de72ef3-2f5f-42d7-83b5-a80cdc6cae1f" providerId="ADAL" clId="{C7855C6E-3155-4426-B865-D8AC2D95275D}" dt="2021-04-09T16:51:46.789" v="831" actId="26606"/>
          <ac:grpSpMkLst>
            <pc:docMk/>
            <pc:sldMk cId="3240506888" sldId="280"/>
            <ac:grpSpMk id="39" creationId="{09DD65AA-8280-4962-92F3-DF1CB53349DB}"/>
          </ac:grpSpMkLst>
        </pc:grpChg>
        <pc:grpChg chg="add del">
          <ac:chgData name="TONI KAPUČIJA" userId="0de72ef3-2f5f-42d7-83b5-a80cdc6cae1f" providerId="ADAL" clId="{C7855C6E-3155-4426-B865-D8AC2D95275D}" dt="2021-04-13T14:24:00.353" v="982" actId="26606"/>
          <ac:grpSpMkLst>
            <pc:docMk/>
            <pc:sldMk cId="3240506888" sldId="280"/>
            <ac:grpSpMk id="61" creationId="{09DD65AA-8280-4962-92F3-DF1CB53349DB}"/>
          </ac:grpSpMkLst>
        </pc:grpChg>
        <pc:graphicFrameChg chg="add del">
          <ac:chgData name="TONI KAPUČIJA" userId="0de72ef3-2f5f-42d7-83b5-a80cdc6cae1f" providerId="ADAL" clId="{C7855C6E-3155-4426-B865-D8AC2D95275D}" dt="2021-04-09T16:51:46.789" v="831" actId="26606"/>
          <ac:graphicFrameMkLst>
            <pc:docMk/>
            <pc:sldMk cId="3240506888" sldId="280"/>
            <ac:graphicFrameMk id="33" creationId="{94D36456-F2F8-4272-A65B-071DAC3E04B9}"/>
          </ac:graphicFrameMkLst>
        </pc:graphicFrameChg>
        <pc:graphicFrameChg chg="add del mod">
          <ac:chgData name="TONI KAPUČIJA" userId="0de72ef3-2f5f-42d7-83b5-a80cdc6cae1f" providerId="ADAL" clId="{C7855C6E-3155-4426-B865-D8AC2D95275D}" dt="2021-04-09T16:52:15.078" v="842" actId="478"/>
          <ac:graphicFrameMkLst>
            <pc:docMk/>
            <pc:sldMk cId="3240506888" sldId="280"/>
            <ac:graphicFrameMk id="68" creationId="{94D36456-F2F8-4272-A65B-071DAC3E04B9}"/>
          </ac:graphicFrameMkLst>
        </pc:graphicFrameChg>
        <pc:cxnChg chg="add del">
          <ac:chgData name="TONI KAPUČIJA" userId="0de72ef3-2f5f-42d7-83b5-a80cdc6cae1f" providerId="ADAL" clId="{C7855C6E-3155-4426-B865-D8AC2D95275D}" dt="2021-04-09T16:52:04.171" v="837" actId="26606"/>
          <ac:cxnSpMkLst>
            <pc:docMk/>
            <pc:sldMk cId="3240506888" sldId="280"/>
            <ac:cxnSpMk id="17" creationId="{063B6EC6-D752-4EE7-908B-F8F19E8C7FEA}"/>
          </ac:cxnSpMkLst>
        </pc:cxnChg>
        <pc:cxnChg chg="add del">
          <ac:chgData name="TONI KAPUČIJA" userId="0de72ef3-2f5f-42d7-83b5-a80cdc6cae1f" providerId="ADAL" clId="{C7855C6E-3155-4426-B865-D8AC2D95275D}" dt="2021-04-09T16:52:04.171" v="837" actId="26606"/>
          <ac:cxnSpMkLst>
            <pc:docMk/>
            <pc:sldMk cId="3240506888" sldId="280"/>
            <ac:cxnSpMk id="19" creationId="{EFECD4E8-AD3E-4228-82A2-9461958EA94D}"/>
          </ac:cxnSpMkLst>
        </pc:cxnChg>
        <pc:cxnChg chg="add del">
          <ac:chgData name="TONI KAPUČIJA" userId="0de72ef3-2f5f-42d7-83b5-a80cdc6cae1f" providerId="ADAL" clId="{C7855C6E-3155-4426-B865-D8AC2D95275D}" dt="2021-04-09T16:52:04.106" v="836" actId="26606"/>
          <ac:cxnSpMkLst>
            <pc:docMk/>
            <pc:sldMk cId="3240506888" sldId="280"/>
            <ac:cxnSpMk id="40" creationId="{063B6EC6-D752-4EE7-908B-F8F19E8C7FEA}"/>
          </ac:cxnSpMkLst>
        </pc:cxnChg>
        <pc:cxnChg chg="add del">
          <ac:chgData name="TONI KAPUČIJA" userId="0de72ef3-2f5f-42d7-83b5-a80cdc6cae1f" providerId="ADAL" clId="{C7855C6E-3155-4426-B865-D8AC2D95275D}" dt="2021-04-09T16:52:04.106" v="836" actId="26606"/>
          <ac:cxnSpMkLst>
            <pc:docMk/>
            <pc:sldMk cId="3240506888" sldId="280"/>
            <ac:cxnSpMk id="42" creationId="{EFECD4E8-AD3E-4228-82A2-9461958EA94D}"/>
          </ac:cxnSpMkLst>
        </pc:cxnChg>
        <pc:cxnChg chg="add del">
          <ac:chgData name="TONI KAPUČIJA" userId="0de72ef3-2f5f-42d7-83b5-a80cdc6cae1f" providerId="ADAL" clId="{C7855C6E-3155-4426-B865-D8AC2D95275D}" dt="2021-04-13T14:23:57.082" v="969" actId="26606"/>
          <ac:cxnSpMkLst>
            <pc:docMk/>
            <pc:sldMk cId="3240506888" sldId="280"/>
            <ac:cxnSpMk id="72" creationId="{0B5F7E3B-C5F1-40E0-A491-558BAFBC1127}"/>
          </ac:cxnSpMkLst>
        </pc:cxnChg>
        <pc:cxnChg chg="add del">
          <ac:chgData name="TONI KAPUČIJA" userId="0de72ef3-2f5f-42d7-83b5-a80cdc6cae1f" providerId="ADAL" clId="{C7855C6E-3155-4426-B865-D8AC2D95275D}" dt="2021-04-13T14:23:58.176" v="972" actId="26606"/>
          <ac:cxnSpMkLst>
            <pc:docMk/>
            <pc:sldMk cId="3240506888" sldId="280"/>
            <ac:cxnSpMk id="78" creationId="{7D1CBE93-B17D-4509-843C-82287C38032A}"/>
          </ac:cxnSpMkLst>
        </pc:cxnChg>
        <pc:cxnChg chg="add del">
          <ac:chgData name="TONI KAPUČIJA" userId="0de72ef3-2f5f-42d7-83b5-a80cdc6cae1f" providerId="ADAL" clId="{C7855C6E-3155-4426-B865-D8AC2D95275D}" dt="2021-04-13T14:23:58.176" v="972" actId="26606"/>
          <ac:cxnSpMkLst>
            <pc:docMk/>
            <pc:sldMk cId="3240506888" sldId="280"/>
            <ac:cxnSpMk id="80" creationId="{AE6277B4-6A43-48AB-89B2-3442221619CC}"/>
          </ac:cxnSpMkLst>
        </pc:cxnChg>
        <pc:cxnChg chg="add del">
          <ac:chgData name="TONI KAPUČIJA" userId="0de72ef3-2f5f-42d7-83b5-a80cdc6cae1f" providerId="ADAL" clId="{C7855C6E-3155-4426-B865-D8AC2D95275D}" dt="2021-04-13T14:23:58.716" v="974" actId="26606"/>
          <ac:cxnSpMkLst>
            <pc:docMk/>
            <pc:sldMk cId="3240506888" sldId="280"/>
            <ac:cxnSpMk id="86" creationId="{1A1FE6BB-DFB2-4080-9B5E-076EF5DDE67B}"/>
          </ac:cxnSpMkLst>
        </pc:cxnChg>
        <pc:cxnChg chg="add del">
          <ac:chgData name="TONI KAPUČIJA" userId="0de72ef3-2f5f-42d7-83b5-a80cdc6cae1f" providerId="ADAL" clId="{C7855C6E-3155-4426-B865-D8AC2D95275D}" dt="2021-04-13T14:23:59.331" v="977" actId="26606"/>
          <ac:cxnSpMkLst>
            <pc:docMk/>
            <pc:sldMk cId="3240506888" sldId="280"/>
            <ac:cxnSpMk id="92" creationId="{7D1CBE93-B17D-4509-843C-82287C38032A}"/>
          </ac:cxnSpMkLst>
        </pc:cxnChg>
        <pc:cxnChg chg="add del">
          <ac:chgData name="TONI KAPUČIJA" userId="0de72ef3-2f5f-42d7-83b5-a80cdc6cae1f" providerId="ADAL" clId="{C7855C6E-3155-4426-B865-D8AC2D95275D}" dt="2021-04-13T14:23:59.331" v="977" actId="26606"/>
          <ac:cxnSpMkLst>
            <pc:docMk/>
            <pc:sldMk cId="3240506888" sldId="280"/>
            <ac:cxnSpMk id="93" creationId="{AE6277B4-6A43-48AB-89B2-3442221619CC}"/>
          </ac:cxnSpMkLst>
        </pc:cxnChg>
        <pc:cxnChg chg="add del">
          <ac:chgData name="TONI KAPUČIJA" userId="0de72ef3-2f5f-42d7-83b5-a80cdc6cae1f" providerId="ADAL" clId="{C7855C6E-3155-4426-B865-D8AC2D95275D}" dt="2021-04-13T14:24:00.339" v="981" actId="26606"/>
          <ac:cxnSpMkLst>
            <pc:docMk/>
            <pc:sldMk cId="3240506888" sldId="280"/>
            <ac:cxnSpMk id="100" creationId="{0B5F7E3B-C5F1-40E0-A491-558BAFBC1127}"/>
          </ac:cxnSpMkLst>
        </pc:cxnChg>
      </pc:sldChg>
      <pc:sldChg chg="modSp mod">
        <pc:chgData name="TONI KAPUČIJA" userId="0de72ef3-2f5f-42d7-83b5-a80cdc6cae1f" providerId="ADAL" clId="{C7855C6E-3155-4426-B865-D8AC2D95275D}" dt="2021-04-09T16:36:44.969" v="827" actId="1076"/>
        <pc:sldMkLst>
          <pc:docMk/>
          <pc:sldMk cId="93171143" sldId="281"/>
        </pc:sldMkLst>
        <pc:spChg chg="mod">
          <ac:chgData name="TONI KAPUČIJA" userId="0de72ef3-2f5f-42d7-83b5-a80cdc6cae1f" providerId="ADAL" clId="{C7855C6E-3155-4426-B865-D8AC2D95275D}" dt="2021-04-09T09:42:19.059" v="323"/>
          <ac:spMkLst>
            <pc:docMk/>
            <pc:sldMk cId="93171143" sldId="281"/>
            <ac:spMk id="2" creationId="{091423AA-7BE5-4788-875C-6776C2DC8A01}"/>
          </ac:spMkLst>
        </pc:spChg>
        <pc:spChg chg="mod">
          <ac:chgData name="TONI KAPUČIJA" userId="0de72ef3-2f5f-42d7-83b5-a80cdc6cae1f" providerId="ADAL" clId="{C7855C6E-3155-4426-B865-D8AC2D95275D}" dt="2021-04-09T16:36:44.969" v="827" actId="1076"/>
          <ac:spMkLst>
            <pc:docMk/>
            <pc:sldMk cId="93171143" sldId="281"/>
            <ac:spMk id="3" creationId="{590494D1-5A80-4329-A7E2-F78BB7C9008F}"/>
          </ac:spMkLst>
        </pc:spChg>
      </pc:sldChg>
      <pc:sldChg chg="modSp mod">
        <pc:chgData name="TONI KAPUČIJA" userId="0de72ef3-2f5f-42d7-83b5-a80cdc6cae1f" providerId="ADAL" clId="{C7855C6E-3155-4426-B865-D8AC2D95275D}" dt="2021-04-13T14:52:30.672" v="1131" actId="20577"/>
        <pc:sldMkLst>
          <pc:docMk/>
          <pc:sldMk cId="639330149" sldId="282"/>
        </pc:sldMkLst>
        <pc:spChg chg="mod">
          <ac:chgData name="TONI KAPUČIJA" userId="0de72ef3-2f5f-42d7-83b5-a80cdc6cae1f" providerId="ADAL" clId="{C7855C6E-3155-4426-B865-D8AC2D95275D}" dt="2021-04-09T09:42:19.059" v="323"/>
          <ac:spMkLst>
            <pc:docMk/>
            <pc:sldMk cId="639330149" sldId="282"/>
            <ac:spMk id="2" creationId="{5D7D29D4-4C63-4575-84D2-130505902090}"/>
          </ac:spMkLst>
        </pc:spChg>
        <pc:spChg chg="mod">
          <ac:chgData name="TONI KAPUČIJA" userId="0de72ef3-2f5f-42d7-83b5-a80cdc6cae1f" providerId="ADAL" clId="{C7855C6E-3155-4426-B865-D8AC2D95275D}" dt="2021-04-13T14:52:30.672" v="1131" actId="20577"/>
          <ac:spMkLst>
            <pc:docMk/>
            <pc:sldMk cId="639330149" sldId="282"/>
            <ac:spMk id="3" creationId="{8B20E3F7-E9FB-4112-8CD3-BFBB62559EDB}"/>
          </ac:spMkLst>
        </pc:spChg>
      </pc:sldChg>
      <pc:sldChg chg="modSp mod">
        <pc:chgData name="TONI KAPUČIJA" userId="0de72ef3-2f5f-42d7-83b5-a80cdc6cae1f" providerId="ADAL" clId="{C7855C6E-3155-4426-B865-D8AC2D95275D}" dt="2021-04-09T16:42:50.990" v="829" actId="1076"/>
        <pc:sldMkLst>
          <pc:docMk/>
          <pc:sldMk cId="3358694753" sldId="283"/>
        </pc:sldMkLst>
        <pc:picChg chg="mod">
          <ac:chgData name="TONI KAPUČIJA" userId="0de72ef3-2f5f-42d7-83b5-a80cdc6cae1f" providerId="ADAL" clId="{C7855C6E-3155-4426-B865-D8AC2D95275D}" dt="2021-04-09T16:42:50.990" v="829" actId="1076"/>
          <ac:picMkLst>
            <pc:docMk/>
            <pc:sldMk cId="3358694753" sldId="283"/>
            <ac:picMk id="4" creationId="{5D4A7D1E-BEF5-4A09-B376-4384CA22AD77}"/>
          </ac:picMkLst>
        </pc:picChg>
      </pc:sldChg>
      <pc:sldChg chg="modSp mod">
        <pc:chgData name="TONI KAPUČIJA" userId="0de72ef3-2f5f-42d7-83b5-a80cdc6cae1f" providerId="ADAL" clId="{C7855C6E-3155-4426-B865-D8AC2D95275D}" dt="2021-04-13T14:54:17.503" v="1133" actId="15"/>
        <pc:sldMkLst>
          <pc:docMk/>
          <pc:sldMk cId="107996321" sldId="284"/>
        </pc:sldMkLst>
        <pc:spChg chg="mod">
          <ac:chgData name="TONI KAPUČIJA" userId="0de72ef3-2f5f-42d7-83b5-a80cdc6cae1f" providerId="ADAL" clId="{C7855C6E-3155-4426-B865-D8AC2D95275D}" dt="2021-04-09T10:26:54.892" v="674" actId="27636"/>
          <ac:spMkLst>
            <pc:docMk/>
            <pc:sldMk cId="107996321" sldId="284"/>
            <ac:spMk id="2" creationId="{5E92F885-4312-4B5E-913E-53137A0DFEA0}"/>
          </ac:spMkLst>
        </pc:spChg>
        <pc:spChg chg="mod">
          <ac:chgData name="TONI KAPUČIJA" userId="0de72ef3-2f5f-42d7-83b5-a80cdc6cae1f" providerId="ADAL" clId="{C7855C6E-3155-4426-B865-D8AC2D95275D}" dt="2021-04-13T14:54:17.503" v="1133" actId="15"/>
          <ac:spMkLst>
            <pc:docMk/>
            <pc:sldMk cId="107996321" sldId="284"/>
            <ac:spMk id="3" creationId="{8227B854-CD5C-4290-A496-FEE0BAFD1B5D}"/>
          </ac:spMkLst>
        </pc:spChg>
      </pc:sldChg>
      <pc:sldChg chg="modSp mod">
        <pc:chgData name="TONI KAPUČIJA" userId="0de72ef3-2f5f-42d7-83b5-a80cdc6cae1f" providerId="ADAL" clId="{C7855C6E-3155-4426-B865-D8AC2D95275D}" dt="2021-04-13T14:25:40.378" v="998"/>
        <pc:sldMkLst>
          <pc:docMk/>
          <pc:sldMk cId="2942124610" sldId="285"/>
        </pc:sldMkLst>
        <pc:spChg chg="mod">
          <ac:chgData name="TONI KAPUČIJA" userId="0de72ef3-2f5f-42d7-83b5-a80cdc6cae1f" providerId="ADAL" clId="{C7855C6E-3155-4426-B865-D8AC2D95275D}" dt="2021-04-13T14:25:40.378" v="998"/>
          <ac:spMkLst>
            <pc:docMk/>
            <pc:sldMk cId="2942124610" sldId="285"/>
            <ac:spMk id="3" creationId="{298A05D7-8FD1-4218-B20F-12A03CADE2BD}"/>
          </ac:spMkLst>
        </pc:spChg>
      </pc:sldChg>
      <pc:sldChg chg="addSp modSp mod ord setBg">
        <pc:chgData name="TONI KAPUČIJA" userId="0de72ef3-2f5f-42d7-83b5-a80cdc6cae1f" providerId="ADAL" clId="{C7855C6E-3155-4426-B865-D8AC2D95275D}" dt="2021-04-09T15:53:23.458" v="689" actId="1076"/>
        <pc:sldMkLst>
          <pc:docMk/>
          <pc:sldMk cId="3759105820" sldId="286"/>
        </pc:sldMkLst>
        <pc:spChg chg="add">
          <ac:chgData name="TONI KAPUČIJA" userId="0de72ef3-2f5f-42d7-83b5-a80cdc6cae1f" providerId="ADAL" clId="{C7855C6E-3155-4426-B865-D8AC2D95275D}" dt="2021-04-09T15:53:05.309" v="687" actId="26606"/>
          <ac:spMkLst>
            <pc:docMk/>
            <pc:sldMk cId="3759105820" sldId="286"/>
            <ac:spMk id="21" creationId="{03E8462A-FEBA-4848-81CC-3F8DA3E477BE}"/>
          </ac:spMkLst>
        </pc:spChg>
        <pc:spChg chg="add">
          <ac:chgData name="TONI KAPUČIJA" userId="0de72ef3-2f5f-42d7-83b5-a80cdc6cae1f" providerId="ADAL" clId="{C7855C6E-3155-4426-B865-D8AC2D95275D}" dt="2021-04-09T15:53:05.309" v="687" actId="26606"/>
          <ac:spMkLst>
            <pc:docMk/>
            <pc:sldMk cId="3759105820" sldId="286"/>
            <ac:spMk id="34" creationId="{7941F9B1-B01B-4A84-89D9-B169AEB4E456}"/>
          </ac:spMkLst>
        </pc:spChg>
        <pc:grpChg chg="add">
          <ac:chgData name="TONI KAPUČIJA" userId="0de72ef3-2f5f-42d7-83b5-a80cdc6cae1f" providerId="ADAL" clId="{C7855C6E-3155-4426-B865-D8AC2D95275D}" dt="2021-04-09T15:53:05.309" v="687" actId="26606"/>
          <ac:grpSpMkLst>
            <pc:docMk/>
            <pc:sldMk cId="3759105820" sldId="286"/>
            <ac:grpSpMk id="9" creationId="{A4D026A2-7476-44B0-9648-BB98882F7BA3}"/>
          </ac:grpSpMkLst>
        </pc:grpChg>
        <pc:grpChg chg="add">
          <ac:chgData name="TONI KAPUČIJA" userId="0de72ef3-2f5f-42d7-83b5-a80cdc6cae1f" providerId="ADAL" clId="{C7855C6E-3155-4426-B865-D8AC2D95275D}" dt="2021-04-09T15:53:05.309" v="687" actId="26606"/>
          <ac:grpSpMkLst>
            <pc:docMk/>
            <pc:sldMk cId="3759105820" sldId="286"/>
            <ac:grpSpMk id="23" creationId="{2109F83F-40FE-4DB3-84CC-09FB3340D06D}"/>
          </ac:grpSpMkLst>
        </pc:grpChg>
        <pc:picChg chg="mod">
          <ac:chgData name="TONI KAPUČIJA" userId="0de72ef3-2f5f-42d7-83b5-a80cdc6cae1f" providerId="ADAL" clId="{C7855C6E-3155-4426-B865-D8AC2D95275D}" dt="2021-04-09T15:53:23.458" v="689" actId="1076"/>
          <ac:picMkLst>
            <pc:docMk/>
            <pc:sldMk cId="3759105820" sldId="286"/>
            <ac:picMk id="4" creationId="{A591A8F0-3FEB-4EF2-9226-E79329D97ADD}"/>
          </ac:picMkLst>
        </pc:picChg>
      </pc:sldChg>
      <pc:sldChg chg="addSp delSp modSp mod setBg">
        <pc:chgData name="TONI KAPUČIJA" userId="0de72ef3-2f5f-42d7-83b5-a80cdc6cae1f" providerId="ADAL" clId="{C7855C6E-3155-4426-B865-D8AC2D95275D}" dt="2021-04-13T14:04:26.725" v="882" actId="1076"/>
        <pc:sldMkLst>
          <pc:docMk/>
          <pc:sldMk cId="1336834174" sldId="287"/>
        </pc:sldMkLst>
        <pc:spChg chg="mod">
          <ac:chgData name="TONI KAPUČIJA" userId="0de72ef3-2f5f-42d7-83b5-a80cdc6cae1f" providerId="ADAL" clId="{C7855C6E-3155-4426-B865-D8AC2D95275D}" dt="2021-04-13T14:03:04.096" v="874" actId="1076"/>
          <ac:spMkLst>
            <pc:docMk/>
            <pc:sldMk cId="1336834174" sldId="287"/>
            <ac:spMk id="3" creationId="{1050AE4C-7482-43FF-9DA5-B41B3723C6D8}"/>
          </ac:spMkLst>
        </pc:spChg>
        <pc:spChg chg="add mod">
          <ac:chgData name="TONI KAPUČIJA" userId="0de72ef3-2f5f-42d7-83b5-a80cdc6cae1f" providerId="ADAL" clId="{C7855C6E-3155-4426-B865-D8AC2D95275D}" dt="2021-04-13T14:04:26.725" v="882" actId="1076"/>
          <ac:spMkLst>
            <pc:docMk/>
            <pc:sldMk cId="1336834174" sldId="287"/>
            <ac:spMk id="4" creationId="{4C10C701-2BB6-4058-979F-15154E547E21}"/>
          </ac:spMkLst>
        </pc:spChg>
        <pc:spChg chg="add del">
          <ac:chgData name="TONI KAPUČIJA" userId="0de72ef3-2f5f-42d7-83b5-a80cdc6cae1f" providerId="ADAL" clId="{C7855C6E-3155-4426-B865-D8AC2D95275D}" dt="2021-04-09T16:25:10.460" v="796" actId="26606"/>
          <ac:spMkLst>
            <pc:docMk/>
            <pc:sldMk cId="1336834174" sldId="287"/>
            <ac:spMk id="8" creationId="{8DF4D7F6-81B5-452A-9CE6-76D81F91D41B}"/>
          </ac:spMkLst>
        </pc:spChg>
        <pc:spChg chg="add del">
          <ac:chgData name="TONI KAPUČIJA" userId="0de72ef3-2f5f-42d7-83b5-a80cdc6cae1f" providerId="ADAL" clId="{C7855C6E-3155-4426-B865-D8AC2D95275D}" dt="2021-04-09T16:25:10.460" v="796" actId="26606"/>
          <ac:spMkLst>
            <pc:docMk/>
            <pc:sldMk cId="1336834174" sldId="287"/>
            <ac:spMk id="10" creationId="{4600514D-20FB-4559-97DC-D1DC39E6C3DE}"/>
          </ac:spMkLst>
        </pc:spChg>
        <pc:spChg chg="add del">
          <ac:chgData name="TONI KAPUČIJA" userId="0de72ef3-2f5f-42d7-83b5-a80cdc6cae1f" providerId="ADAL" clId="{C7855C6E-3155-4426-B865-D8AC2D95275D}" dt="2021-04-09T16:25:10.460" v="796" actId="26606"/>
          <ac:spMkLst>
            <pc:docMk/>
            <pc:sldMk cId="1336834174" sldId="287"/>
            <ac:spMk id="12" creationId="{266F638A-E405-4AC0-B984-72E5813B0DD1}"/>
          </ac:spMkLst>
        </pc:spChg>
        <pc:spChg chg="add del">
          <ac:chgData name="TONI KAPUČIJA" userId="0de72ef3-2f5f-42d7-83b5-a80cdc6cae1f" providerId="ADAL" clId="{C7855C6E-3155-4426-B865-D8AC2D95275D}" dt="2021-04-09T16:25:10.460" v="796" actId="26606"/>
          <ac:spMkLst>
            <pc:docMk/>
            <pc:sldMk cId="1336834174" sldId="287"/>
            <ac:spMk id="18" creationId="{27B538D5-95DB-47ED-9CB4-34AE5BF78E6B}"/>
          </ac:spMkLst>
        </pc:spChg>
        <pc:cxnChg chg="add del">
          <ac:chgData name="TONI KAPUČIJA" userId="0de72ef3-2f5f-42d7-83b5-a80cdc6cae1f" providerId="ADAL" clId="{C7855C6E-3155-4426-B865-D8AC2D95275D}" dt="2021-04-09T16:25:10.460" v="796" actId="26606"/>
          <ac:cxnSpMkLst>
            <pc:docMk/>
            <pc:sldMk cId="1336834174" sldId="287"/>
            <ac:cxnSpMk id="14" creationId="{7D1CBE93-B17D-4509-843C-82287C38032A}"/>
          </ac:cxnSpMkLst>
        </pc:cxnChg>
        <pc:cxnChg chg="add del">
          <ac:chgData name="TONI KAPUČIJA" userId="0de72ef3-2f5f-42d7-83b5-a80cdc6cae1f" providerId="ADAL" clId="{C7855C6E-3155-4426-B865-D8AC2D95275D}" dt="2021-04-09T16:25:10.460" v="796" actId="26606"/>
          <ac:cxnSpMkLst>
            <pc:docMk/>
            <pc:sldMk cId="1336834174" sldId="287"/>
            <ac:cxnSpMk id="16" creationId="{AE6277B4-6A43-48AB-89B2-3442221619CC}"/>
          </ac:cxnSpMkLst>
        </pc:cxnChg>
      </pc:sldChg>
      <pc:sldChg chg="addSp delSp modSp mod setBg">
        <pc:chgData name="TONI KAPUČIJA" userId="0de72ef3-2f5f-42d7-83b5-a80cdc6cae1f" providerId="ADAL" clId="{C7855C6E-3155-4426-B865-D8AC2D95275D}" dt="2021-04-09T16:22:02.802" v="789" actId="1076"/>
        <pc:sldMkLst>
          <pc:docMk/>
          <pc:sldMk cId="1741497383" sldId="288"/>
        </pc:sldMkLst>
        <pc:spChg chg="mod">
          <ac:chgData name="TONI KAPUČIJA" userId="0de72ef3-2f5f-42d7-83b5-a80cdc6cae1f" providerId="ADAL" clId="{C7855C6E-3155-4426-B865-D8AC2D95275D}" dt="2021-04-09T15:55:29.781" v="705" actId="1076"/>
          <ac:spMkLst>
            <pc:docMk/>
            <pc:sldMk cId="1741497383" sldId="288"/>
            <ac:spMk id="2" creationId="{473B1C6F-1E20-40E0-8EB3-A6009E487909}"/>
          </ac:spMkLst>
        </pc:spChg>
        <pc:spChg chg="mod">
          <ac:chgData name="TONI KAPUČIJA" userId="0de72ef3-2f5f-42d7-83b5-a80cdc6cae1f" providerId="ADAL" clId="{C7855C6E-3155-4426-B865-D8AC2D95275D}" dt="2021-04-09T16:22:02.802" v="789" actId="1076"/>
          <ac:spMkLst>
            <pc:docMk/>
            <pc:sldMk cId="1741497383" sldId="288"/>
            <ac:spMk id="3" creationId="{C0BEC7B3-B970-4929-9605-950D2A19FDFD}"/>
          </ac:spMkLst>
        </pc:spChg>
        <pc:spChg chg="add del">
          <ac:chgData name="TONI KAPUČIJA" userId="0de72ef3-2f5f-42d7-83b5-a80cdc6cae1f" providerId="ADAL" clId="{C7855C6E-3155-4426-B865-D8AC2D95275D}" dt="2021-04-09T15:55:12.845" v="698" actId="26606"/>
          <ac:spMkLst>
            <pc:docMk/>
            <pc:sldMk cId="1741497383" sldId="288"/>
            <ac:spMk id="8" creationId="{E80B86A7-A1EC-475B-9166-88902B033A38}"/>
          </ac:spMkLst>
        </pc:spChg>
        <pc:spChg chg="add del">
          <ac:chgData name="TONI KAPUČIJA" userId="0de72ef3-2f5f-42d7-83b5-a80cdc6cae1f" providerId="ADAL" clId="{C7855C6E-3155-4426-B865-D8AC2D95275D}" dt="2021-04-09T15:55:12.845" v="698" actId="26606"/>
          <ac:spMkLst>
            <pc:docMk/>
            <pc:sldMk cId="1741497383" sldId="288"/>
            <ac:spMk id="10" creationId="{C2C29CB1-9F74-4879-A6AF-AEA67B6F1F4D}"/>
          </ac:spMkLst>
        </pc:spChg>
        <pc:spChg chg="add del">
          <ac:chgData name="TONI KAPUČIJA" userId="0de72ef3-2f5f-42d7-83b5-a80cdc6cae1f" providerId="ADAL" clId="{C7855C6E-3155-4426-B865-D8AC2D95275D}" dt="2021-04-09T15:55:12.845" v="698" actId="26606"/>
          <ac:spMkLst>
            <pc:docMk/>
            <pc:sldMk cId="1741497383" sldId="288"/>
            <ac:spMk id="12" creationId="{7E2C7115-5336-410C-AD71-0F0952A2E5A7}"/>
          </ac:spMkLst>
        </pc:spChg>
        <pc:spChg chg="add del">
          <ac:chgData name="TONI KAPUČIJA" userId="0de72ef3-2f5f-42d7-83b5-a80cdc6cae1f" providerId="ADAL" clId="{C7855C6E-3155-4426-B865-D8AC2D95275D}" dt="2021-04-09T15:55:13.639" v="700" actId="26606"/>
          <ac:spMkLst>
            <pc:docMk/>
            <pc:sldMk cId="1741497383" sldId="288"/>
            <ac:spMk id="14" creationId="{F10FD715-4DCE-4779-B634-EC78315EA213}"/>
          </ac:spMkLst>
        </pc:spChg>
        <pc:spChg chg="add del">
          <ac:chgData name="TONI KAPUČIJA" userId="0de72ef3-2f5f-42d7-83b5-a80cdc6cae1f" providerId="ADAL" clId="{C7855C6E-3155-4426-B865-D8AC2D95275D}" dt="2021-04-09T15:55:13.639" v="700" actId="26606"/>
          <ac:spMkLst>
            <pc:docMk/>
            <pc:sldMk cId="1741497383" sldId="288"/>
            <ac:spMk id="15" creationId="{603AE127-802C-459A-A612-DB85B67F0DC0}"/>
          </ac:spMkLst>
        </pc:spChg>
        <pc:spChg chg="add del">
          <ac:chgData name="TONI KAPUČIJA" userId="0de72ef3-2f5f-42d7-83b5-a80cdc6cae1f" providerId="ADAL" clId="{C7855C6E-3155-4426-B865-D8AC2D95275D}" dt="2021-04-09T15:55:13.639" v="700" actId="26606"/>
          <ac:spMkLst>
            <pc:docMk/>
            <pc:sldMk cId="1741497383" sldId="288"/>
            <ac:spMk id="16" creationId="{9323D83D-50D6-4040-A58B-FCEA340F886A}"/>
          </ac:spMkLst>
        </pc:spChg>
        <pc:spChg chg="add">
          <ac:chgData name="TONI KAPUČIJA" userId="0de72ef3-2f5f-42d7-83b5-a80cdc6cae1f" providerId="ADAL" clId="{C7855C6E-3155-4426-B865-D8AC2D95275D}" dt="2021-04-09T15:55:13.656" v="701" actId="26606"/>
          <ac:spMkLst>
            <pc:docMk/>
            <pc:sldMk cId="1741497383" sldId="288"/>
            <ac:spMk id="19" creationId="{E80B86A7-A1EC-475B-9166-88902B033A38}"/>
          </ac:spMkLst>
        </pc:spChg>
        <pc:spChg chg="add">
          <ac:chgData name="TONI KAPUČIJA" userId="0de72ef3-2f5f-42d7-83b5-a80cdc6cae1f" providerId="ADAL" clId="{C7855C6E-3155-4426-B865-D8AC2D95275D}" dt="2021-04-09T15:55:13.656" v="701" actId="26606"/>
          <ac:spMkLst>
            <pc:docMk/>
            <pc:sldMk cId="1741497383" sldId="288"/>
            <ac:spMk id="20" creationId="{C2C29CB1-9F74-4879-A6AF-AEA67B6F1F4D}"/>
          </ac:spMkLst>
        </pc:spChg>
        <pc:spChg chg="add">
          <ac:chgData name="TONI KAPUČIJA" userId="0de72ef3-2f5f-42d7-83b5-a80cdc6cae1f" providerId="ADAL" clId="{C7855C6E-3155-4426-B865-D8AC2D95275D}" dt="2021-04-09T15:55:13.656" v="701" actId="26606"/>
          <ac:spMkLst>
            <pc:docMk/>
            <pc:sldMk cId="1741497383" sldId="288"/>
            <ac:spMk id="21" creationId="{7E2C7115-5336-410C-AD71-0F0952A2E5A7}"/>
          </ac:spMkLst>
        </pc:spChg>
        <pc:cxnChg chg="add del">
          <ac:chgData name="TONI KAPUČIJA" userId="0de72ef3-2f5f-42d7-83b5-a80cdc6cae1f" providerId="ADAL" clId="{C7855C6E-3155-4426-B865-D8AC2D95275D}" dt="2021-04-09T15:55:13.639" v="700" actId="26606"/>
          <ac:cxnSpMkLst>
            <pc:docMk/>
            <pc:sldMk cId="1741497383" sldId="288"/>
            <ac:cxnSpMk id="17" creationId="{1A1FE6BB-DFB2-4080-9B5E-076EF5DDE67B}"/>
          </ac:cxnSpMkLst>
        </pc:cxnChg>
      </pc:sldChg>
      <pc:sldChg chg="addSp delSp modSp mod ord setBg addAnim setClrOvrMap">
        <pc:chgData name="TONI KAPUČIJA" userId="0de72ef3-2f5f-42d7-83b5-a80cdc6cae1f" providerId="ADAL" clId="{C7855C6E-3155-4426-B865-D8AC2D95275D}" dt="2021-04-09T16:12:14.527" v="758" actId="478"/>
        <pc:sldMkLst>
          <pc:docMk/>
          <pc:sldMk cId="1468869015" sldId="289"/>
        </pc:sldMkLst>
        <pc:spChg chg="mod">
          <ac:chgData name="TONI KAPUČIJA" userId="0de72ef3-2f5f-42d7-83b5-a80cdc6cae1f" providerId="ADAL" clId="{C7855C6E-3155-4426-B865-D8AC2D95275D}" dt="2021-04-09T15:54:43.056" v="695" actId="26606"/>
          <ac:spMkLst>
            <pc:docMk/>
            <pc:sldMk cId="1468869015" sldId="289"/>
            <ac:spMk id="2" creationId="{9A66C52A-4AEE-43B4-9CFB-BA6D245FCE27}"/>
          </ac:spMkLst>
        </pc:spChg>
        <pc:spChg chg="add">
          <ac:chgData name="TONI KAPUČIJA" userId="0de72ef3-2f5f-42d7-83b5-a80cdc6cae1f" providerId="ADAL" clId="{C7855C6E-3155-4426-B865-D8AC2D95275D}" dt="2021-04-09T15:54:43.056" v="695" actId="26606"/>
          <ac:spMkLst>
            <pc:docMk/>
            <pc:sldMk cId="1468869015" sldId="289"/>
            <ac:spMk id="19" creationId="{9179DE42-5613-4B35-A1E6-6CCBAA13C743}"/>
          </ac:spMkLst>
        </pc:spChg>
        <pc:spChg chg="add">
          <ac:chgData name="TONI KAPUČIJA" userId="0de72ef3-2f5f-42d7-83b5-a80cdc6cae1f" providerId="ADAL" clId="{C7855C6E-3155-4426-B865-D8AC2D95275D}" dt="2021-04-09T15:54:43.056" v="695" actId="26606"/>
          <ac:spMkLst>
            <pc:docMk/>
            <pc:sldMk cId="1468869015" sldId="289"/>
            <ac:spMk id="25" creationId="{52FB45E9-914E-4471-AC87-E475CD51767D}"/>
          </ac:spMkLst>
        </pc:spChg>
        <pc:spChg chg="add">
          <ac:chgData name="TONI KAPUČIJA" userId="0de72ef3-2f5f-42d7-83b5-a80cdc6cae1f" providerId="ADAL" clId="{C7855C6E-3155-4426-B865-D8AC2D95275D}" dt="2021-04-09T15:54:43.056" v="695" actId="26606"/>
          <ac:spMkLst>
            <pc:docMk/>
            <pc:sldMk cId="1468869015" sldId="289"/>
            <ac:spMk id="27" creationId="{C310626D-5743-49D4-8F7D-88C4F8F05774}"/>
          </ac:spMkLst>
        </pc:spChg>
        <pc:spChg chg="add">
          <ac:chgData name="TONI KAPUČIJA" userId="0de72ef3-2f5f-42d7-83b5-a80cdc6cae1f" providerId="ADAL" clId="{C7855C6E-3155-4426-B865-D8AC2D95275D}" dt="2021-04-09T15:54:43.056" v="695" actId="26606"/>
          <ac:spMkLst>
            <pc:docMk/>
            <pc:sldMk cId="1468869015" sldId="289"/>
            <ac:spMk id="29" creationId="{3C195FC1-B568-4C72-9902-34CB35DDD7A1}"/>
          </ac:spMkLst>
        </pc:spChg>
        <pc:spChg chg="add">
          <ac:chgData name="TONI KAPUČIJA" userId="0de72ef3-2f5f-42d7-83b5-a80cdc6cae1f" providerId="ADAL" clId="{C7855C6E-3155-4426-B865-D8AC2D95275D}" dt="2021-04-09T15:54:43.056" v="695" actId="26606"/>
          <ac:spMkLst>
            <pc:docMk/>
            <pc:sldMk cId="1468869015" sldId="289"/>
            <ac:spMk id="31" creationId="{EF2BDF77-362C-43F0-8CBB-A969EC2AE0C4}"/>
          </ac:spMkLst>
        </pc:spChg>
        <pc:spChg chg="add">
          <ac:chgData name="TONI KAPUČIJA" userId="0de72ef3-2f5f-42d7-83b5-a80cdc6cae1f" providerId="ADAL" clId="{C7855C6E-3155-4426-B865-D8AC2D95275D}" dt="2021-04-09T15:54:43.056" v="695" actId="26606"/>
          <ac:spMkLst>
            <pc:docMk/>
            <pc:sldMk cId="1468869015" sldId="289"/>
            <ac:spMk id="33" creationId="{4BE96B01-3929-432D-B8C2-ADBCB74C2EF4}"/>
          </ac:spMkLst>
        </pc:spChg>
        <pc:spChg chg="add">
          <ac:chgData name="TONI KAPUČIJA" userId="0de72ef3-2f5f-42d7-83b5-a80cdc6cae1f" providerId="ADAL" clId="{C7855C6E-3155-4426-B865-D8AC2D95275D}" dt="2021-04-09T15:54:43.056" v="695" actId="26606"/>
          <ac:spMkLst>
            <pc:docMk/>
            <pc:sldMk cId="1468869015" sldId="289"/>
            <ac:spMk id="35" creationId="{2A6FCDE6-CDE2-4C51-B18E-A95CFB679714}"/>
          </ac:spMkLst>
        </pc:spChg>
        <pc:spChg chg="add">
          <ac:chgData name="TONI KAPUČIJA" userId="0de72ef3-2f5f-42d7-83b5-a80cdc6cae1f" providerId="ADAL" clId="{C7855C6E-3155-4426-B865-D8AC2D95275D}" dt="2021-04-09T15:54:43.056" v="695" actId="26606"/>
          <ac:spMkLst>
            <pc:docMk/>
            <pc:sldMk cId="1468869015" sldId="289"/>
            <ac:spMk id="37" creationId="{9D2E8756-2465-473A-BA2A-2DB1D6224745}"/>
          </ac:spMkLst>
        </pc:spChg>
        <pc:grpChg chg="add">
          <ac:chgData name="TONI KAPUČIJA" userId="0de72ef3-2f5f-42d7-83b5-a80cdc6cae1f" providerId="ADAL" clId="{C7855C6E-3155-4426-B865-D8AC2D95275D}" dt="2021-04-09T15:54:43.056" v="695" actId="26606"/>
          <ac:grpSpMkLst>
            <pc:docMk/>
            <pc:sldMk cId="1468869015" sldId="289"/>
            <ac:grpSpMk id="7" creationId="{76582886-877C-4AEC-A77F-8055EB9A0CF9}"/>
          </ac:grpSpMkLst>
        </pc:grpChg>
        <pc:picChg chg="add del mod">
          <ac:chgData name="TONI KAPUČIJA" userId="0de72ef3-2f5f-42d7-83b5-a80cdc6cae1f" providerId="ADAL" clId="{C7855C6E-3155-4426-B865-D8AC2D95275D}" dt="2021-04-09T16:12:14.527" v="758" actId="478"/>
          <ac:picMkLst>
            <pc:docMk/>
            <pc:sldMk cId="1468869015" sldId="289"/>
            <ac:picMk id="4" creationId="{D684DB17-59FB-47FE-B0F4-F537A748D464}"/>
          </ac:picMkLst>
        </pc:picChg>
        <pc:cxnChg chg="add">
          <ac:chgData name="TONI KAPUČIJA" userId="0de72ef3-2f5f-42d7-83b5-a80cdc6cae1f" providerId="ADAL" clId="{C7855C6E-3155-4426-B865-D8AC2D95275D}" dt="2021-04-09T15:54:43.056" v="695" actId="26606"/>
          <ac:cxnSpMkLst>
            <pc:docMk/>
            <pc:sldMk cId="1468869015" sldId="289"/>
            <ac:cxnSpMk id="21" creationId="{EB898B32-3891-4C3A-8F58-C5969D2E9033}"/>
          </ac:cxnSpMkLst>
        </pc:cxnChg>
        <pc:cxnChg chg="add">
          <ac:chgData name="TONI KAPUČIJA" userId="0de72ef3-2f5f-42d7-83b5-a80cdc6cae1f" providerId="ADAL" clId="{C7855C6E-3155-4426-B865-D8AC2D95275D}" dt="2021-04-09T15:54:43.056" v="695" actId="26606"/>
          <ac:cxnSpMkLst>
            <pc:docMk/>
            <pc:sldMk cId="1468869015" sldId="289"/>
            <ac:cxnSpMk id="23" creationId="{4AE4806D-B8F9-4679-A68A-9BD21C01A301}"/>
          </ac:cxnSpMkLst>
        </pc:cxnChg>
      </pc:sldChg>
      <pc:sldChg chg="addSp delSp modSp new mod setBg setClrOvrMap">
        <pc:chgData name="TONI KAPUČIJA" userId="0de72ef3-2f5f-42d7-83b5-a80cdc6cae1f" providerId="ADAL" clId="{C7855C6E-3155-4426-B865-D8AC2D95275D}" dt="2021-04-13T14:58:42.842" v="1144" actId="1076"/>
        <pc:sldMkLst>
          <pc:docMk/>
          <pc:sldMk cId="975171112" sldId="290"/>
        </pc:sldMkLst>
        <pc:spChg chg="mod">
          <ac:chgData name="TONI KAPUČIJA" userId="0de72ef3-2f5f-42d7-83b5-a80cdc6cae1f" providerId="ADAL" clId="{C7855C6E-3155-4426-B865-D8AC2D95275D}" dt="2021-04-13T14:58:42.842" v="1144" actId="1076"/>
          <ac:spMkLst>
            <pc:docMk/>
            <pc:sldMk cId="975171112" sldId="290"/>
            <ac:spMk id="2" creationId="{6B9621DA-EA8E-404B-B76C-296B08129F18}"/>
          </ac:spMkLst>
        </pc:spChg>
        <pc:spChg chg="del">
          <ac:chgData name="TONI KAPUČIJA" userId="0de72ef3-2f5f-42d7-83b5-a80cdc6cae1f" providerId="ADAL" clId="{C7855C6E-3155-4426-B865-D8AC2D95275D}" dt="2021-04-13T14:02:17.343" v="869" actId="26606"/>
          <ac:spMkLst>
            <pc:docMk/>
            <pc:sldMk cId="975171112" sldId="290"/>
            <ac:spMk id="19" creationId="{27577DEC-D9A5-404D-9789-702F4319BEC8}"/>
          </ac:spMkLst>
        </pc:spChg>
        <pc:spChg chg="add del">
          <ac:chgData name="TONI KAPUČIJA" userId="0de72ef3-2f5f-42d7-83b5-a80cdc6cae1f" providerId="ADAL" clId="{C7855C6E-3155-4426-B865-D8AC2D95275D}" dt="2021-04-13T14:36:39.453" v="1024" actId="26606"/>
          <ac:spMkLst>
            <pc:docMk/>
            <pc:sldMk cId="975171112" sldId="290"/>
            <ac:spMk id="47" creationId="{2783C067-F8BF-4755-B516-8A0CD74CF60C}"/>
          </ac:spMkLst>
        </pc:spChg>
        <pc:spChg chg="add del">
          <ac:chgData name="TONI KAPUČIJA" userId="0de72ef3-2f5f-42d7-83b5-a80cdc6cae1f" providerId="ADAL" clId="{C7855C6E-3155-4426-B865-D8AC2D95275D}" dt="2021-04-13T14:36:39.453" v="1024" actId="26606"/>
          <ac:spMkLst>
            <pc:docMk/>
            <pc:sldMk cId="975171112" sldId="290"/>
            <ac:spMk id="49" creationId="{2ED796EC-E7FF-46DB-B912-FB08BF12AA6E}"/>
          </ac:spMkLst>
        </pc:spChg>
        <pc:spChg chg="add del">
          <ac:chgData name="TONI KAPUČIJA" userId="0de72ef3-2f5f-42d7-83b5-a80cdc6cae1f" providerId="ADAL" clId="{C7855C6E-3155-4426-B865-D8AC2D95275D}" dt="2021-04-13T14:36:39.453" v="1024" actId="26606"/>
          <ac:spMkLst>
            <pc:docMk/>
            <pc:sldMk cId="975171112" sldId="290"/>
            <ac:spMk id="51" creationId="{549A2DAB-B431-487D-95AD-BB0FECB49E57}"/>
          </ac:spMkLst>
        </pc:spChg>
        <pc:spChg chg="add del">
          <ac:chgData name="TONI KAPUČIJA" userId="0de72ef3-2f5f-42d7-83b5-a80cdc6cae1f" providerId="ADAL" clId="{C7855C6E-3155-4426-B865-D8AC2D95275D}" dt="2021-04-13T14:36:39.453" v="1024" actId="26606"/>
          <ac:spMkLst>
            <pc:docMk/>
            <pc:sldMk cId="975171112" sldId="290"/>
            <ac:spMk id="57" creationId="{0819F787-32B4-46A8-BC57-C6571BCEE243}"/>
          </ac:spMkLst>
        </pc:spChg>
        <pc:spChg chg="add">
          <ac:chgData name="TONI KAPUČIJA" userId="0de72ef3-2f5f-42d7-83b5-a80cdc6cae1f" providerId="ADAL" clId="{C7855C6E-3155-4426-B865-D8AC2D95275D}" dt="2021-04-13T14:36:39.453" v="1024" actId="26606"/>
          <ac:spMkLst>
            <pc:docMk/>
            <pc:sldMk cId="975171112" sldId="290"/>
            <ac:spMk id="74" creationId="{27577DEC-D9A5-404D-9789-702F4319BEC8}"/>
          </ac:spMkLst>
        </pc:spChg>
        <pc:grpChg chg="del">
          <ac:chgData name="TONI KAPUČIJA" userId="0de72ef3-2f5f-42d7-83b5-a80cdc6cae1f" providerId="ADAL" clId="{C7855C6E-3155-4426-B865-D8AC2D95275D}" dt="2021-04-13T14:02:17.343" v="869" actId="26606"/>
          <ac:grpSpMkLst>
            <pc:docMk/>
            <pc:sldMk cId="975171112" sldId="290"/>
            <ac:grpSpMk id="7" creationId="{76582886-877C-4AEC-A77F-8055EB9A0CF9}"/>
          </ac:grpSpMkLst>
        </pc:grpChg>
        <pc:grpChg chg="del">
          <ac:chgData name="TONI KAPUČIJA" userId="0de72ef3-2f5f-42d7-83b5-a80cdc6cae1f" providerId="ADAL" clId="{C7855C6E-3155-4426-B865-D8AC2D95275D}" dt="2021-04-13T14:02:17.343" v="869" actId="26606"/>
          <ac:grpSpMkLst>
            <pc:docMk/>
            <pc:sldMk cId="975171112" sldId="290"/>
            <ac:grpSpMk id="21" creationId="{CEEA9366-CEA8-4F23-B065-4337F0D836FE}"/>
          </ac:grpSpMkLst>
        </pc:grpChg>
        <pc:grpChg chg="add del">
          <ac:chgData name="TONI KAPUČIJA" userId="0de72ef3-2f5f-42d7-83b5-a80cdc6cae1f" providerId="ADAL" clId="{C7855C6E-3155-4426-B865-D8AC2D95275D}" dt="2021-04-13T14:36:39.453" v="1024" actId="26606"/>
          <ac:grpSpMkLst>
            <pc:docMk/>
            <pc:sldMk cId="975171112" sldId="290"/>
            <ac:grpSpMk id="35" creationId="{76582886-877C-4AEC-A77F-8055EB9A0CF9}"/>
          </ac:grpSpMkLst>
        </pc:grpChg>
        <pc:grpChg chg="add">
          <ac:chgData name="TONI KAPUČIJA" userId="0de72ef3-2f5f-42d7-83b5-a80cdc6cae1f" providerId="ADAL" clId="{C7855C6E-3155-4426-B865-D8AC2D95275D}" dt="2021-04-13T14:36:39.453" v="1024" actId="26606"/>
          <ac:grpSpMkLst>
            <pc:docMk/>
            <pc:sldMk cId="975171112" sldId="290"/>
            <ac:grpSpMk id="62" creationId="{76582886-877C-4AEC-A77F-8055EB9A0CF9}"/>
          </ac:grpSpMkLst>
        </pc:grpChg>
        <pc:grpChg chg="add">
          <ac:chgData name="TONI KAPUČIJA" userId="0de72ef3-2f5f-42d7-83b5-a80cdc6cae1f" providerId="ADAL" clId="{C7855C6E-3155-4426-B865-D8AC2D95275D}" dt="2021-04-13T14:36:39.453" v="1024" actId="26606"/>
          <ac:grpSpMkLst>
            <pc:docMk/>
            <pc:sldMk cId="975171112" sldId="290"/>
            <ac:grpSpMk id="76" creationId="{CEEA9366-CEA8-4F23-B065-4337F0D836FE}"/>
          </ac:grpSpMkLst>
        </pc:grpChg>
        <pc:picChg chg="add mod ord">
          <ac:chgData name="TONI KAPUČIJA" userId="0de72ef3-2f5f-42d7-83b5-a80cdc6cae1f" providerId="ADAL" clId="{C7855C6E-3155-4426-B865-D8AC2D95275D}" dt="2021-04-13T14:58:14.268" v="1142" actId="1367"/>
          <ac:picMkLst>
            <pc:docMk/>
            <pc:sldMk cId="975171112" sldId="290"/>
            <ac:picMk id="3" creationId="{BEF48A0D-09A0-449A-AFA6-D24B6B119B1C}"/>
          </ac:picMkLst>
        </pc:picChg>
        <pc:cxnChg chg="add del">
          <ac:chgData name="TONI KAPUČIJA" userId="0de72ef3-2f5f-42d7-83b5-a80cdc6cae1f" providerId="ADAL" clId="{C7855C6E-3155-4426-B865-D8AC2D95275D}" dt="2021-04-13T14:36:39.453" v="1024" actId="26606"/>
          <ac:cxnSpMkLst>
            <pc:docMk/>
            <pc:sldMk cId="975171112" sldId="290"/>
            <ac:cxnSpMk id="53" creationId="{C5ECDEE1-7093-418F-9CF5-24EEB115C1C1}"/>
          </ac:cxnSpMkLst>
        </pc:cxnChg>
        <pc:cxnChg chg="add del">
          <ac:chgData name="TONI KAPUČIJA" userId="0de72ef3-2f5f-42d7-83b5-a80cdc6cae1f" providerId="ADAL" clId="{C7855C6E-3155-4426-B865-D8AC2D95275D}" dt="2021-04-13T14:36:39.453" v="1024" actId="26606"/>
          <ac:cxnSpMkLst>
            <pc:docMk/>
            <pc:sldMk cId="975171112" sldId="290"/>
            <ac:cxnSpMk id="55" creationId="{045062AF-EB11-4651-BC4A-4DA21768DE8E}"/>
          </ac:cxnSpMkLst>
        </pc:cxnChg>
      </pc:sldChg>
      <pc:sldChg chg="modSp new mod">
        <pc:chgData name="TONI KAPUČIJA" userId="0de72ef3-2f5f-42d7-83b5-a80cdc6cae1f" providerId="ADAL" clId="{C7855C6E-3155-4426-B865-D8AC2D95275D}" dt="2021-04-13T14:25:13.446" v="996" actId="12"/>
        <pc:sldMkLst>
          <pc:docMk/>
          <pc:sldMk cId="2036056455" sldId="291"/>
        </pc:sldMkLst>
        <pc:spChg chg="mod">
          <ac:chgData name="TONI KAPUČIJA" userId="0de72ef3-2f5f-42d7-83b5-a80cdc6cae1f" providerId="ADAL" clId="{C7855C6E-3155-4426-B865-D8AC2D95275D}" dt="2021-04-13T14:24:32.619" v="990"/>
          <ac:spMkLst>
            <pc:docMk/>
            <pc:sldMk cId="2036056455" sldId="291"/>
            <ac:spMk id="2" creationId="{BB380B70-60B3-41A0-A1BC-73EA5E8B3A94}"/>
          </ac:spMkLst>
        </pc:spChg>
        <pc:spChg chg="mod">
          <ac:chgData name="TONI KAPUČIJA" userId="0de72ef3-2f5f-42d7-83b5-a80cdc6cae1f" providerId="ADAL" clId="{C7855C6E-3155-4426-B865-D8AC2D95275D}" dt="2021-04-13T14:25:13.446" v="996" actId="12"/>
          <ac:spMkLst>
            <pc:docMk/>
            <pc:sldMk cId="2036056455" sldId="291"/>
            <ac:spMk id="3" creationId="{BE757019-EA94-4D14-A27F-48EFE304F2F7}"/>
          </ac:spMkLst>
        </pc:spChg>
      </pc:sldChg>
      <pc:sldChg chg="new del">
        <pc:chgData name="TONI KAPUČIJA" userId="0de72ef3-2f5f-42d7-83b5-a80cdc6cae1f" providerId="ADAL" clId="{C7855C6E-3155-4426-B865-D8AC2D95275D}" dt="2021-04-13T14:31:45.414" v="1001" actId="2696"/>
        <pc:sldMkLst>
          <pc:docMk/>
          <pc:sldMk cId="4107710123" sldId="292"/>
        </pc:sldMkLst>
      </pc:sldChg>
    </pc:docChg>
  </pc:docChgLst>
  <pc:docChgLst>
    <pc:chgData name="Luka Leš" userId="S::luka.les@skole.hr::bb369845-6570-4a85-8bc7-4aedd550a166" providerId="AD" clId="Web-{7FF477CF-E814-A9D3-0957-1430318A360F}"/>
    <pc:docChg chg="modSld">
      <pc:chgData name="Luka Leš" userId="S::luka.les@skole.hr::bb369845-6570-4a85-8bc7-4aedd550a166" providerId="AD" clId="Web-{7FF477CF-E814-A9D3-0957-1430318A360F}" dt="2021-04-12T17:27:07.492" v="3" actId="1076"/>
      <pc:docMkLst>
        <pc:docMk/>
      </pc:docMkLst>
      <pc:sldChg chg="modSp">
        <pc:chgData name="Luka Leš" userId="S::luka.les@skole.hr::bb369845-6570-4a85-8bc7-4aedd550a166" providerId="AD" clId="Web-{7FF477CF-E814-A9D3-0957-1430318A360F}" dt="2021-04-12T16:58:56.443" v="2" actId="20577"/>
        <pc:sldMkLst>
          <pc:docMk/>
          <pc:sldMk cId="1944962244" sldId="258"/>
        </pc:sldMkLst>
        <pc:spChg chg="mod">
          <ac:chgData name="Luka Leš" userId="S::luka.les@skole.hr::bb369845-6570-4a85-8bc7-4aedd550a166" providerId="AD" clId="Web-{7FF477CF-E814-A9D3-0957-1430318A360F}" dt="2021-04-12T16:58:56.443" v="2" actId="20577"/>
          <ac:spMkLst>
            <pc:docMk/>
            <pc:sldMk cId="1944962244" sldId="258"/>
            <ac:spMk id="3" creationId="{66B582E6-23E6-4311-9483-D78626E40105}"/>
          </ac:spMkLst>
        </pc:spChg>
      </pc:sldChg>
      <pc:sldChg chg="modSp">
        <pc:chgData name="Luka Leš" userId="S::luka.les@skole.hr::bb369845-6570-4a85-8bc7-4aedd550a166" providerId="AD" clId="Web-{7FF477CF-E814-A9D3-0957-1430318A360F}" dt="2021-04-12T17:27:07.492" v="3" actId="1076"/>
        <pc:sldMkLst>
          <pc:docMk/>
          <pc:sldMk cId="3872634063" sldId="278"/>
        </pc:sldMkLst>
        <pc:spChg chg="mod">
          <ac:chgData name="Luka Leš" userId="S::luka.les@skole.hr::bb369845-6570-4a85-8bc7-4aedd550a166" providerId="AD" clId="Web-{7FF477CF-E814-A9D3-0957-1430318A360F}" dt="2021-04-12T17:27:07.492" v="3" actId="1076"/>
          <ac:spMkLst>
            <pc:docMk/>
            <pc:sldMk cId="3872634063" sldId="278"/>
            <ac:spMk id="4" creationId="{FBAFDADB-1F63-4922-8709-D5563C216507}"/>
          </ac:spMkLst>
        </pc:spChg>
      </pc:sldChg>
    </pc:docChg>
  </pc:docChgLst>
  <pc:docChgLst>
    <pc:chgData name="Luka Leš" userId="S::luka.les@skole.hr::bb369845-6570-4a85-8bc7-4aedd550a166" providerId="AD" clId="Web-{BD884D27-79F5-46CB-5974-B51173DB4EA2}"/>
    <pc:docChg chg="modSld">
      <pc:chgData name="Luka Leš" userId="S::luka.les@skole.hr::bb369845-6570-4a85-8bc7-4aedd550a166" providerId="AD" clId="Web-{BD884D27-79F5-46CB-5974-B51173DB4EA2}" dt="2021-04-14T07:38:27.805" v="12" actId="20577"/>
      <pc:docMkLst>
        <pc:docMk/>
      </pc:docMkLst>
      <pc:sldChg chg="modSp">
        <pc:chgData name="Luka Leš" userId="S::luka.les@skole.hr::bb369845-6570-4a85-8bc7-4aedd550a166" providerId="AD" clId="Web-{BD884D27-79F5-46CB-5974-B51173DB4EA2}" dt="2021-04-14T07:38:27.805" v="12" actId="20577"/>
        <pc:sldMkLst>
          <pc:docMk/>
          <pc:sldMk cId="0" sldId="293"/>
        </pc:sldMkLst>
        <pc:spChg chg="mod">
          <ac:chgData name="Luka Leš" userId="S::luka.les@skole.hr::bb369845-6570-4a85-8bc7-4aedd550a166" providerId="AD" clId="Web-{BD884D27-79F5-46CB-5974-B51173DB4EA2}" dt="2021-04-14T07:38:27.805" v="12" actId="20577"/>
          <ac:spMkLst>
            <pc:docMk/>
            <pc:sldMk cId="0" sldId="293"/>
            <ac:spMk id="422" creationId="{00000000-0000-0000-0000-000000000000}"/>
          </ac:spMkLst>
        </pc:spChg>
      </pc:sldChg>
    </pc:docChg>
  </pc:docChgLst>
  <pc:docChgLst>
    <pc:chgData name="Dominik Samardžija" userId="S::dominik.samardzija1@skole.hr::bdc585cc-64b5-4f2b-b3d5-1da7610f88e9" providerId="AD" clId="Web-{ABB08BF1-1915-9BC9-D013-20F416990D8C}"/>
    <pc:docChg chg="addSld delSld modSld sldOrd addMainMaster delMainMaster">
      <pc:chgData name="Dominik Samardžija" userId="S::dominik.samardzija1@skole.hr::bdc585cc-64b5-4f2b-b3d5-1da7610f88e9" providerId="AD" clId="Web-{ABB08BF1-1915-9BC9-D013-20F416990D8C}" dt="2021-04-09T10:10:50.891" v="478" actId="20577"/>
      <pc:docMkLst>
        <pc:docMk/>
      </pc:docMkLst>
      <pc:sldChg chg="addSp modSp mod modClrScheme setClrOvrMap chgLayout">
        <pc:chgData name="Dominik Samardžija" userId="S::dominik.samardzija1@skole.hr::bdc585cc-64b5-4f2b-b3d5-1da7610f88e9" providerId="AD" clId="Web-{ABB08BF1-1915-9BC9-D013-20F416990D8C}" dt="2021-04-09T09:47:35.198" v="434" actId="20577"/>
        <pc:sldMkLst>
          <pc:docMk/>
          <pc:sldMk cId="249964498" sldId="256"/>
        </pc:sldMkLst>
        <pc:spChg chg="mod ord">
          <ac:chgData name="Dominik Samardžija" userId="S::dominik.samardzija1@skole.hr::bdc585cc-64b5-4f2b-b3d5-1da7610f88e9" providerId="AD" clId="Web-{ABB08BF1-1915-9BC9-D013-20F416990D8C}" dt="2021-04-09T09:47:35.198" v="434" actId="20577"/>
          <ac:spMkLst>
            <pc:docMk/>
            <pc:sldMk cId="249964498" sldId="256"/>
            <ac:spMk id="2" creationId="{8A4395F0-51D7-453C-8127-49524E8948B5}"/>
          </ac:spMkLst>
        </pc:spChg>
        <pc:spChg chg="mod ord">
          <ac:chgData name="Dominik Samardžija" userId="S::dominik.samardzija1@skole.hr::bdc585cc-64b5-4f2b-b3d5-1da7610f88e9" providerId="AD" clId="Web-{ABB08BF1-1915-9BC9-D013-20F416990D8C}" dt="2021-04-09T09:41:56.704" v="429"/>
          <ac:spMkLst>
            <pc:docMk/>
            <pc:sldMk cId="249964498" sldId="256"/>
            <ac:spMk id="3" creationId="{602173BF-A9CF-4C8D-8F65-14E857BA7D71}"/>
          </ac:spMkLst>
        </pc:spChg>
        <pc:spChg chg="add">
          <ac:chgData name="Dominik Samardžija" userId="S::dominik.samardzija1@skole.hr::bdc585cc-64b5-4f2b-b3d5-1da7610f88e9" providerId="AD" clId="Web-{ABB08BF1-1915-9BC9-D013-20F416990D8C}" dt="2021-04-09T09:41:56.704" v="429"/>
          <ac:spMkLst>
            <pc:docMk/>
            <pc:sldMk cId="249964498" sldId="256"/>
            <ac:spMk id="6" creationId="{0671A8AE-40A1-4631-A6B8-581AFF065482}"/>
          </ac:spMkLst>
        </pc:spChg>
        <pc:spChg chg="add">
          <ac:chgData name="Dominik Samardžija" userId="S::dominik.samardzija1@skole.hr::bdc585cc-64b5-4f2b-b3d5-1da7610f88e9" providerId="AD" clId="Web-{ABB08BF1-1915-9BC9-D013-20F416990D8C}" dt="2021-04-09T09:41:56.704" v="429"/>
          <ac:spMkLst>
            <pc:docMk/>
            <pc:sldMk cId="249964498" sldId="256"/>
            <ac:spMk id="7" creationId="{AB58EF07-17C2-48CF-ABB0-EEF1F17CB8F0}"/>
          </ac:spMkLst>
        </pc:spChg>
        <pc:spChg chg="add">
          <ac:chgData name="Dominik Samardžija" userId="S::dominik.samardzija1@skole.hr::bdc585cc-64b5-4f2b-b3d5-1da7610f88e9" providerId="AD" clId="Web-{ABB08BF1-1915-9BC9-D013-20F416990D8C}" dt="2021-04-09T09:41:56.704" v="429"/>
          <ac:spMkLst>
            <pc:docMk/>
            <pc:sldMk cId="249964498" sldId="256"/>
            <ac:spMk id="8" creationId="{AF2F604E-43BE-4DC3-B983-E071523364F8}"/>
          </ac:spMkLst>
        </pc:spChg>
        <pc:spChg chg="add">
          <ac:chgData name="Dominik Samardžija" userId="S::dominik.samardzija1@skole.hr::bdc585cc-64b5-4f2b-b3d5-1da7610f88e9" providerId="AD" clId="Web-{ABB08BF1-1915-9BC9-D013-20F416990D8C}" dt="2021-04-09T09:41:56.704" v="429"/>
          <ac:spMkLst>
            <pc:docMk/>
            <pc:sldMk cId="249964498" sldId="256"/>
            <ac:spMk id="15" creationId="{08C9B587-E65E-4B52-B37C-ABEBB6E87928}"/>
          </ac:spMkLst>
        </pc:spChg>
        <pc:picChg chg="mod">
          <ac:chgData name="Dominik Samardžija" userId="S::dominik.samardzija1@skole.hr::bdc585cc-64b5-4f2b-b3d5-1da7610f88e9" providerId="AD" clId="Web-{ABB08BF1-1915-9BC9-D013-20F416990D8C}" dt="2021-04-09T09:41:56.704" v="429"/>
          <ac:picMkLst>
            <pc:docMk/>
            <pc:sldMk cId="249964498" sldId="256"/>
            <ac:picMk id="4" creationId="{5682DFC1-6BEF-458F-91E3-359614E20B1E}"/>
          </ac:picMkLst>
        </pc:picChg>
      </pc:sldChg>
      <pc:sldChg chg="modSp new mod modClrScheme chgLayout">
        <pc:chgData name="Dominik Samardžija" userId="S::dominik.samardzija1@skole.hr::bdc585cc-64b5-4f2b-b3d5-1da7610f88e9" providerId="AD" clId="Web-{ABB08BF1-1915-9BC9-D013-20F416990D8C}" dt="2021-04-09T09:40:52.796" v="428"/>
        <pc:sldMkLst>
          <pc:docMk/>
          <pc:sldMk cId="1806888609" sldId="257"/>
        </pc:sldMkLst>
        <pc:spChg chg="mod ord">
          <ac:chgData name="Dominik Samardžija" userId="S::dominik.samardzija1@skole.hr::bdc585cc-64b5-4f2b-b3d5-1da7610f88e9" providerId="AD" clId="Web-{ABB08BF1-1915-9BC9-D013-20F416990D8C}" dt="2021-04-09T09:40:52.796" v="428"/>
          <ac:spMkLst>
            <pc:docMk/>
            <pc:sldMk cId="1806888609" sldId="257"/>
            <ac:spMk id="2" creationId="{1121C82A-5C40-4A72-8CEC-91B531C05325}"/>
          </ac:spMkLst>
        </pc:spChg>
        <pc:spChg chg="mod ord">
          <ac:chgData name="Dominik Samardžija" userId="S::dominik.samardzija1@skole.hr::bdc585cc-64b5-4f2b-b3d5-1da7610f88e9" providerId="AD" clId="Web-{ABB08BF1-1915-9BC9-D013-20F416990D8C}" dt="2021-04-09T09:40:52.796" v="428"/>
          <ac:spMkLst>
            <pc:docMk/>
            <pc:sldMk cId="1806888609" sldId="257"/>
            <ac:spMk id="3" creationId="{15909905-F7D3-482E-970E-56DC14CA7227}"/>
          </ac:spMkLst>
        </pc:spChg>
      </pc:sldChg>
      <pc:sldChg chg="modSp mod modClrScheme chgLayout">
        <pc:chgData name="Dominik Samardžija" userId="S::dominik.samardzija1@skole.hr::bdc585cc-64b5-4f2b-b3d5-1da7610f88e9" providerId="AD" clId="Web-{ABB08BF1-1915-9BC9-D013-20F416990D8C}" dt="2021-04-09T09:40:52.796" v="428"/>
        <pc:sldMkLst>
          <pc:docMk/>
          <pc:sldMk cId="1944962244" sldId="258"/>
        </pc:sldMkLst>
        <pc:spChg chg="mod ord">
          <ac:chgData name="Dominik Samardžija" userId="S::dominik.samardzija1@skole.hr::bdc585cc-64b5-4f2b-b3d5-1da7610f88e9" providerId="AD" clId="Web-{ABB08BF1-1915-9BC9-D013-20F416990D8C}" dt="2021-04-09T09:40:52.796" v="428"/>
          <ac:spMkLst>
            <pc:docMk/>
            <pc:sldMk cId="1944962244" sldId="258"/>
            <ac:spMk id="2" creationId="{2097E3E0-DCDD-48A2-8EB6-888DD3F55FFD}"/>
          </ac:spMkLst>
        </pc:spChg>
        <pc:spChg chg="mod ord">
          <ac:chgData name="Dominik Samardžija" userId="S::dominik.samardzija1@skole.hr::bdc585cc-64b5-4f2b-b3d5-1da7610f88e9" providerId="AD" clId="Web-{ABB08BF1-1915-9BC9-D013-20F416990D8C}" dt="2021-04-09T09:40:52.796" v="428"/>
          <ac:spMkLst>
            <pc:docMk/>
            <pc:sldMk cId="1944962244" sldId="258"/>
            <ac:spMk id="3" creationId="{66B582E6-23E6-4311-9483-D78626E40105}"/>
          </ac:spMkLst>
        </pc:spChg>
      </pc:sldChg>
      <pc:sldChg chg="modSp new mod modClrScheme chgLayout">
        <pc:chgData name="Dominik Samardžija" userId="S::dominik.samardzija1@skole.hr::bdc585cc-64b5-4f2b-b3d5-1da7610f88e9" providerId="AD" clId="Web-{ABB08BF1-1915-9BC9-D013-20F416990D8C}" dt="2021-04-09T09:40:52.796" v="428"/>
        <pc:sldMkLst>
          <pc:docMk/>
          <pc:sldMk cId="3454320675" sldId="259"/>
        </pc:sldMkLst>
        <pc:spChg chg="mod ord">
          <ac:chgData name="Dominik Samardžija" userId="S::dominik.samardzija1@skole.hr::bdc585cc-64b5-4f2b-b3d5-1da7610f88e9" providerId="AD" clId="Web-{ABB08BF1-1915-9BC9-D013-20F416990D8C}" dt="2021-04-09T09:40:52.796" v="428"/>
          <ac:spMkLst>
            <pc:docMk/>
            <pc:sldMk cId="3454320675" sldId="259"/>
            <ac:spMk id="2" creationId="{F324E47F-8D5B-4F47-B85C-992DE3DDA67B}"/>
          </ac:spMkLst>
        </pc:spChg>
        <pc:spChg chg="mod ord">
          <ac:chgData name="Dominik Samardžija" userId="S::dominik.samardzija1@skole.hr::bdc585cc-64b5-4f2b-b3d5-1da7610f88e9" providerId="AD" clId="Web-{ABB08BF1-1915-9BC9-D013-20F416990D8C}" dt="2021-04-09T09:40:52.796" v="428"/>
          <ac:spMkLst>
            <pc:docMk/>
            <pc:sldMk cId="3454320675" sldId="259"/>
            <ac:spMk id="3" creationId="{03242953-DAC5-4D8C-A033-F8FB53FC40FB}"/>
          </ac:spMkLst>
        </pc:spChg>
      </pc:sldChg>
      <pc:sldChg chg="addSp delSp modSp new mod modClrScheme chgLayout">
        <pc:chgData name="Dominik Samardžija" userId="S::dominik.samardzija1@skole.hr::bdc585cc-64b5-4f2b-b3d5-1da7610f88e9" providerId="AD" clId="Web-{ABB08BF1-1915-9BC9-D013-20F416990D8C}" dt="2021-04-09T09:40:52.796" v="428"/>
        <pc:sldMkLst>
          <pc:docMk/>
          <pc:sldMk cId="1069420939" sldId="260"/>
        </pc:sldMkLst>
        <pc:spChg chg="del">
          <ac:chgData name="Dominik Samardžija" userId="S::dominik.samardzija1@skole.hr::bdc585cc-64b5-4f2b-b3d5-1da7610f88e9" providerId="AD" clId="Web-{ABB08BF1-1915-9BC9-D013-20F416990D8C}" dt="2021-04-09T08:37:23.198" v="110"/>
          <ac:spMkLst>
            <pc:docMk/>
            <pc:sldMk cId="1069420939" sldId="260"/>
            <ac:spMk id="2" creationId="{86EBAB8F-59F1-4780-B87E-D02BBC3ED824}"/>
          </ac:spMkLst>
        </pc:spChg>
        <pc:spChg chg="del">
          <ac:chgData name="Dominik Samardžija" userId="S::dominik.samardzija1@skole.hr::bdc585cc-64b5-4f2b-b3d5-1da7610f88e9" providerId="AD" clId="Web-{ABB08BF1-1915-9BC9-D013-20F416990D8C}" dt="2021-04-09T08:37:18.307" v="109"/>
          <ac:spMkLst>
            <pc:docMk/>
            <pc:sldMk cId="1069420939" sldId="260"/>
            <ac:spMk id="3" creationId="{AE77D090-AD5F-46E7-A910-8A94E77556C8}"/>
          </ac:spMkLst>
        </pc:spChg>
        <pc:spChg chg="add del mod">
          <ac:chgData name="Dominik Samardžija" userId="S::dominik.samardzija1@skole.hr::bdc585cc-64b5-4f2b-b3d5-1da7610f88e9" providerId="AD" clId="Web-{ABB08BF1-1915-9BC9-D013-20F416990D8C}" dt="2021-04-09T08:38:44.950" v="119"/>
          <ac:spMkLst>
            <pc:docMk/>
            <pc:sldMk cId="1069420939" sldId="260"/>
            <ac:spMk id="6" creationId="{2D8BF8E6-119C-4C50-B904-02BB1EC0B66B}"/>
          </ac:spMkLst>
        </pc:spChg>
        <pc:spChg chg="add del mod">
          <ac:chgData name="Dominik Samardžija" userId="S::dominik.samardzija1@skole.hr::bdc585cc-64b5-4f2b-b3d5-1da7610f88e9" providerId="AD" clId="Web-{ABB08BF1-1915-9BC9-D013-20F416990D8C}" dt="2021-04-09T08:39:16.701" v="122"/>
          <ac:spMkLst>
            <pc:docMk/>
            <pc:sldMk cId="1069420939" sldId="260"/>
            <ac:spMk id="9" creationId="{89DB4C15-E6DC-4B6B-A90E-EF9AD767F664}"/>
          </ac:spMkLst>
        </pc:spChg>
        <pc:picChg chg="add del mod ord">
          <ac:chgData name="Dominik Samardžija" userId="S::dominik.samardzija1@skole.hr::bdc585cc-64b5-4f2b-b3d5-1da7610f88e9" providerId="AD" clId="Web-{ABB08BF1-1915-9BC9-D013-20F416990D8C}" dt="2021-04-09T08:38:38.700" v="118"/>
          <ac:picMkLst>
            <pc:docMk/>
            <pc:sldMk cId="1069420939" sldId="260"/>
            <ac:picMk id="4" creationId="{FA487EDA-1CCA-4E77-9E0C-E886A3E96288}"/>
          </ac:picMkLst>
        </pc:picChg>
        <pc:picChg chg="add del mod ord">
          <ac:chgData name="Dominik Samardžija" userId="S::dominik.samardzija1@skole.hr::bdc585cc-64b5-4f2b-b3d5-1da7610f88e9" providerId="AD" clId="Web-{ABB08BF1-1915-9BC9-D013-20F416990D8C}" dt="2021-04-09T08:38:56.403" v="121"/>
          <ac:picMkLst>
            <pc:docMk/>
            <pc:sldMk cId="1069420939" sldId="260"/>
            <ac:picMk id="7" creationId="{04CA3464-F4D6-454C-9385-BC8A4CEDF685}"/>
          </ac:picMkLst>
        </pc:picChg>
        <pc:picChg chg="mod">
          <ac:chgData name="Dominik Samardžija" userId="S::dominik.samardzija1@skole.hr::bdc585cc-64b5-4f2b-b3d5-1da7610f88e9" providerId="AD" clId="Web-{ABB08BF1-1915-9BC9-D013-20F416990D8C}" dt="2021-04-09T08:56:08.649" v="193" actId="14100"/>
          <ac:picMkLst>
            <pc:docMk/>
            <pc:sldMk cId="1069420939" sldId="260"/>
            <ac:picMk id="8" creationId="{56AC4989-5AA2-4FCE-A997-541E348AAF76}"/>
          </ac:picMkLst>
        </pc:picChg>
        <pc:picChg chg="add mod ord">
          <ac:chgData name="Dominik Samardžija" userId="S::dominik.samardzija1@skole.hr::bdc585cc-64b5-4f2b-b3d5-1da7610f88e9" providerId="AD" clId="Web-{ABB08BF1-1915-9BC9-D013-20F416990D8C}" dt="2021-04-09T09:40:52.796" v="428"/>
          <ac:picMkLst>
            <pc:docMk/>
            <pc:sldMk cId="1069420939" sldId="260"/>
            <ac:picMk id="10" creationId="{D6D4BAD9-8B61-4276-8D3F-50855808CE8C}"/>
          </ac:picMkLst>
        </pc:picChg>
      </pc:sldChg>
      <pc:sldChg chg="new del">
        <pc:chgData name="Dominik Samardžija" userId="S::dominik.samardzija1@skole.hr::bdc585cc-64b5-4f2b-b3d5-1da7610f88e9" providerId="AD" clId="Web-{ABB08BF1-1915-9BC9-D013-20F416990D8C}" dt="2021-04-09T08:36:57.182" v="107"/>
        <pc:sldMkLst>
          <pc:docMk/>
          <pc:sldMk cId="1420159638" sldId="260"/>
        </pc:sldMkLst>
      </pc:sldChg>
      <pc:sldChg chg="new del">
        <pc:chgData name="Dominik Samardžija" userId="S::dominik.samardzija1@skole.hr::bdc585cc-64b5-4f2b-b3d5-1da7610f88e9" providerId="AD" clId="Web-{ABB08BF1-1915-9BC9-D013-20F416990D8C}" dt="2021-04-09T08:36:41.822" v="105"/>
        <pc:sldMkLst>
          <pc:docMk/>
          <pc:sldMk cId="2030306040" sldId="260"/>
        </pc:sldMkLst>
      </pc:sldChg>
      <pc:sldChg chg="modSp mod modClrScheme chgLayout">
        <pc:chgData name="Dominik Samardžija" userId="S::dominik.samardzija1@skole.hr::bdc585cc-64b5-4f2b-b3d5-1da7610f88e9" providerId="AD" clId="Web-{ABB08BF1-1915-9BC9-D013-20F416990D8C}" dt="2021-04-09T09:40:52.796" v="428"/>
        <pc:sldMkLst>
          <pc:docMk/>
          <pc:sldMk cId="3234572888" sldId="261"/>
        </pc:sldMkLst>
        <pc:spChg chg="mod ord">
          <ac:chgData name="Dominik Samardžija" userId="S::dominik.samardzija1@skole.hr::bdc585cc-64b5-4f2b-b3d5-1da7610f88e9" providerId="AD" clId="Web-{ABB08BF1-1915-9BC9-D013-20F416990D8C}" dt="2021-04-09T09:40:52.796" v="428"/>
          <ac:spMkLst>
            <pc:docMk/>
            <pc:sldMk cId="3234572888" sldId="261"/>
            <ac:spMk id="2" creationId="{5ACD9823-3F4C-4166-8801-C218856BAF88}"/>
          </ac:spMkLst>
        </pc:spChg>
        <pc:spChg chg="mod ord">
          <ac:chgData name="Dominik Samardžija" userId="S::dominik.samardzija1@skole.hr::bdc585cc-64b5-4f2b-b3d5-1da7610f88e9" providerId="AD" clId="Web-{ABB08BF1-1915-9BC9-D013-20F416990D8C}" dt="2021-04-09T09:40:52.796" v="428"/>
          <ac:spMkLst>
            <pc:docMk/>
            <pc:sldMk cId="3234572888" sldId="261"/>
            <ac:spMk id="3" creationId="{3F843F0E-1C52-4401-8C9D-494228BB590B}"/>
          </ac:spMkLst>
        </pc:spChg>
      </pc:sldChg>
      <pc:sldChg chg="modSp mod modClrScheme chgLayout">
        <pc:chgData name="Dominik Samardžija" userId="S::dominik.samardzija1@skole.hr::bdc585cc-64b5-4f2b-b3d5-1da7610f88e9" providerId="AD" clId="Web-{ABB08BF1-1915-9BC9-D013-20F416990D8C}" dt="2021-04-09T09:40:52.796" v="428"/>
        <pc:sldMkLst>
          <pc:docMk/>
          <pc:sldMk cId="4213227789" sldId="262"/>
        </pc:sldMkLst>
        <pc:spChg chg="mod ord">
          <ac:chgData name="Dominik Samardžija" userId="S::dominik.samardzija1@skole.hr::bdc585cc-64b5-4f2b-b3d5-1da7610f88e9" providerId="AD" clId="Web-{ABB08BF1-1915-9BC9-D013-20F416990D8C}" dt="2021-04-09T09:40:52.796" v="428"/>
          <ac:spMkLst>
            <pc:docMk/>
            <pc:sldMk cId="4213227789" sldId="262"/>
            <ac:spMk id="2" creationId="{6FA76928-F175-4D02-B4B7-133B7B1586A9}"/>
          </ac:spMkLst>
        </pc:spChg>
      </pc:sldChg>
      <pc:sldChg chg="modSp new mod modClrScheme chgLayout">
        <pc:chgData name="Dominik Samardžija" userId="S::dominik.samardzija1@skole.hr::bdc585cc-64b5-4f2b-b3d5-1da7610f88e9" providerId="AD" clId="Web-{ABB08BF1-1915-9BC9-D013-20F416990D8C}" dt="2021-04-09T09:40:52.796" v="428"/>
        <pc:sldMkLst>
          <pc:docMk/>
          <pc:sldMk cId="2583635723" sldId="263"/>
        </pc:sldMkLst>
        <pc:spChg chg="mod ord">
          <ac:chgData name="Dominik Samardžija" userId="S::dominik.samardzija1@skole.hr::bdc585cc-64b5-4f2b-b3d5-1da7610f88e9" providerId="AD" clId="Web-{ABB08BF1-1915-9BC9-D013-20F416990D8C}" dt="2021-04-09T09:40:52.796" v="428"/>
          <ac:spMkLst>
            <pc:docMk/>
            <pc:sldMk cId="2583635723" sldId="263"/>
            <ac:spMk id="2" creationId="{36359B72-1331-4487-82F2-D64058ED9FB0}"/>
          </ac:spMkLst>
        </pc:spChg>
        <pc:spChg chg="mod ord">
          <ac:chgData name="Dominik Samardžija" userId="S::dominik.samardzija1@skole.hr::bdc585cc-64b5-4f2b-b3d5-1da7610f88e9" providerId="AD" clId="Web-{ABB08BF1-1915-9BC9-D013-20F416990D8C}" dt="2021-04-09T09:40:52.796" v="428"/>
          <ac:spMkLst>
            <pc:docMk/>
            <pc:sldMk cId="2583635723" sldId="263"/>
            <ac:spMk id="3" creationId="{974CC605-4A06-4D8C-B534-637681973366}"/>
          </ac:spMkLst>
        </pc:spChg>
      </pc:sldChg>
      <pc:sldChg chg="modSp mod modClrScheme chgLayout">
        <pc:chgData name="Dominik Samardžija" userId="S::dominik.samardzija1@skole.hr::bdc585cc-64b5-4f2b-b3d5-1da7610f88e9" providerId="AD" clId="Web-{ABB08BF1-1915-9BC9-D013-20F416990D8C}" dt="2021-04-09T09:40:52.796" v="428"/>
        <pc:sldMkLst>
          <pc:docMk/>
          <pc:sldMk cId="587458505" sldId="264"/>
        </pc:sldMkLst>
        <pc:spChg chg="mod ord">
          <ac:chgData name="Dominik Samardžija" userId="S::dominik.samardzija1@skole.hr::bdc585cc-64b5-4f2b-b3d5-1da7610f88e9" providerId="AD" clId="Web-{ABB08BF1-1915-9BC9-D013-20F416990D8C}" dt="2021-04-09T09:40:52.796" v="428"/>
          <ac:spMkLst>
            <pc:docMk/>
            <pc:sldMk cId="587458505" sldId="264"/>
            <ac:spMk id="2" creationId="{813FBCFE-32D1-4CE9-824A-BA61A09040AB}"/>
          </ac:spMkLst>
        </pc:spChg>
      </pc:sldChg>
      <pc:sldChg chg="modSp mod modClrScheme chgLayout">
        <pc:chgData name="Dominik Samardžija" userId="S::dominik.samardzija1@skole.hr::bdc585cc-64b5-4f2b-b3d5-1da7610f88e9" providerId="AD" clId="Web-{ABB08BF1-1915-9BC9-D013-20F416990D8C}" dt="2021-04-09T09:40:52.796" v="428"/>
        <pc:sldMkLst>
          <pc:docMk/>
          <pc:sldMk cId="17391954" sldId="265"/>
        </pc:sldMkLst>
        <pc:spChg chg="mod ord">
          <ac:chgData name="Dominik Samardžija" userId="S::dominik.samardzija1@skole.hr::bdc585cc-64b5-4f2b-b3d5-1da7610f88e9" providerId="AD" clId="Web-{ABB08BF1-1915-9BC9-D013-20F416990D8C}" dt="2021-04-09T09:40:52.796" v="428"/>
          <ac:spMkLst>
            <pc:docMk/>
            <pc:sldMk cId="17391954" sldId="265"/>
            <ac:spMk id="2" creationId="{980B8958-8BC5-4705-9925-F428223E27E4}"/>
          </ac:spMkLst>
        </pc:spChg>
        <pc:spChg chg="mod ord">
          <ac:chgData name="Dominik Samardžija" userId="S::dominik.samardzija1@skole.hr::bdc585cc-64b5-4f2b-b3d5-1da7610f88e9" providerId="AD" clId="Web-{ABB08BF1-1915-9BC9-D013-20F416990D8C}" dt="2021-04-09T09:40:52.796" v="428"/>
          <ac:spMkLst>
            <pc:docMk/>
            <pc:sldMk cId="17391954" sldId="265"/>
            <ac:spMk id="3" creationId="{E8384CF1-F1EF-45E2-A7BB-E680B8ECF5C3}"/>
          </ac:spMkLst>
        </pc:spChg>
      </pc:sldChg>
      <pc:sldChg chg="modSp new mod modClrScheme chgLayout">
        <pc:chgData name="Dominik Samardžija" userId="S::dominik.samardzija1@skole.hr::bdc585cc-64b5-4f2b-b3d5-1da7610f88e9" providerId="AD" clId="Web-{ABB08BF1-1915-9BC9-D013-20F416990D8C}" dt="2021-04-09T09:40:52.796" v="428"/>
        <pc:sldMkLst>
          <pc:docMk/>
          <pc:sldMk cId="1397123957" sldId="266"/>
        </pc:sldMkLst>
        <pc:spChg chg="mod ord">
          <ac:chgData name="Dominik Samardžija" userId="S::dominik.samardzija1@skole.hr::bdc585cc-64b5-4f2b-b3d5-1da7610f88e9" providerId="AD" clId="Web-{ABB08BF1-1915-9BC9-D013-20F416990D8C}" dt="2021-04-09T09:40:52.796" v="428"/>
          <ac:spMkLst>
            <pc:docMk/>
            <pc:sldMk cId="1397123957" sldId="266"/>
            <ac:spMk id="2" creationId="{5007B63D-3227-47E6-9A46-73A3DF70AA8C}"/>
          </ac:spMkLst>
        </pc:spChg>
        <pc:spChg chg="mod ord">
          <ac:chgData name="Dominik Samardžija" userId="S::dominik.samardzija1@skole.hr::bdc585cc-64b5-4f2b-b3d5-1da7610f88e9" providerId="AD" clId="Web-{ABB08BF1-1915-9BC9-D013-20F416990D8C}" dt="2021-04-09T09:40:52.796" v="428"/>
          <ac:spMkLst>
            <pc:docMk/>
            <pc:sldMk cId="1397123957" sldId="266"/>
            <ac:spMk id="3" creationId="{501FDFC7-33B6-40C4-95B5-80CA0ACC7565}"/>
          </ac:spMkLst>
        </pc:spChg>
      </pc:sldChg>
      <pc:sldChg chg="modSp new mod modClrScheme chgLayout">
        <pc:chgData name="Dominik Samardžija" userId="S::dominik.samardzija1@skole.hr::bdc585cc-64b5-4f2b-b3d5-1da7610f88e9" providerId="AD" clId="Web-{ABB08BF1-1915-9BC9-D013-20F416990D8C}" dt="2021-04-09T09:40:52.796" v="428"/>
        <pc:sldMkLst>
          <pc:docMk/>
          <pc:sldMk cId="1023450855" sldId="267"/>
        </pc:sldMkLst>
        <pc:spChg chg="mod ord">
          <ac:chgData name="Dominik Samardžija" userId="S::dominik.samardzija1@skole.hr::bdc585cc-64b5-4f2b-b3d5-1da7610f88e9" providerId="AD" clId="Web-{ABB08BF1-1915-9BC9-D013-20F416990D8C}" dt="2021-04-09T09:40:52.796" v="428"/>
          <ac:spMkLst>
            <pc:docMk/>
            <pc:sldMk cId="1023450855" sldId="267"/>
            <ac:spMk id="2" creationId="{9C854C37-26E6-47E2-A698-C522C7482E82}"/>
          </ac:spMkLst>
        </pc:spChg>
        <pc:spChg chg="mod ord">
          <ac:chgData name="Dominik Samardžija" userId="S::dominik.samardzija1@skole.hr::bdc585cc-64b5-4f2b-b3d5-1da7610f88e9" providerId="AD" clId="Web-{ABB08BF1-1915-9BC9-D013-20F416990D8C}" dt="2021-04-09T09:40:52.796" v="428"/>
          <ac:spMkLst>
            <pc:docMk/>
            <pc:sldMk cId="1023450855" sldId="267"/>
            <ac:spMk id="3" creationId="{01DEFB6C-11D1-4A4D-A3D3-CFCA9422242B}"/>
          </ac:spMkLst>
        </pc:spChg>
      </pc:sldChg>
      <pc:sldChg chg="addSp delSp modSp new mod modClrScheme chgLayout">
        <pc:chgData name="Dominik Samardžija" userId="S::dominik.samardzija1@skole.hr::bdc585cc-64b5-4f2b-b3d5-1da7610f88e9" providerId="AD" clId="Web-{ABB08BF1-1915-9BC9-D013-20F416990D8C}" dt="2021-04-09T09:40:52.796" v="428"/>
        <pc:sldMkLst>
          <pc:docMk/>
          <pc:sldMk cId="760356443" sldId="268"/>
        </pc:sldMkLst>
        <pc:spChg chg="del">
          <ac:chgData name="Dominik Samardžija" userId="S::dominik.samardzija1@skole.hr::bdc585cc-64b5-4f2b-b3d5-1da7610f88e9" providerId="AD" clId="Web-{ABB08BF1-1915-9BC9-D013-20F416990D8C}" dt="2021-04-09T08:53:58.723" v="186"/>
          <ac:spMkLst>
            <pc:docMk/>
            <pc:sldMk cId="760356443" sldId="268"/>
            <ac:spMk id="2" creationId="{E74ED401-A762-444E-A585-AF7D703D64DD}"/>
          </ac:spMkLst>
        </pc:spChg>
        <pc:spChg chg="del">
          <ac:chgData name="Dominik Samardžija" userId="S::dominik.samardzija1@skole.hr::bdc585cc-64b5-4f2b-b3d5-1da7610f88e9" providerId="AD" clId="Web-{ABB08BF1-1915-9BC9-D013-20F416990D8C}" dt="2021-04-09T08:53:52.036" v="185"/>
          <ac:spMkLst>
            <pc:docMk/>
            <pc:sldMk cId="760356443" sldId="268"/>
            <ac:spMk id="3" creationId="{F07E0D7A-2978-4051-BD1F-0E0552D13644}"/>
          </ac:spMkLst>
        </pc:spChg>
        <pc:picChg chg="add mod ord">
          <ac:chgData name="Dominik Samardžija" userId="S::dominik.samardzija1@skole.hr::bdc585cc-64b5-4f2b-b3d5-1da7610f88e9" providerId="AD" clId="Web-{ABB08BF1-1915-9BC9-D013-20F416990D8C}" dt="2021-04-09T09:40:52.796" v="428"/>
          <ac:picMkLst>
            <pc:docMk/>
            <pc:sldMk cId="760356443" sldId="268"/>
            <ac:picMk id="4" creationId="{3E52DEC1-0C00-49A2-96C6-581F979CD9D8}"/>
          </ac:picMkLst>
        </pc:picChg>
      </pc:sldChg>
      <pc:sldChg chg="modSp new mod modClrScheme chgLayout">
        <pc:chgData name="Dominik Samardžija" userId="S::dominik.samardzija1@skole.hr::bdc585cc-64b5-4f2b-b3d5-1da7610f88e9" providerId="AD" clId="Web-{ABB08BF1-1915-9BC9-D013-20F416990D8C}" dt="2021-04-09T09:40:52.796" v="428"/>
        <pc:sldMkLst>
          <pc:docMk/>
          <pc:sldMk cId="519662157" sldId="269"/>
        </pc:sldMkLst>
        <pc:spChg chg="mod ord">
          <ac:chgData name="Dominik Samardžija" userId="S::dominik.samardzija1@skole.hr::bdc585cc-64b5-4f2b-b3d5-1da7610f88e9" providerId="AD" clId="Web-{ABB08BF1-1915-9BC9-D013-20F416990D8C}" dt="2021-04-09T09:40:52.796" v="428"/>
          <ac:spMkLst>
            <pc:docMk/>
            <pc:sldMk cId="519662157" sldId="269"/>
            <ac:spMk id="2" creationId="{FA8F8F30-14A1-4FD0-B3D3-2A3C4FF7D994}"/>
          </ac:spMkLst>
        </pc:spChg>
        <pc:spChg chg="mod ord">
          <ac:chgData name="Dominik Samardžija" userId="S::dominik.samardzija1@skole.hr::bdc585cc-64b5-4f2b-b3d5-1da7610f88e9" providerId="AD" clId="Web-{ABB08BF1-1915-9BC9-D013-20F416990D8C}" dt="2021-04-09T09:40:52.796" v="428"/>
          <ac:spMkLst>
            <pc:docMk/>
            <pc:sldMk cId="519662157" sldId="269"/>
            <ac:spMk id="3" creationId="{771D3599-2A9D-403D-8691-642665A0DB41}"/>
          </ac:spMkLst>
        </pc:spChg>
      </pc:sldChg>
      <pc:sldChg chg="modSp new mod modClrScheme chgLayout">
        <pc:chgData name="Dominik Samardžija" userId="S::dominik.samardzija1@skole.hr::bdc585cc-64b5-4f2b-b3d5-1da7610f88e9" providerId="AD" clId="Web-{ABB08BF1-1915-9BC9-D013-20F416990D8C}" dt="2021-04-09T09:40:52.796" v="428"/>
        <pc:sldMkLst>
          <pc:docMk/>
          <pc:sldMk cId="748836653" sldId="270"/>
        </pc:sldMkLst>
        <pc:spChg chg="mod ord">
          <ac:chgData name="Dominik Samardžija" userId="S::dominik.samardzija1@skole.hr::bdc585cc-64b5-4f2b-b3d5-1da7610f88e9" providerId="AD" clId="Web-{ABB08BF1-1915-9BC9-D013-20F416990D8C}" dt="2021-04-09T09:40:52.796" v="428"/>
          <ac:spMkLst>
            <pc:docMk/>
            <pc:sldMk cId="748836653" sldId="270"/>
            <ac:spMk id="2" creationId="{A9157566-A57A-4F80-ACFA-4AD75A39C8AD}"/>
          </ac:spMkLst>
        </pc:spChg>
        <pc:spChg chg="mod ord">
          <ac:chgData name="Dominik Samardžija" userId="S::dominik.samardzija1@skole.hr::bdc585cc-64b5-4f2b-b3d5-1da7610f88e9" providerId="AD" clId="Web-{ABB08BF1-1915-9BC9-D013-20F416990D8C}" dt="2021-04-09T09:40:52.796" v="428"/>
          <ac:spMkLst>
            <pc:docMk/>
            <pc:sldMk cId="748836653" sldId="270"/>
            <ac:spMk id="3" creationId="{95BAF2FB-FA67-465C-AC18-AFBCD0E5FB17}"/>
          </ac:spMkLst>
        </pc:spChg>
      </pc:sldChg>
      <pc:sldChg chg="modSp mod modClrScheme chgLayout">
        <pc:chgData name="Dominik Samardžija" userId="S::dominik.samardzija1@skole.hr::bdc585cc-64b5-4f2b-b3d5-1da7610f88e9" providerId="AD" clId="Web-{ABB08BF1-1915-9BC9-D013-20F416990D8C}" dt="2021-04-09T09:40:52.796" v="428"/>
        <pc:sldMkLst>
          <pc:docMk/>
          <pc:sldMk cId="2108083432" sldId="271"/>
        </pc:sldMkLst>
        <pc:spChg chg="mod ord">
          <ac:chgData name="Dominik Samardžija" userId="S::dominik.samardzija1@skole.hr::bdc585cc-64b5-4f2b-b3d5-1da7610f88e9" providerId="AD" clId="Web-{ABB08BF1-1915-9BC9-D013-20F416990D8C}" dt="2021-04-09T09:40:52.796" v="428"/>
          <ac:spMkLst>
            <pc:docMk/>
            <pc:sldMk cId="2108083432" sldId="271"/>
            <ac:spMk id="2" creationId="{7EA684F6-11BE-4C43-8520-9502275AF097}"/>
          </ac:spMkLst>
        </pc:spChg>
        <pc:spChg chg="mod ord">
          <ac:chgData name="Dominik Samardžija" userId="S::dominik.samardzija1@skole.hr::bdc585cc-64b5-4f2b-b3d5-1da7610f88e9" providerId="AD" clId="Web-{ABB08BF1-1915-9BC9-D013-20F416990D8C}" dt="2021-04-09T09:40:52.796" v="428"/>
          <ac:spMkLst>
            <pc:docMk/>
            <pc:sldMk cId="2108083432" sldId="271"/>
            <ac:spMk id="3" creationId="{4A6690E9-5039-4089-B61B-08AB39F754E2}"/>
          </ac:spMkLst>
        </pc:spChg>
      </pc:sldChg>
      <pc:sldChg chg="modSp new mod modClrScheme chgLayout">
        <pc:chgData name="Dominik Samardžija" userId="S::dominik.samardzija1@skole.hr::bdc585cc-64b5-4f2b-b3d5-1da7610f88e9" providerId="AD" clId="Web-{ABB08BF1-1915-9BC9-D013-20F416990D8C}" dt="2021-04-09T09:40:52.796" v="428"/>
        <pc:sldMkLst>
          <pc:docMk/>
          <pc:sldMk cId="3543727812" sldId="272"/>
        </pc:sldMkLst>
        <pc:spChg chg="mod ord">
          <ac:chgData name="Dominik Samardžija" userId="S::dominik.samardzija1@skole.hr::bdc585cc-64b5-4f2b-b3d5-1da7610f88e9" providerId="AD" clId="Web-{ABB08BF1-1915-9BC9-D013-20F416990D8C}" dt="2021-04-09T09:40:52.796" v="428"/>
          <ac:spMkLst>
            <pc:docMk/>
            <pc:sldMk cId="3543727812" sldId="272"/>
            <ac:spMk id="2" creationId="{A8CE9678-F609-4A50-87E0-49581B46DA25}"/>
          </ac:spMkLst>
        </pc:spChg>
      </pc:sldChg>
      <pc:sldChg chg="modSp new mod modClrScheme chgLayout">
        <pc:chgData name="Dominik Samardžija" userId="S::dominik.samardzija1@skole.hr::bdc585cc-64b5-4f2b-b3d5-1da7610f88e9" providerId="AD" clId="Web-{ABB08BF1-1915-9BC9-D013-20F416990D8C}" dt="2021-04-09T09:40:52.796" v="428"/>
        <pc:sldMkLst>
          <pc:docMk/>
          <pc:sldMk cId="415073069" sldId="273"/>
        </pc:sldMkLst>
        <pc:spChg chg="mod ord">
          <ac:chgData name="Dominik Samardžija" userId="S::dominik.samardzija1@skole.hr::bdc585cc-64b5-4f2b-b3d5-1da7610f88e9" providerId="AD" clId="Web-{ABB08BF1-1915-9BC9-D013-20F416990D8C}" dt="2021-04-09T09:40:52.796" v="428"/>
          <ac:spMkLst>
            <pc:docMk/>
            <pc:sldMk cId="415073069" sldId="273"/>
            <ac:spMk id="2" creationId="{30AE74EF-2E56-4096-AA69-A0A65AFFC3D6}"/>
          </ac:spMkLst>
        </pc:spChg>
        <pc:spChg chg="mod ord">
          <ac:chgData name="Dominik Samardžija" userId="S::dominik.samardzija1@skole.hr::bdc585cc-64b5-4f2b-b3d5-1da7610f88e9" providerId="AD" clId="Web-{ABB08BF1-1915-9BC9-D013-20F416990D8C}" dt="2021-04-09T09:40:52.796" v="428"/>
          <ac:spMkLst>
            <pc:docMk/>
            <pc:sldMk cId="415073069" sldId="273"/>
            <ac:spMk id="3" creationId="{F782F7FA-2611-4883-AB30-C52D2BCE4E42}"/>
          </ac:spMkLst>
        </pc:spChg>
      </pc:sldChg>
      <pc:sldChg chg="modSp new mod modClrScheme chgLayout">
        <pc:chgData name="Dominik Samardžija" userId="S::dominik.samardzija1@skole.hr::bdc585cc-64b5-4f2b-b3d5-1da7610f88e9" providerId="AD" clId="Web-{ABB08BF1-1915-9BC9-D013-20F416990D8C}" dt="2021-04-09T09:40:52.796" v="428"/>
        <pc:sldMkLst>
          <pc:docMk/>
          <pc:sldMk cId="3602167263" sldId="274"/>
        </pc:sldMkLst>
        <pc:spChg chg="mod ord">
          <ac:chgData name="Dominik Samardžija" userId="S::dominik.samardzija1@skole.hr::bdc585cc-64b5-4f2b-b3d5-1da7610f88e9" providerId="AD" clId="Web-{ABB08BF1-1915-9BC9-D013-20F416990D8C}" dt="2021-04-09T09:40:52.796" v="428"/>
          <ac:spMkLst>
            <pc:docMk/>
            <pc:sldMk cId="3602167263" sldId="274"/>
            <ac:spMk id="2" creationId="{7C755A38-9513-4307-9B70-1A066FF26B78}"/>
          </ac:spMkLst>
        </pc:spChg>
        <pc:spChg chg="mod ord">
          <ac:chgData name="Dominik Samardžija" userId="S::dominik.samardzija1@skole.hr::bdc585cc-64b5-4f2b-b3d5-1da7610f88e9" providerId="AD" clId="Web-{ABB08BF1-1915-9BC9-D013-20F416990D8C}" dt="2021-04-09T09:40:52.796" v="428"/>
          <ac:spMkLst>
            <pc:docMk/>
            <pc:sldMk cId="3602167263" sldId="274"/>
            <ac:spMk id="3" creationId="{CAB57927-34E3-4A87-91E4-EBEC8E5AADD4}"/>
          </ac:spMkLst>
        </pc:spChg>
      </pc:sldChg>
      <pc:sldChg chg="modSp new mod modClrScheme chgLayout">
        <pc:chgData name="Dominik Samardžija" userId="S::dominik.samardzija1@skole.hr::bdc585cc-64b5-4f2b-b3d5-1da7610f88e9" providerId="AD" clId="Web-{ABB08BF1-1915-9BC9-D013-20F416990D8C}" dt="2021-04-09T09:40:52.796" v="428"/>
        <pc:sldMkLst>
          <pc:docMk/>
          <pc:sldMk cId="3551118033" sldId="275"/>
        </pc:sldMkLst>
        <pc:spChg chg="mod ord">
          <ac:chgData name="Dominik Samardžija" userId="S::dominik.samardzija1@skole.hr::bdc585cc-64b5-4f2b-b3d5-1da7610f88e9" providerId="AD" clId="Web-{ABB08BF1-1915-9BC9-D013-20F416990D8C}" dt="2021-04-09T09:40:52.796" v="428"/>
          <ac:spMkLst>
            <pc:docMk/>
            <pc:sldMk cId="3551118033" sldId="275"/>
            <ac:spMk id="2" creationId="{4071289B-2048-48FF-BB5F-4C683863E67C}"/>
          </ac:spMkLst>
        </pc:spChg>
        <pc:spChg chg="mod ord">
          <ac:chgData name="Dominik Samardžija" userId="S::dominik.samardzija1@skole.hr::bdc585cc-64b5-4f2b-b3d5-1da7610f88e9" providerId="AD" clId="Web-{ABB08BF1-1915-9BC9-D013-20F416990D8C}" dt="2021-04-09T09:40:52.796" v="428"/>
          <ac:spMkLst>
            <pc:docMk/>
            <pc:sldMk cId="3551118033" sldId="275"/>
            <ac:spMk id="3" creationId="{5ED8833D-40EF-4DD2-9519-104F86381BA9}"/>
          </ac:spMkLst>
        </pc:spChg>
      </pc:sldChg>
      <pc:sldChg chg="modSp mod ord modClrScheme chgLayout">
        <pc:chgData name="Dominik Samardžija" userId="S::dominik.samardzija1@skole.hr::bdc585cc-64b5-4f2b-b3d5-1da7610f88e9" providerId="AD" clId="Web-{ABB08BF1-1915-9BC9-D013-20F416990D8C}" dt="2021-04-09T09:40:52.796" v="428"/>
        <pc:sldMkLst>
          <pc:docMk/>
          <pc:sldMk cId="1589323018" sldId="276"/>
        </pc:sldMkLst>
        <pc:spChg chg="mod ord">
          <ac:chgData name="Dominik Samardžija" userId="S::dominik.samardzija1@skole.hr::bdc585cc-64b5-4f2b-b3d5-1da7610f88e9" providerId="AD" clId="Web-{ABB08BF1-1915-9BC9-D013-20F416990D8C}" dt="2021-04-09T09:40:52.796" v="428"/>
          <ac:spMkLst>
            <pc:docMk/>
            <pc:sldMk cId="1589323018" sldId="276"/>
            <ac:spMk id="2" creationId="{2A3555D2-8131-4957-B0C4-65C0D0998701}"/>
          </ac:spMkLst>
        </pc:spChg>
        <pc:spChg chg="mod ord">
          <ac:chgData name="Dominik Samardžija" userId="S::dominik.samardzija1@skole.hr::bdc585cc-64b5-4f2b-b3d5-1da7610f88e9" providerId="AD" clId="Web-{ABB08BF1-1915-9BC9-D013-20F416990D8C}" dt="2021-04-09T09:40:52.796" v="428"/>
          <ac:spMkLst>
            <pc:docMk/>
            <pc:sldMk cId="1589323018" sldId="276"/>
            <ac:spMk id="3" creationId="{435EB635-DCFC-4690-9BF5-68F32E1CBBE7}"/>
          </ac:spMkLst>
        </pc:spChg>
      </pc:sldChg>
      <pc:sldChg chg="modSp new mod modClrScheme chgLayout">
        <pc:chgData name="Dominik Samardžija" userId="S::dominik.samardzija1@skole.hr::bdc585cc-64b5-4f2b-b3d5-1da7610f88e9" providerId="AD" clId="Web-{ABB08BF1-1915-9BC9-D013-20F416990D8C}" dt="2021-04-09T09:40:52.796" v="428"/>
        <pc:sldMkLst>
          <pc:docMk/>
          <pc:sldMk cId="1371354441" sldId="277"/>
        </pc:sldMkLst>
        <pc:spChg chg="mod ord">
          <ac:chgData name="Dominik Samardžija" userId="S::dominik.samardzija1@skole.hr::bdc585cc-64b5-4f2b-b3d5-1da7610f88e9" providerId="AD" clId="Web-{ABB08BF1-1915-9BC9-D013-20F416990D8C}" dt="2021-04-09T09:40:52.796" v="428"/>
          <ac:spMkLst>
            <pc:docMk/>
            <pc:sldMk cId="1371354441" sldId="277"/>
            <ac:spMk id="2" creationId="{03F63AAB-78BF-4C34-BBD3-EB2D6E4CA85F}"/>
          </ac:spMkLst>
        </pc:spChg>
        <pc:spChg chg="mod ord">
          <ac:chgData name="Dominik Samardžija" userId="S::dominik.samardzija1@skole.hr::bdc585cc-64b5-4f2b-b3d5-1da7610f88e9" providerId="AD" clId="Web-{ABB08BF1-1915-9BC9-D013-20F416990D8C}" dt="2021-04-09T09:40:52.796" v="428"/>
          <ac:spMkLst>
            <pc:docMk/>
            <pc:sldMk cId="1371354441" sldId="277"/>
            <ac:spMk id="3" creationId="{361FF23F-0846-4F3C-85F6-5CE3A27E2858}"/>
          </ac:spMkLst>
        </pc:spChg>
      </pc:sldChg>
      <pc:sldChg chg="modSp mod modClrScheme chgLayout">
        <pc:chgData name="Dominik Samardžija" userId="S::dominik.samardzija1@skole.hr::bdc585cc-64b5-4f2b-b3d5-1da7610f88e9" providerId="AD" clId="Web-{ABB08BF1-1915-9BC9-D013-20F416990D8C}" dt="2021-04-09T09:40:52.796" v="428"/>
        <pc:sldMkLst>
          <pc:docMk/>
          <pc:sldMk cId="3872634063" sldId="278"/>
        </pc:sldMkLst>
        <pc:spChg chg="mod ord">
          <ac:chgData name="Dominik Samardžija" userId="S::dominik.samardzija1@skole.hr::bdc585cc-64b5-4f2b-b3d5-1da7610f88e9" providerId="AD" clId="Web-{ABB08BF1-1915-9BC9-D013-20F416990D8C}" dt="2021-04-09T09:40:52.796" v="428"/>
          <ac:spMkLst>
            <pc:docMk/>
            <pc:sldMk cId="3872634063" sldId="278"/>
            <ac:spMk id="2" creationId="{F3A425E8-C8F4-4999-85DF-CB846DD1760C}"/>
          </ac:spMkLst>
        </pc:spChg>
        <pc:spChg chg="mod ord">
          <ac:chgData name="Dominik Samardžija" userId="S::dominik.samardzija1@skole.hr::bdc585cc-64b5-4f2b-b3d5-1da7610f88e9" providerId="AD" clId="Web-{ABB08BF1-1915-9BC9-D013-20F416990D8C}" dt="2021-04-09T09:40:52.796" v="428"/>
          <ac:spMkLst>
            <pc:docMk/>
            <pc:sldMk cId="3872634063" sldId="278"/>
            <ac:spMk id="3" creationId="{2C86422D-0866-4282-BE5C-6A929F0FC902}"/>
          </ac:spMkLst>
        </pc:spChg>
      </pc:sldChg>
      <pc:sldChg chg="addSp delSp modSp new mod modClrScheme chgLayout">
        <pc:chgData name="Dominik Samardžija" userId="S::dominik.samardzija1@skole.hr::bdc585cc-64b5-4f2b-b3d5-1da7610f88e9" providerId="AD" clId="Web-{ABB08BF1-1915-9BC9-D013-20F416990D8C}" dt="2021-04-09T09:40:52.796" v="428"/>
        <pc:sldMkLst>
          <pc:docMk/>
          <pc:sldMk cId="4277879965" sldId="279"/>
        </pc:sldMkLst>
        <pc:spChg chg="del">
          <ac:chgData name="Dominik Samardžija" userId="S::dominik.samardzija1@skole.hr::bdc585cc-64b5-4f2b-b3d5-1da7610f88e9" providerId="AD" clId="Web-{ABB08BF1-1915-9BC9-D013-20F416990D8C}" dt="2021-04-09T09:26:59.822" v="323"/>
          <ac:spMkLst>
            <pc:docMk/>
            <pc:sldMk cId="4277879965" sldId="279"/>
            <ac:spMk id="2" creationId="{D815E675-5A29-4CE3-8E68-105C21E89480}"/>
          </ac:spMkLst>
        </pc:spChg>
        <pc:spChg chg="del">
          <ac:chgData name="Dominik Samardžija" userId="S::dominik.samardzija1@skole.hr::bdc585cc-64b5-4f2b-b3d5-1da7610f88e9" providerId="AD" clId="Web-{ABB08BF1-1915-9BC9-D013-20F416990D8C}" dt="2021-04-09T09:21:59.407" v="310"/>
          <ac:spMkLst>
            <pc:docMk/>
            <pc:sldMk cId="4277879965" sldId="279"/>
            <ac:spMk id="3" creationId="{C2357CE1-98DA-44D6-BE83-18905B37CEA4}"/>
          </ac:spMkLst>
        </pc:spChg>
        <pc:spChg chg="add del mod">
          <ac:chgData name="Dominik Samardžija" userId="S::dominik.samardzija1@skole.hr::bdc585cc-64b5-4f2b-b3d5-1da7610f88e9" providerId="AD" clId="Web-{ABB08BF1-1915-9BC9-D013-20F416990D8C}" dt="2021-04-09T09:23:36.707" v="314"/>
          <ac:spMkLst>
            <pc:docMk/>
            <pc:sldMk cId="4277879965" sldId="279"/>
            <ac:spMk id="6" creationId="{C7FC3C24-E1D3-46BE-91ED-3AE6A71BEAD0}"/>
          </ac:spMkLst>
        </pc:spChg>
        <pc:spChg chg="add del mod">
          <ac:chgData name="Dominik Samardžija" userId="S::dominik.samardzija1@skole.hr::bdc585cc-64b5-4f2b-b3d5-1da7610f88e9" providerId="AD" clId="Web-{ABB08BF1-1915-9BC9-D013-20F416990D8C}" dt="2021-04-09T09:26:47.384" v="321"/>
          <ac:spMkLst>
            <pc:docMk/>
            <pc:sldMk cId="4277879965" sldId="279"/>
            <ac:spMk id="9" creationId="{28EBC3B6-D02A-4156-B6BC-2CCC29B61EE2}"/>
          </ac:spMkLst>
        </pc:spChg>
        <pc:picChg chg="add del mod ord">
          <ac:chgData name="Dominik Samardžija" userId="S::dominik.samardzija1@skole.hr::bdc585cc-64b5-4f2b-b3d5-1da7610f88e9" providerId="AD" clId="Web-{ABB08BF1-1915-9BC9-D013-20F416990D8C}" dt="2021-04-09T09:22:48.643" v="313"/>
          <ac:picMkLst>
            <pc:docMk/>
            <pc:sldMk cId="4277879965" sldId="279"/>
            <ac:picMk id="4" creationId="{40B8AAC9-3645-41EE-9274-07514674E02F}"/>
          </ac:picMkLst>
        </pc:picChg>
        <pc:picChg chg="add del mod ord">
          <ac:chgData name="Dominik Samardžija" userId="S::dominik.samardzija1@skole.hr::bdc585cc-64b5-4f2b-b3d5-1da7610f88e9" providerId="AD" clId="Web-{ABB08BF1-1915-9BC9-D013-20F416990D8C}" dt="2021-04-09T09:40:52.796" v="428"/>
          <ac:picMkLst>
            <pc:docMk/>
            <pc:sldMk cId="4277879965" sldId="279"/>
            <ac:picMk id="7" creationId="{AF916A58-233A-4BAE-B2B5-4CB97129B143}"/>
          </ac:picMkLst>
        </pc:picChg>
      </pc:sldChg>
      <pc:sldChg chg="modSp mod modClrScheme chgLayout">
        <pc:chgData name="Dominik Samardžija" userId="S::dominik.samardzija1@skole.hr::bdc585cc-64b5-4f2b-b3d5-1da7610f88e9" providerId="AD" clId="Web-{ABB08BF1-1915-9BC9-D013-20F416990D8C}" dt="2021-04-09T09:40:52.796" v="428"/>
        <pc:sldMkLst>
          <pc:docMk/>
          <pc:sldMk cId="3240506888" sldId="280"/>
        </pc:sldMkLst>
        <pc:spChg chg="mod ord">
          <ac:chgData name="Dominik Samardžija" userId="S::dominik.samardzija1@skole.hr::bdc585cc-64b5-4f2b-b3d5-1da7610f88e9" providerId="AD" clId="Web-{ABB08BF1-1915-9BC9-D013-20F416990D8C}" dt="2021-04-09T09:40:52.796" v="428"/>
          <ac:spMkLst>
            <pc:docMk/>
            <pc:sldMk cId="3240506888" sldId="280"/>
            <ac:spMk id="2" creationId="{A52BC18A-1D55-4291-8587-0A44B33B82F1}"/>
          </ac:spMkLst>
        </pc:spChg>
        <pc:spChg chg="mod ord">
          <ac:chgData name="Dominik Samardžija" userId="S::dominik.samardzija1@skole.hr::bdc585cc-64b5-4f2b-b3d5-1da7610f88e9" providerId="AD" clId="Web-{ABB08BF1-1915-9BC9-D013-20F416990D8C}" dt="2021-04-09T09:40:52.796" v="428"/>
          <ac:spMkLst>
            <pc:docMk/>
            <pc:sldMk cId="3240506888" sldId="280"/>
            <ac:spMk id="3" creationId="{2A2D3326-E8F1-4A79-9DA6-4B5F8D181426}"/>
          </ac:spMkLst>
        </pc:spChg>
      </pc:sldChg>
      <pc:sldChg chg="modSp new mod modClrScheme chgLayout">
        <pc:chgData name="Dominik Samardžija" userId="S::dominik.samardzija1@skole.hr::bdc585cc-64b5-4f2b-b3d5-1da7610f88e9" providerId="AD" clId="Web-{ABB08BF1-1915-9BC9-D013-20F416990D8C}" dt="2021-04-09T09:40:52.796" v="428"/>
        <pc:sldMkLst>
          <pc:docMk/>
          <pc:sldMk cId="93171143" sldId="281"/>
        </pc:sldMkLst>
        <pc:spChg chg="mod ord">
          <ac:chgData name="Dominik Samardžija" userId="S::dominik.samardzija1@skole.hr::bdc585cc-64b5-4f2b-b3d5-1da7610f88e9" providerId="AD" clId="Web-{ABB08BF1-1915-9BC9-D013-20F416990D8C}" dt="2021-04-09T09:40:52.796" v="428"/>
          <ac:spMkLst>
            <pc:docMk/>
            <pc:sldMk cId="93171143" sldId="281"/>
            <ac:spMk id="2" creationId="{091423AA-7BE5-4788-875C-6776C2DC8A01}"/>
          </ac:spMkLst>
        </pc:spChg>
        <pc:spChg chg="mod ord">
          <ac:chgData name="Dominik Samardžija" userId="S::dominik.samardzija1@skole.hr::bdc585cc-64b5-4f2b-b3d5-1da7610f88e9" providerId="AD" clId="Web-{ABB08BF1-1915-9BC9-D013-20F416990D8C}" dt="2021-04-09T09:40:52.796" v="428"/>
          <ac:spMkLst>
            <pc:docMk/>
            <pc:sldMk cId="93171143" sldId="281"/>
            <ac:spMk id="3" creationId="{590494D1-5A80-4329-A7E2-F78BB7C9008F}"/>
          </ac:spMkLst>
        </pc:spChg>
      </pc:sldChg>
      <pc:sldChg chg="modSp new mod modClrScheme chgLayout">
        <pc:chgData name="Dominik Samardžija" userId="S::dominik.samardzija1@skole.hr::bdc585cc-64b5-4f2b-b3d5-1da7610f88e9" providerId="AD" clId="Web-{ABB08BF1-1915-9BC9-D013-20F416990D8C}" dt="2021-04-09T09:40:52.796" v="428"/>
        <pc:sldMkLst>
          <pc:docMk/>
          <pc:sldMk cId="639330149" sldId="282"/>
        </pc:sldMkLst>
        <pc:spChg chg="mod ord">
          <ac:chgData name="Dominik Samardžija" userId="S::dominik.samardzija1@skole.hr::bdc585cc-64b5-4f2b-b3d5-1da7610f88e9" providerId="AD" clId="Web-{ABB08BF1-1915-9BC9-D013-20F416990D8C}" dt="2021-04-09T09:40:52.796" v="428"/>
          <ac:spMkLst>
            <pc:docMk/>
            <pc:sldMk cId="639330149" sldId="282"/>
            <ac:spMk id="2" creationId="{5D7D29D4-4C63-4575-84D2-130505902090}"/>
          </ac:spMkLst>
        </pc:spChg>
        <pc:spChg chg="mod ord">
          <ac:chgData name="Dominik Samardžija" userId="S::dominik.samardzija1@skole.hr::bdc585cc-64b5-4f2b-b3d5-1da7610f88e9" providerId="AD" clId="Web-{ABB08BF1-1915-9BC9-D013-20F416990D8C}" dt="2021-04-09T09:40:52.796" v="428"/>
          <ac:spMkLst>
            <pc:docMk/>
            <pc:sldMk cId="639330149" sldId="282"/>
            <ac:spMk id="3" creationId="{8B20E3F7-E9FB-4112-8CD3-BFBB62559EDB}"/>
          </ac:spMkLst>
        </pc:spChg>
      </pc:sldChg>
      <pc:sldChg chg="addSp delSp modSp new mod modClrScheme chgLayout">
        <pc:chgData name="Dominik Samardžija" userId="S::dominik.samardzija1@skole.hr::bdc585cc-64b5-4f2b-b3d5-1da7610f88e9" providerId="AD" clId="Web-{ABB08BF1-1915-9BC9-D013-20F416990D8C}" dt="2021-04-09T09:59:32.920" v="449" actId="1076"/>
        <pc:sldMkLst>
          <pc:docMk/>
          <pc:sldMk cId="3358694753" sldId="283"/>
        </pc:sldMkLst>
        <pc:spChg chg="del">
          <ac:chgData name="Dominik Samardžija" userId="S::dominik.samardzija1@skole.hr::bdc585cc-64b5-4f2b-b3d5-1da7610f88e9" providerId="AD" clId="Web-{ABB08BF1-1915-9BC9-D013-20F416990D8C}" dt="2021-04-09T09:34:46.896" v="420"/>
          <ac:spMkLst>
            <pc:docMk/>
            <pc:sldMk cId="3358694753" sldId="283"/>
            <ac:spMk id="2" creationId="{A431AA34-520B-4AFF-9BBE-F876DF64C4AE}"/>
          </ac:spMkLst>
        </pc:spChg>
        <pc:spChg chg="del mod">
          <ac:chgData name="Dominik Samardžija" userId="S::dominik.samardzija1@skole.hr::bdc585cc-64b5-4f2b-b3d5-1da7610f88e9" providerId="AD" clId="Web-{ABB08BF1-1915-9BC9-D013-20F416990D8C}" dt="2021-04-09T09:34:30.271" v="419"/>
          <ac:spMkLst>
            <pc:docMk/>
            <pc:sldMk cId="3358694753" sldId="283"/>
            <ac:spMk id="3" creationId="{F1CD49EA-16BF-415F-B83F-3D7FEC02FB24}"/>
          </ac:spMkLst>
        </pc:spChg>
        <pc:picChg chg="add mod ord">
          <ac:chgData name="Dominik Samardžija" userId="S::dominik.samardzija1@skole.hr::bdc585cc-64b5-4f2b-b3d5-1da7610f88e9" providerId="AD" clId="Web-{ABB08BF1-1915-9BC9-D013-20F416990D8C}" dt="2021-04-09T09:59:32.920" v="449" actId="1076"/>
          <ac:picMkLst>
            <pc:docMk/>
            <pc:sldMk cId="3358694753" sldId="283"/>
            <ac:picMk id="4" creationId="{5D4A7D1E-BEF5-4A09-B376-4384CA22AD77}"/>
          </ac:picMkLst>
        </pc:picChg>
      </pc:sldChg>
      <pc:sldChg chg="modSp new">
        <pc:chgData name="Dominik Samardžija" userId="S::dominik.samardzija1@skole.hr::bdc585cc-64b5-4f2b-b3d5-1da7610f88e9" providerId="AD" clId="Web-{ABB08BF1-1915-9BC9-D013-20F416990D8C}" dt="2021-04-09T09:55:18.944" v="448" actId="14100"/>
        <pc:sldMkLst>
          <pc:docMk/>
          <pc:sldMk cId="2942124610" sldId="285"/>
        </pc:sldMkLst>
        <pc:spChg chg="mod">
          <ac:chgData name="Dominik Samardžija" userId="S::dominik.samardzija1@skole.hr::bdc585cc-64b5-4f2b-b3d5-1da7610f88e9" providerId="AD" clId="Web-{ABB08BF1-1915-9BC9-D013-20F416990D8C}" dt="2021-04-09T09:49:22.669" v="443" actId="20577"/>
          <ac:spMkLst>
            <pc:docMk/>
            <pc:sldMk cId="2942124610" sldId="285"/>
            <ac:spMk id="2" creationId="{1BB8C2C8-5189-4A0B-A85B-2EFA95EC871C}"/>
          </ac:spMkLst>
        </pc:spChg>
        <pc:spChg chg="mod">
          <ac:chgData name="Dominik Samardžija" userId="S::dominik.samardzija1@skole.hr::bdc585cc-64b5-4f2b-b3d5-1da7610f88e9" providerId="AD" clId="Web-{ABB08BF1-1915-9BC9-D013-20F416990D8C}" dt="2021-04-09T09:55:18.944" v="448" actId="14100"/>
          <ac:spMkLst>
            <pc:docMk/>
            <pc:sldMk cId="2942124610" sldId="285"/>
            <ac:spMk id="3" creationId="{298A05D7-8FD1-4218-B20F-12A03CADE2BD}"/>
          </ac:spMkLst>
        </pc:spChg>
      </pc:sldChg>
      <pc:sldChg chg="addSp delSp modSp new">
        <pc:chgData name="Dominik Samardžija" userId="S::dominik.samardzija1@skole.hr::bdc585cc-64b5-4f2b-b3d5-1da7610f88e9" providerId="AD" clId="Web-{ABB08BF1-1915-9BC9-D013-20F416990D8C}" dt="2021-04-09T09:49:19.138" v="440" actId="1076"/>
        <pc:sldMkLst>
          <pc:docMk/>
          <pc:sldMk cId="3759105820" sldId="286"/>
        </pc:sldMkLst>
        <pc:spChg chg="del">
          <ac:chgData name="Dominik Samardžija" userId="S::dominik.samardzija1@skole.hr::bdc585cc-64b5-4f2b-b3d5-1da7610f88e9" providerId="AD" clId="Web-{ABB08BF1-1915-9BC9-D013-20F416990D8C}" dt="2021-04-09T09:49:15.153" v="438"/>
          <ac:spMkLst>
            <pc:docMk/>
            <pc:sldMk cId="3759105820" sldId="286"/>
            <ac:spMk id="2" creationId="{E1AFF5E9-EEBA-458D-9C3D-60E87028AAAB}"/>
          </ac:spMkLst>
        </pc:spChg>
        <pc:spChg chg="del">
          <ac:chgData name="Dominik Samardžija" userId="S::dominik.samardzija1@skole.hr::bdc585cc-64b5-4f2b-b3d5-1da7610f88e9" providerId="AD" clId="Web-{ABB08BF1-1915-9BC9-D013-20F416990D8C}" dt="2021-04-09T09:49:12.310" v="437"/>
          <ac:spMkLst>
            <pc:docMk/>
            <pc:sldMk cId="3759105820" sldId="286"/>
            <ac:spMk id="3" creationId="{5B342C55-70E4-4D5D-A9F7-0A4CDB931617}"/>
          </ac:spMkLst>
        </pc:spChg>
        <pc:picChg chg="add mod ord">
          <ac:chgData name="Dominik Samardžija" userId="S::dominik.samardzija1@skole.hr::bdc585cc-64b5-4f2b-b3d5-1da7610f88e9" providerId="AD" clId="Web-{ABB08BF1-1915-9BC9-D013-20F416990D8C}" dt="2021-04-09T09:49:19.138" v="440" actId="1076"/>
          <ac:picMkLst>
            <pc:docMk/>
            <pc:sldMk cId="3759105820" sldId="286"/>
            <ac:picMk id="4" creationId="{A591A8F0-3FEB-4EF2-9226-E79329D97ADD}"/>
          </ac:picMkLst>
        </pc:picChg>
      </pc:sldChg>
      <pc:sldChg chg="modSp">
        <pc:chgData name="Dominik Samardžija" userId="S::dominik.samardzija1@skole.hr::bdc585cc-64b5-4f2b-b3d5-1da7610f88e9" providerId="AD" clId="Web-{ABB08BF1-1915-9BC9-D013-20F416990D8C}" dt="2021-04-09T10:10:43.640" v="477" actId="20577"/>
        <pc:sldMkLst>
          <pc:docMk/>
          <pc:sldMk cId="1336834174" sldId="287"/>
        </pc:sldMkLst>
        <pc:spChg chg="mod">
          <ac:chgData name="Dominik Samardžija" userId="S::dominik.samardzija1@skole.hr::bdc585cc-64b5-4f2b-b3d5-1da7610f88e9" providerId="AD" clId="Web-{ABB08BF1-1915-9BC9-D013-20F416990D8C}" dt="2021-04-09T10:10:43.640" v="477" actId="20577"/>
          <ac:spMkLst>
            <pc:docMk/>
            <pc:sldMk cId="1336834174" sldId="287"/>
            <ac:spMk id="3" creationId="{1050AE4C-7482-43FF-9DA5-B41B3723C6D8}"/>
          </ac:spMkLst>
        </pc:spChg>
      </pc:sldChg>
      <pc:sldChg chg="modSp">
        <pc:chgData name="Dominik Samardžija" userId="S::dominik.samardzija1@skole.hr::bdc585cc-64b5-4f2b-b3d5-1da7610f88e9" providerId="AD" clId="Web-{ABB08BF1-1915-9BC9-D013-20F416990D8C}" dt="2021-04-09T10:10:50.891" v="478" actId="20577"/>
        <pc:sldMkLst>
          <pc:docMk/>
          <pc:sldMk cId="1741497383" sldId="288"/>
        </pc:sldMkLst>
        <pc:spChg chg="mod">
          <ac:chgData name="Dominik Samardžija" userId="S::dominik.samardzija1@skole.hr::bdc585cc-64b5-4f2b-b3d5-1da7610f88e9" providerId="AD" clId="Web-{ABB08BF1-1915-9BC9-D013-20F416990D8C}" dt="2021-04-09T10:10:50.891" v="478" actId="20577"/>
          <ac:spMkLst>
            <pc:docMk/>
            <pc:sldMk cId="1741497383" sldId="288"/>
            <ac:spMk id="3" creationId="{C0BEC7B3-B970-4929-9605-950D2A19FDFD}"/>
          </ac:spMkLst>
        </pc:spChg>
      </pc:sldChg>
      <pc:sldMasterChg chg="del delSldLayout">
        <pc:chgData name="Dominik Samardžija" userId="S::dominik.samardzija1@skole.hr::bdc585cc-64b5-4f2b-b3d5-1da7610f88e9" providerId="AD" clId="Web-{ABB08BF1-1915-9BC9-D013-20F416990D8C}" dt="2021-04-09T09:40:36.702" v="427"/>
        <pc:sldMasterMkLst>
          <pc:docMk/>
          <pc:sldMasterMk cId="3792490053" sldId="2147483648"/>
        </pc:sldMasterMkLst>
        <pc:sldLayoutChg chg="del">
          <pc:chgData name="Dominik Samardžija" userId="S::dominik.samardzija1@skole.hr::bdc585cc-64b5-4f2b-b3d5-1da7610f88e9" providerId="AD" clId="Web-{ABB08BF1-1915-9BC9-D013-20F416990D8C}" dt="2021-04-09T09:40:36.702" v="427"/>
          <pc:sldLayoutMkLst>
            <pc:docMk/>
            <pc:sldMasterMk cId="3792490053" sldId="2147483648"/>
            <pc:sldLayoutMk cId="1517794117" sldId="2147483649"/>
          </pc:sldLayoutMkLst>
        </pc:sldLayoutChg>
        <pc:sldLayoutChg chg="del">
          <pc:chgData name="Dominik Samardžija" userId="S::dominik.samardzija1@skole.hr::bdc585cc-64b5-4f2b-b3d5-1da7610f88e9" providerId="AD" clId="Web-{ABB08BF1-1915-9BC9-D013-20F416990D8C}" dt="2021-04-09T09:40:36.702" v="427"/>
          <pc:sldLayoutMkLst>
            <pc:docMk/>
            <pc:sldMasterMk cId="3792490053" sldId="2147483648"/>
            <pc:sldLayoutMk cId="533954486" sldId="2147483650"/>
          </pc:sldLayoutMkLst>
        </pc:sldLayoutChg>
        <pc:sldLayoutChg chg="del">
          <pc:chgData name="Dominik Samardžija" userId="S::dominik.samardzija1@skole.hr::bdc585cc-64b5-4f2b-b3d5-1da7610f88e9" providerId="AD" clId="Web-{ABB08BF1-1915-9BC9-D013-20F416990D8C}" dt="2021-04-09T09:40:36.702" v="427"/>
          <pc:sldLayoutMkLst>
            <pc:docMk/>
            <pc:sldMasterMk cId="3792490053" sldId="2147483648"/>
            <pc:sldLayoutMk cId="3747149467" sldId="2147483651"/>
          </pc:sldLayoutMkLst>
        </pc:sldLayoutChg>
        <pc:sldLayoutChg chg="del">
          <pc:chgData name="Dominik Samardžija" userId="S::dominik.samardzija1@skole.hr::bdc585cc-64b5-4f2b-b3d5-1da7610f88e9" providerId="AD" clId="Web-{ABB08BF1-1915-9BC9-D013-20F416990D8C}" dt="2021-04-09T09:40:36.702" v="427"/>
          <pc:sldLayoutMkLst>
            <pc:docMk/>
            <pc:sldMasterMk cId="3792490053" sldId="2147483648"/>
            <pc:sldLayoutMk cId="1025957572" sldId="2147483652"/>
          </pc:sldLayoutMkLst>
        </pc:sldLayoutChg>
        <pc:sldLayoutChg chg="del">
          <pc:chgData name="Dominik Samardžija" userId="S::dominik.samardzija1@skole.hr::bdc585cc-64b5-4f2b-b3d5-1da7610f88e9" providerId="AD" clId="Web-{ABB08BF1-1915-9BC9-D013-20F416990D8C}" dt="2021-04-09T09:40:36.702" v="427"/>
          <pc:sldLayoutMkLst>
            <pc:docMk/>
            <pc:sldMasterMk cId="3792490053" sldId="2147483648"/>
            <pc:sldLayoutMk cId="3969624922" sldId="2147483653"/>
          </pc:sldLayoutMkLst>
        </pc:sldLayoutChg>
        <pc:sldLayoutChg chg="del">
          <pc:chgData name="Dominik Samardžija" userId="S::dominik.samardzija1@skole.hr::bdc585cc-64b5-4f2b-b3d5-1da7610f88e9" providerId="AD" clId="Web-{ABB08BF1-1915-9BC9-D013-20F416990D8C}" dt="2021-04-09T09:40:36.702" v="427"/>
          <pc:sldLayoutMkLst>
            <pc:docMk/>
            <pc:sldMasterMk cId="3792490053" sldId="2147483648"/>
            <pc:sldLayoutMk cId="3253948336" sldId="2147483654"/>
          </pc:sldLayoutMkLst>
        </pc:sldLayoutChg>
        <pc:sldLayoutChg chg="del">
          <pc:chgData name="Dominik Samardžija" userId="S::dominik.samardzija1@skole.hr::bdc585cc-64b5-4f2b-b3d5-1da7610f88e9" providerId="AD" clId="Web-{ABB08BF1-1915-9BC9-D013-20F416990D8C}" dt="2021-04-09T09:40:36.702" v="427"/>
          <pc:sldLayoutMkLst>
            <pc:docMk/>
            <pc:sldMasterMk cId="3792490053" sldId="2147483648"/>
            <pc:sldLayoutMk cId="2802497411" sldId="2147483655"/>
          </pc:sldLayoutMkLst>
        </pc:sldLayoutChg>
        <pc:sldLayoutChg chg="del">
          <pc:chgData name="Dominik Samardžija" userId="S::dominik.samardzija1@skole.hr::bdc585cc-64b5-4f2b-b3d5-1da7610f88e9" providerId="AD" clId="Web-{ABB08BF1-1915-9BC9-D013-20F416990D8C}" dt="2021-04-09T09:40:36.702" v="427"/>
          <pc:sldLayoutMkLst>
            <pc:docMk/>
            <pc:sldMasterMk cId="3792490053" sldId="2147483648"/>
            <pc:sldLayoutMk cId="2702412572" sldId="2147483656"/>
          </pc:sldLayoutMkLst>
        </pc:sldLayoutChg>
        <pc:sldLayoutChg chg="del">
          <pc:chgData name="Dominik Samardžija" userId="S::dominik.samardzija1@skole.hr::bdc585cc-64b5-4f2b-b3d5-1da7610f88e9" providerId="AD" clId="Web-{ABB08BF1-1915-9BC9-D013-20F416990D8C}" dt="2021-04-09T09:40:36.702" v="427"/>
          <pc:sldLayoutMkLst>
            <pc:docMk/>
            <pc:sldMasterMk cId="3792490053" sldId="2147483648"/>
            <pc:sldLayoutMk cId="2818089422" sldId="2147483657"/>
          </pc:sldLayoutMkLst>
        </pc:sldLayoutChg>
        <pc:sldLayoutChg chg="del">
          <pc:chgData name="Dominik Samardžija" userId="S::dominik.samardzija1@skole.hr::bdc585cc-64b5-4f2b-b3d5-1da7610f88e9" providerId="AD" clId="Web-{ABB08BF1-1915-9BC9-D013-20F416990D8C}" dt="2021-04-09T09:40:36.702" v="427"/>
          <pc:sldLayoutMkLst>
            <pc:docMk/>
            <pc:sldMasterMk cId="3792490053" sldId="2147483648"/>
            <pc:sldLayoutMk cId="16770306" sldId="2147483658"/>
          </pc:sldLayoutMkLst>
        </pc:sldLayoutChg>
        <pc:sldLayoutChg chg="del">
          <pc:chgData name="Dominik Samardžija" userId="S::dominik.samardzija1@skole.hr::bdc585cc-64b5-4f2b-b3d5-1da7610f88e9" providerId="AD" clId="Web-{ABB08BF1-1915-9BC9-D013-20F416990D8C}" dt="2021-04-09T09:40:36.702" v="427"/>
          <pc:sldLayoutMkLst>
            <pc:docMk/>
            <pc:sldMasterMk cId="3792490053" sldId="2147483648"/>
            <pc:sldLayoutMk cId="3464094514" sldId="2147483659"/>
          </pc:sldLayoutMkLst>
        </pc:sldLayoutChg>
      </pc:sldMasterChg>
      <pc:sldMasterChg chg="add del addSldLayout delSldLayout modSldLayout">
        <pc:chgData name="Dominik Samardžija" userId="S::dominik.samardzija1@skole.hr::bdc585cc-64b5-4f2b-b3d5-1da7610f88e9" providerId="AD" clId="Web-{ABB08BF1-1915-9BC9-D013-20F416990D8C}" dt="2021-04-09T09:40:52.796" v="428"/>
        <pc:sldMasterMkLst>
          <pc:docMk/>
          <pc:sldMasterMk cId="1035229481" sldId="2147483660"/>
        </pc:sldMasterMkLst>
        <pc:sldLayoutChg chg="add del mod replId">
          <pc:chgData name="Dominik Samardžija" userId="S::dominik.samardzija1@skole.hr::bdc585cc-64b5-4f2b-b3d5-1da7610f88e9" providerId="AD" clId="Web-{ABB08BF1-1915-9BC9-D013-20F416990D8C}" dt="2021-04-09T09:40:52.796" v="428"/>
          <pc:sldLayoutMkLst>
            <pc:docMk/>
            <pc:sldMasterMk cId="1035229481" sldId="2147483660"/>
            <pc:sldLayoutMk cId="4227397435" sldId="2147483661"/>
          </pc:sldLayoutMkLst>
        </pc:sldLayoutChg>
        <pc:sldLayoutChg chg="add del mod replId">
          <pc:chgData name="Dominik Samardžija" userId="S::dominik.samardzija1@skole.hr::bdc585cc-64b5-4f2b-b3d5-1da7610f88e9" providerId="AD" clId="Web-{ABB08BF1-1915-9BC9-D013-20F416990D8C}" dt="2021-04-09T09:40:52.796" v="428"/>
          <pc:sldLayoutMkLst>
            <pc:docMk/>
            <pc:sldMasterMk cId="1035229481" sldId="2147483660"/>
            <pc:sldLayoutMk cId="1204750090" sldId="2147483662"/>
          </pc:sldLayoutMkLst>
        </pc:sldLayoutChg>
        <pc:sldLayoutChg chg="add del mod replId">
          <pc:chgData name="Dominik Samardžija" userId="S::dominik.samardzija1@skole.hr::bdc585cc-64b5-4f2b-b3d5-1da7610f88e9" providerId="AD" clId="Web-{ABB08BF1-1915-9BC9-D013-20F416990D8C}" dt="2021-04-09T09:40:52.796" v="428"/>
          <pc:sldLayoutMkLst>
            <pc:docMk/>
            <pc:sldMasterMk cId="1035229481" sldId="2147483660"/>
            <pc:sldLayoutMk cId="2284650242" sldId="2147483663"/>
          </pc:sldLayoutMkLst>
        </pc:sldLayoutChg>
        <pc:sldLayoutChg chg="add del mod replId">
          <pc:chgData name="Dominik Samardžija" userId="S::dominik.samardzija1@skole.hr::bdc585cc-64b5-4f2b-b3d5-1da7610f88e9" providerId="AD" clId="Web-{ABB08BF1-1915-9BC9-D013-20F416990D8C}" dt="2021-04-09T09:40:52.796" v="428"/>
          <pc:sldLayoutMkLst>
            <pc:docMk/>
            <pc:sldMasterMk cId="1035229481" sldId="2147483660"/>
            <pc:sldLayoutMk cId="2019237025" sldId="2147483664"/>
          </pc:sldLayoutMkLst>
        </pc:sldLayoutChg>
        <pc:sldLayoutChg chg="add del mod replId">
          <pc:chgData name="Dominik Samardžija" userId="S::dominik.samardzija1@skole.hr::bdc585cc-64b5-4f2b-b3d5-1da7610f88e9" providerId="AD" clId="Web-{ABB08BF1-1915-9BC9-D013-20F416990D8C}" dt="2021-04-09T09:40:52.796" v="428"/>
          <pc:sldLayoutMkLst>
            <pc:docMk/>
            <pc:sldMasterMk cId="1035229481" sldId="2147483660"/>
            <pc:sldLayoutMk cId="2848305924" sldId="2147483665"/>
          </pc:sldLayoutMkLst>
        </pc:sldLayoutChg>
        <pc:sldLayoutChg chg="add del mod replId">
          <pc:chgData name="Dominik Samardžija" userId="S::dominik.samardzija1@skole.hr::bdc585cc-64b5-4f2b-b3d5-1da7610f88e9" providerId="AD" clId="Web-{ABB08BF1-1915-9BC9-D013-20F416990D8C}" dt="2021-04-09T09:40:52.796" v="428"/>
          <pc:sldLayoutMkLst>
            <pc:docMk/>
            <pc:sldMasterMk cId="1035229481" sldId="2147483660"/>
            <pc:sldLayoutMk cId="3801674809" sldId="2147483666"/>
          </pc:sldLayoutMkLst>
        </pc:sldLayoutChg>
        <pc:sldLayoutChg chg="add del mod replId">
          <pc:chgData name="Dominik Samardžija" userId="S::dominik.samardzija1@skole.hr::bdc585cc-64b5-4f2b-b3d5-1da7610f88e9" providerId="AD" clId="Web-{ABB08BF1-1915-9BC9-D013-20F416990D8C}" dt="2021-04-09T09:40:52.796" v="428"/>
          <pc:sldLayoutMkLst>
            <pc:docMk/>
            <pc:sldMasterMk cId="1035229481" sldId="2147483660"/>
            <pc:sldLayoutMk cId="357073671" sldId="2147483667"/>
          </pc:sldLayoutMkLst>
        </pc:sldLayoutChg>
        <pc:sldLayoutChg chg="add del mod replId">
          <pc:chgData name="Dominik Samardžija" userId="S::dominik.samardzija1@skole.hr::bdc585cc-64b5-4f2b-b3d5-1da7610f88e9" providerId="AD" clId="Web-{ABB08BF1-1915-9BC9-D013-20F416990D8C}" dt="2021-04-09T09:40:52.796" v="428"/>
          <pc:sldLayoutMkLst>
            <pc:docMk/>
            <pc:sldMasterMk cId="1035229481" sldId="2147483660"/>
            <pc:sldLayoutMk cId="2445064795" sldId="2147483668"/>
          </pc:sldLayoutMkLst>
        </pc:sldLayoutChg>
        <pc:sldLayoutChg chg="add del mod replId">
          <pc:chgData name="Dominik Samardžija" userId="S::dominik.samardzija1@skole.hr::bdc585cc-64b5-4f2b-b3d5-1da7610f88e9" providerId="AD" clId="Web-{ABB08BF1-1915-9BC9-D013-20F416990D8C}" dt="2021-04-09T09:40:52.796" v="428"/>
          <pc:sldLayoutMkLst>
            <pc:docMk/>
            <pc:sldMasterMk cId="1035229481" sldId="2147483660"/>
            <pc:sldLayoutMk cId="1295492911" sldId="2147483669"/>
          </pc:sldLayoutMkLst>
        </pc:sldLayoutChg>
        <pc:sldLayoutChg chg="add del mod replId">
          <pc:chgData name="Dominik Samardžija" userId="S::dominik.samardzija1@skole.hr::bdc585cc-64b5-4f2b-b3d5-1da7610f88e9" providerId="AD" clId="Web-{ABB08BF1-1915-9BC9-D013-20F416990D8C}" dt="2021-04-09T09:40:52.796" v="428"/>
          <pc:sldLayoutMkLst>
            <pc:docMk/>
            <pc:sldMasterMk cId="1035229481" sldId="2147483660"/>
            <pc:sldLayoutMk cId="1688514178" sldId="2147483670"/>
          </pc:sldLayoutMkLst>
        </pc:sldLayoutChg>
        <pc:sldLayoutChg chg="add del mod replId">
          <pc:chgData name="Dominik Samardžija" userId="S::dominik.samardzija1@skole.hr::bdc585cc-64b5-4f2b-b3d5-1da7610f88e9" providerId="AD" clId="Web-{ABB08BF1-1915-9BC9-D013-20F416990D8C}" dt="2021-04-09T09:40:52.796" v="428"/>
          <pc:sldLayoutMkLst>
            <pc:docMk/>
            <pc:sldMasterMk cId="1035229481" sldId="2147483660"/>
            <pc:sldLayoutMk cId="4113627317" sldId="2147483671"/>
          </pc:sldLayoutMkLst>
        </pc:sldLayoutChg>
      </pc:sldMasterChg>
      <pc:sldMasterChg chg="add addSldLayout modSldLayout">
        <pc:chgData name="Dominik Samardžija" userId="S::dominik.samardzija1@skole.hr::bdc585cc-64b5-4f2b-b3d5-1da7610f88e9" providerId="AD" clId="Web-{ABB08BF1-1915-9BC9-D013-20F416990D8C}" dt="2021-04-09T09:40:52.796" v="428"/>
        <pc:sldMasterMkLst>
          <pc:docMk/>
          <pc:sldMasterMk cId="3171666665" sldId="2147483672"/>
        </pc:sldMasterMkLst>
        <pc:sldLayoutChg chg="add mod replId">
          <pc:chgData name="Dominik Samardžija" userId="S::dominik.samardzija1@skole.hr::bdc585cc-64b5-4f2b-b3d5-1da7610f88e9" providerId="AD" clId="Web-{ABB08BF1-1915-9BC9-D013-20F416990D8C}" dt="2021-04-09T09:40:52.796" v="428"/>
          <pc:sldLayoutMkLst>
            <pc:docMk/>
            <pc:sldMasterMk cId="3171666665" sldId="2147483672"/>
            <pc:sldLayoutMk cId="1008222431" sldId="2147483673"/>
          </pc:sldLayoutMkLst>
        </pc:sldLayoutChg>
        <pc:sldLayoutChg chg="add mod replId">
          <pc:chgData name="Dominik Samardžija" userId="S::dominik.samardzija1@skole.hr::bdc585cc-64b5-4f2b-b3d5-1da7610f88e9" providerId="AD" clId="Web-{ABB08BF1-1915-9BC9-D013-20F416990D8C}" dt="2021-04-09T09:40:52.796" v="428"/>
          <pc:sldLayoutMkLst>
            <pc:docMk/>
            <pc:sldMasterMk cId="3171666665" sldId="2147483672"/>
            <pc:sldLayoutMk cId="213502753" sldId="2147483674"/>
          </pc:sldLayoutMkLst>
        </pc:sldLayoutChg>
        <pc:sldLayoutChg chg="add mod replId">
          <pc:chgData name="Dominik Samardžija" userId="S::dominik.samardzija1@skole.hr::bdc585cc-64b5-4f2b-b3d5-1da7610f88e9" providerId="AD" clId="Web-{ABB08BF1-1915-9BC9-D013-20F416990D8C}" dt="2021-04-09T09:40:52.796" v="428"/>
          <pc:sldLayoutMkLst>
            <pc:docMk/>
            <pc:sldMasterMk cId="3171666665" sldId="2147483672"/>
            <pc:sldLayoutMk cId="4211679755" sldId="2147483675"/>
          </pc:sldLayoutMkLst>
        </pc:sldLayoutChg>
        <pc:sldLayoutChg chg="add mod replId">
          <pc:chgData name="Dominik Samardžija" userId="S::dominik.samardzija1@skole.hr::bdc585cc-64b5-4f2b-b3d5-1da7610f88e9" providerId="AD" clId="Web-{ABB08BF1-1915-9BC9-D013-20F416990D8C}" dt="2021-04-09T09:40:52.796" v="428"/>
          <pc:sldLayoutMkLst>
            <pc:docMk/>
            <pc:sldMasterMk cId="3171666665" sldId="2147483672"/>
            <pc:sldLayoutMk cId="1191733366" sldId="2147483676"/>
          </pc:sldLayoutMkLst>
        </pc:sldLayoutChg>
        <pc:sldLayoutChg chg="add mod replId">
          <pc:chgData name="Dominik Samardžija" userId="S::dominik.samardzija1@skole.hr::bdc585cc-64b5-4f2b-b3d5-1da7610f88e9" providerId="AD" clId="Web-{ABB08BF1-1915-9BC9-D013-20F416990D8C}" dt="2021-04-09T09:40:52.796" v="428"/>
          <pc:sldLayoutMkLst>
            <pc:docMk/>
            <pc:sldMasterMk cId="3171666665" sldId="2147483672"/>
            <pc:sldLayoutMk cId="1316179641" sldId="2147483677"/>
          </pc:sldLayoutMkLst>
        </pc:sldLayoutChg>
        <pc:sldLayoutChg chg="add mod replId">
          <pc:chgData name="Dominik Samardžija" userId="S::dominik.samardzija1@skole.hr::bdc585cc-64b5-4f2b-b3d5-1da7610f88e9" providerId="AD" clId="Web-{ABB08BF1-1915-9BC9-D013-20F416990D8C}" dt="2021-04-09T09:40:52.796" v="428"/>
          <pc:sldLayoutMkLst>
            <pc:docMk/>
            <pc:sldMasterMk cId="3171666665" sldId="2147483672"/>
            <pc:sldLayoutMk cId="695531852" sldId="2147483678"/>
          </pc:sldLayoutMkLst>
        </pc:sldLayoutChg>
        <pc:sldLayoutChg chg="add mod replId">
          <pc:chgData name="Dominik Samardžija" userId="S::dominik.samardzija1@skole.hr::bdc585cc-64b5-4f2b-b3d5-1da7610f88e9" providerId="AD" clId="Web-{ABB08BF1-1915-9BC9-D013-20F416990D8C}" dt="2021-04-09T09:40:52.796" v="428"/>
          <pc:sldLayoutMkLst>
            <pc:docMk/>
            <pc:sldMasterMk cId="3171666665" sldId="2147483672"/>
            <pc:sldLayoutMk cId="2798458072" sldId="2147483679"/>
          </pc:sldLayoutMkLst>
        </pc:sldLayoutChg>
        <pc:sldLayoutChg chg="add mod replId">
          <pc:chgData name="Dominik Samardžija" userId="S::dominik.samardzija1@skole.hr::bdc585cc-64b5-4f2b-b3d5-1da7610f88e9" providerId="AD" clId="Web-{ABB08BF1-1915-9BC9-D013-20F416990D8C}" dt="2021-04-09T09:40:52.796" v="428"/>
          <pc:sldLayoutMkLst>
            <pc:docMk/>
            <pc:sldMasterMk cId="3171666665" sldId="2147483672"/>
            <pc:sldLayoutMk cId="699674286" sldId="2147483680"/>
          </pc:sldLayoutMkLst>
        </pc:sldLayoutChg>
        <pc:sldLayoutChg chg="add mod replId">
          <pc:chgData name="Dominik Samardžija" userId="S::dominik.samardzija1@skole.hr::bdc585cc-64b5-4f2b-b3d5-1da7610f88e9" providerId="AD" clId="Web-{ABB08BF1-1915-9BC9-D013-20F416990D8C}" dt="2021-04-09T09:40:52.796" v="428"/>
          <pc:sldLayoutMkLst>
            <pc:docMk/>
            <pc:sldMasterMk cId="3171666665" sldId="2147483672"/>
            <pc:sldLayoutMk cId="1264416739" sldId="2147483681"/>
          </pc:sldLayoutMkLst>
        </pc:sldLayoutChg>
        <pc:sldLayoutChg chg="add mod replId">
          <pc:chgData name="Dominik Samardžija" userId="S::dominik.samardzija1@skole.hr::bdc585cc-64b5-4f2b-b3d5-1da7610f88e9" providerId="AD" clId="Web-{ABB08BF1-1915-9BC9-D013-20F416990D8C}" dt="2021-04-09T09:40:52.796" v="428"/>
          <pc:sldLayoutMkLst>
            <pc:docMk/>
            <pc:sldMasterMk cId="3171666665" sldId="2147483672"/>
            <pc:sldLayoutMk cId="2575819513" sldId="2147483682"/>
          </pc:sldLayoutMkLst>
        </pc:sldLayoutChg>
        <pc:sldLayoutChg chg="add mod replId">
          <pc:chgData name="Dominik Samardžija" userId="S::dominik.samardzija1@skole.hr::bdc585cc-64b5-4f2b-b3d5-1da7610f88e9" providerId="AD" clId="Web-{ABB08BF1-1915-9BC9-D013-20F416990D8C}" dt="2021-04-09T09:40:52.796" v="428"/>
          <pc:sldLayoutMkLst>
            <pc:docMk/>
            <pc:sldMasterMk cId="3171666665" sldId="2147483672"/>
            <pc:sldLayoutMk cId="378739512" sldId="2147483683"/>
          </pc:sldLayoutMkLst>
        </pc:sldLayoutChg>
      </pc:sldMasterChg>
    </pc:docChg>
  </pc:docChgLst>
  <pc:docChgLst>
    <pc:chgData name="Luka Leš" userId="S::luka.les@skole.hr::bb369845-6570-4a85-8bc7-4aedd550a166" providerId="AD" clId="Web-{AA9DBC9F-7019-B000-FF5E-53D116A5DDEE}"/>
    <pc:docChg chg="modSld">
      <pc:chgData name="Luka Leš" userId="S::luka.les@skole.hr::bb369845-6570-4a85-8bc7-4aedd550a166" providerId="AD" clId="Web-{AA9DBC9F-7019-B000-FF5E-53D116A5DDEE}" dt="2021-04-09T17:30:56.578" v="5" actId="1076"/>
      <pc:docMkLst>
        <pc:docMk/>
      </pc:docMkLst>
      <pc:sldChg chg="addSp modSp">
        <pc:chgData name="Luka Leš" userId="S::luka.les@skole.hr::bb369845-6570-4a85-8bc7-4aedd550a166" providerId="AD" clId="Web-{AA9DBC9F-7019-B000-FF5E-53D116A5DDEE}" dt="2021-04-09T17:30:56.578" v="5" actId="1076"/>
        <pc:sldMkLst>
          <pc:docMk/>
          <pc:sldMk cId="1336834174" sldId="287"/>
        </pc:sldMkLst>
        <pc:picChg chg="add mod">
          <ac:chgData name="Luka Leš" userId="S::luka.les@skole.hr::bb369845-6570-4a85-8bc7-4aedd550a166" providerId="AD" clId="Web-{AA9DBC9F-7019-B000-FF5E-53D116A5DDEE}" dt="2021-04-09T17:30:56.578" v="5" actId="1076"/>
          <ac:picMkLst>
            <pc:docMk/>
            <pc:sldMk cId="1336834174" sldId="287"/>
            <ac:picMk id="2" creationId="{4FEB9968-F447-4A14-9D29-F4A10AF2DFD6}"/>
          </ac:picMkLst>
        </pc:picChg>
      </pc:sldChg>
    </pc:docChg>
  </pc:docChgLst>
  <pc:docChgLst>
    <pc:chgData name="Luka Leš" userId="S::luka.les@skole.hr::bb369845-6570-4a85-8bc7-4aedd550a166" providerId="AD" clId="Web-{6ED7F3DC-9B34-F26D-E172-A59525CD9C67}"/>
    <pc:docChg chg="modSld">
      <pc:chgData name="Luka Leš" userId="S::luka.les@skole.hr::bb369845-6570-4a85-8bc7-4aedd550a166" providerId="AD" clId="Web-{6ED7F3DC-9B34-F26D-E172-A59525CD9C67}" dt="2021-04-14T07:34:02.126" v="12"/>
      <pc:docMkLst>
        <pc:docMk/>
      </pc:docMkLst>
      <pc:sldChg chg="modSp">
        <pc:chgData name="Luka Leš" userId="S::luka.les@skole.hr::bb369845-6570-4a85-8bc7-4aedd550a166" providerId="AD" clId="Web-{6ED7F3DC-9B34-F26D-E172-A59525CD9C67}" dt="2021-04-14T07:34:02.126" v="12"/>
        <pc:sldMkLst>
          <pc:docMk/>
          <pc:sldMk cId="0" sldId="292"/>
        </pc:sldMkLst>
        <pc:spChg chg="mod">
          <ac:chgData name="Luka Leš" userId="S::luka.les@skole.hr::bb369845-6570-4a85-8bc7-4aedd550a166" providerId="AD" clId="Web-{6ED7F3DC-9B34-F26D-E172-A59525CD9C67}" dt="2021-04-14T07:34:02.126" v="12"/>
          <ac:spMkLst>
            <pc:docMk/>
            <pc:sldMk cId="0" sldId="292"/>
            <ac:spMk id="408" creationId="{00000000-0000-0000-0000-000000000000}"/>
          </ac:spMkLst>
        </pc:spChg>
        <pc:spChg chg="mod">
          <ac:chgData name="Luka Leš" userId="S::luka.les@skole.hr::bb369845-6570-4a85-8bc7-4aedd550a166" providerId="AD" clId="Web-{6ED7F3DC-9B34-F26D-E172-A59525CD9C67}" dt="2021-04-14T07:33:46.814" v="11"/>
          <ac:spMkLst>
            <pc:docMk/>
            <pc:sldMk cId="0" sldId="292"/>
            <ac:spMk id="410" creationId="{00000000-0000-0000-0000-000000000000}"/>
          </ac:spMkLst>
        </pc:spChg>
        <pc:spChg chg="mod">
          <ac:chgData name="Luka Leš" userId="S::luka.les@skole.hr::bb369845-6570-4a85-8bc7-4aedd550a166" providerId="AD" clId="Web-{6ED7F3DC-9B34-F26D-E172-A59525CD9C67}" dt="2021-04-14T07:33:43.642" v="10"/>
          <ac:spMkLst>
            <pc:docMk/>
            <pc:sldMk cId="0" sldId="292"/>
            <ac:spMk id="413" creationId="{00000000-0000-0000-0000-000000000000}"/>
          </ac:spMkLst>
        </pc:spChg>
      </pc:sldChg>
    </pc:docChg>
  </pc:docChgLst>
  <pc:docChgLst>
    <pc:chgData name="Luka Leš" userId="198006887b8f1a46" providerId="LiveId" clId="{418E1080-0FFD-4A5C-BB60-8F0947DA26D4}"/>
    <pc:docChg chg="undo redo custSel addSld delSld modSld addMainMaster delMainMaster">
      <pc:chgData name="Luka Leš" userId="198006887b8f1a46" providerId="LiveId" clId="{418E1080-0FFD-4A5C-BB60-8F0947DA26D4}" dt="2021-04-14T07:40:35.535" v="2450" actId="108"/>
      <pc:docMkLst>
        <pc:docMk/>
      </pc:docMkLst>
      <pc:sldChg chg="addSp delSp modSp mod setBg modClrScheme addAnim setClrOvrMap chgLayout">
        <pc:chgData name="Luka Leš" userId="198006887b8f1a46" providerId="LiveId" clId="{418E1080-0FFD-4A5C-BB60-8F0947DA26D4}" dt="2021-04-09T12:51:25.291" v="1472" actId="207"/>
        <pc:sldMkLst>
          <pc:docMk/>
          <pc:sldMk cId="249964498" sldId="256"/>
        </pc:sldMkLst>
        <pc:spChg chg="mod">
          <ac:chgData name="Luka Leš" userId="198006887b8f1a46" providerId="LiveId" clId="{418E1080-0FFD-4A5C-BB60-8F0947DA26D4}" dt="2021-04-09T09:45:57.467" v="506" actId="1076"/>
          <ac:spMkLst>
            <pc:docMk/>
            <pc:sldMk cId="249964498" sldId="256"/>
            <ac:spMk id="2" creationId="{8A4395F0-51D7-453C-8127-49524E8948B5}"/>
          </ac:spMkLst>
        </pc:spChg>
        <pc:spChg chg="add mod">
          <ac:chgData name="Luka Leš" userId="198006887b8f1a46" providerId="LiveId" clId="{418E1080-0FFD-4A5C-BB60-8F0947DA26D4}" dt="2021-04-09T12:51:25.291" v="1472" actId="207"/>
          <ac:spMkLst>
            <pc:docMk/>
            <pc:sldMk cId="249964498" sldId="256"/>
            <ac:spMk id="3" creationId="{1899B3D4-7B6E-491E-8355-38790475539E}"/>
          </ac:spMkLst>
        </pc:spChg>
        <pc:spChg chg="del mod">
          <ac:chgData name="Luka Leš" userId="198006887b8f1a46" providerId="LiveId" clId="{418E1080-0FFD-4A5C-BB60-8F0947DA26D4}" dt="2021-04-09T09:42:53.580" v="494" actId="478"/>
          <ac:spMkLst>
            <pc:docMk/>
            <pc:sldMk cId="249964498" sldId="256"/>
            <ac:spMk id="3" creationId="{602173BF-A9CF-4C8D-8F65-14E857BA7D71}"/>
          </ac:spMkLst>
        </pc:spChg>
        <pc:spChg chg="add">
          <ac:chgData name="Luka Leš" userId="198006887b8f1a46" providerId="LiveId" clId="{418E1080-0FFD-4A5C-BB60-8F0947DA26D4}" dt="2021-04-09T08:18:26.854" v="0" actId="26606"/>
          <ac:spMkLst>
            <pc:docMk/>
            <pc:sldMk cId="249964498" sldId="256"/>
            <ac:spMk id="9" creationId="{85CB65D0-496F-4797-A015-C85839E35D1A}"/>
          </ac:spMkLst>
        </pc:spChg>
        <pc:spChg chg="add">
          <ac:chgData name="Luka Leš" userId="198006887b8f1a46" providerId="LiveId" clId="{418E1080-0FFD-4A5C-BB60-8F0947DA26D4}" dt="2021-04-09T09:45:37.412" v="501" actId="26606"/>
          <ac:spMkLst>
            <pc:docMk/>
            <pc:sldMk cId="249964498" sldId="256"/>
            <ac:spMk id="10" creationId="{948AE52C-AD58-4D7E-BBEC-741EA69A9079}"/>
          </ac:spMkLst>
        </pc:spChg>
        <pc:spChg chg="add">
          <ac:chgData name="Luka Leš" userId="198006887b8f1a46" providerId="LiveId" clId="{418E1080-0FFD-4A5C-BB60-8F0947DA26D4}" dt="2021-04-09T08:18:26.854" v="0" actId="26606"/>
          <ac:spMkLst>
            <pc:docMk/>
            <pc:sldMk cId="249964498" sldId="256"/>
            <ac:spMk id="11" creationId="{95D2C779-8883-4E5F-A170-0F464918C1B7}"/>
          </ac:spMkLst>
        </pc:spChg>
        <pc:spChg chg="add">
          <ac:chgData name="Luka Leš" userId="198006887b8f1a46" providerId="LiveId" clId="{418E1080-0FFD-4A5C-BB60-8F0947DA26D4}" dt="2021-04-09T09:45:37.412" v="501" actId="26606"/>
          <ac:spMkLst>
            <pc:docMk/>
            <pc:sldMk cId="249964498" sldId="256"/>
            <ac:spMk id="12" creationId="{EB3158C7-B011-4D27-BC9D-27EA5BE02D03}"/>
          </ac:spMkLst>
        </pc:spChg>
        <pc:spChg chg="add">
          <ac:chgData name="Luka Leš" userId="198006887b8f1a46" providerId="LiveId" clId="{418E1080-0FFD-4A5C-BB60-8F0947DA26D4}" dt="2021-04-09T09:45:37.412" v="501" actId="26606"/>
          <ac:spMkLst>
            <pc:docMk/>
            <pc:sldMk cId="249964498" sldId="256"/>
            <ac:spMk id="17" creationId="{40EA1C2A-B332-4211-8479-EA99BC303EF5}"/>
          </ac:spMkLst>
        </pc:spChg>
        <pc:spChg chg="add">
          <ac:chgData name="Luka Leš" userId="198006887b8f1a46" providerId="LiveId" clId="{418E1080-0FFD-4A5C-BB60-8F0947DA26D4}" dt="2021-04-09T09:45:37.412" v="501" actId="26606"/>
          <ac:spMkLst>
            <pc:docMk/>
            <pc:sldMk cId="249964498" sldId="256"/>
            <ac:spMk id="19" creationId="{24A97CC0-C913-4A9C-B6E8-755C7D15EAC8}"/>
          </ac:spMkLst>
        </pc:spChg>
        <pc:spChg chg="add">
          <ac:chgData name="Luka Leš" userId="198006887b8f1a46" providerId="LiveId" clId="{418E1080-0FFD-4A5C-BB60-8F0947DA26D4}" dt="2021-04-09T09:45:37.412" v="501" actId="26606"/>
          <ac:spMkLst>
            <pc:docMk/>
            <pc:sldMk cId="249964498" sldId="256"/>
            <ac:spMk id="21" creationId="{9DFA36DF-98BD-46D3-A75B-97154DB48262}"/>
          </ac:spMkLst>
        </pc:spChg>
        <pc:spChg chg="add">
          <ac:chgData name="Luka Leš" userId="198006887b8f1a46" providerId="LiveId" clId="{418E1080-0FFD-4A5C-BB60-8F0947DA26D4}" dt="2021-04-09T09:45:37.412" v="501" actId="26606"/>
          <ac:spMkLst>
            <pc:docMk/>
            <pc:sldMk cId="249964498" sldId="256"/>
            <ac:spMk id="23" creationId="{D1D22F90-51DE-40F7-96EE-8E9894DF0E7E}"/>
          </ac:spMkLst>
        </pc:spChg>
        <pc:spChg chg="add">
          <ac:chgData name="Luka Leš" userId="198006887b8f1a46" providerId="LiveId" clId="{418E1080-0FFD-4A5C-BB60-8F0947DA26D4}" dt="2021-04-09T09:45:37.412" v="501" actId="26606"/>
          <ac:spMkLst>
            <pc:docMk/>
            <pc:sldMk cId="249964498" sldId="256"/>
            <ac:spMk id="25" creationId="{F45D120E-4F36-4767-98FA-949993B8E1AC}"/>
          </ac:spMkLst>
        </pc:spChg>
        <pc:spChg chg="add">
          <ac:chgData name="Luka Leš" userId="198006887b8f1a46" providerId="LiveId" clId="{418E1080-0FFD-4A5C-BB60-8F0947DA26D4}" dt="2021-04-09T09:45:37.412" v="501" actId="26606"/>
          <ac:spMkLst>
            <pc:docMk/>
            <pc:sldMk cId="249964498" sldId="256"/>
            <ac:spMk id="27" creationId="{B541A2F0-1EDC-4D03-94AC-35BC742CEAC9}"/>
          </ac:spMkLst>
        </pc:spChg>
        <pc:spChg chg="add">
          <ac:chgData name="Luka Leš" userId="198006887b8f1a46" providerId="LiveId" clId="{418E1080-0FFD-4A5C-BB60-8F0947DA26D4}" dt="2021-04-09T09:45:37.412" v="501" actId="26606"/>
          <ac:spMkLst>
            <pc:docMk/>
            <pc:sldMk cId="249964498" sldId="256"/>
            <ac:spMk id="29" creationId="{08CE2AE4-51CC-4060-8818-423BB07BF3D4}"/>
          </ac:spMkLst>
        </pc:spChg>
        <pc:picChg chg="add mod">
          <ac:chgData name="Luka Leš" userId="198006887b8f1a46" providerId="LiveId" clId="{418E1080-0FFD-4A5C-BB60-8F0947DA26D4}" dt="2021-04-09T09:45:37.412" v="501" actId="26606"/>
          <ac:picMkLst>
            <pc:docMk/>
            <pc:sldMk cId="249964498" sldId="256"/>
            <ac:picMk id="4" creationId="{5682DFC1-6BEF-458F-91E3-359614E20B1E}"/>
          </ac:picMkLst>
        </pc:picChg>
        <pc:cxnChg chg="add">
          <ac:chgData name="Luka Leš" userId="198006887b8f1a46" providerId="LiveId" clId="{418E1080-0FFD-4A5C-BB60-8F0947DA26D4}" dt="2021-04-09T08:18:26.854" v="0" actId="26606"/>
          <ac:cxnSpMkLst>
            <pc:docMk/>
            <pc:sldMk cId="249964498" sldId="256"/>
            <ac:cxnSpMk id="13" creationId="{BD96A694-258D-4418-A83C-B9BA72FD44B8}"/>
          </ac:cxnSpMkLst>
        </pc:cxnChg>
        <pc:cxnChg chg="add">
          <ac:chgData name="Luka Leš" userId="198006887b8f1a46" providerId="LiveId" clId="{418E1080-0FFD-4A5C-BB60-8F0947DA26D4}" dt="2021-04-09T09:45:37.412" v="501" actId="26606"/>
          <ac:cxnSpMkLst>
            <pc:docMk/>
            <pc:sldMk cId="249964498" sldId="256"/>
            <ac:cxnSpMk id="14" creationId="{7295AA18-FA8B-4B5D-9477-7F5F51288FEC}"/>
          </ac:cxnSpMkLst>
        </pc:cxnChg>
        <pc:cxnChg chg="add">
          <ac:chgData name="Luka Leš" userId="198006887b8f1a46" providerId="LiveId" clId="{418E1080-0FFD-4A5C-BB60-8F0947DA26D4}" dt="2021-04-09T09:45:37.412" v="501" actId="26606"/>
          <ac:cxnSpMkLst>
            <pc:docMk/>
            <pc:sldMk cId="249964498" sldId="256"/>
            <ac:cxnSpMk id="16" creationId="{5E377175-C211-4D7B-89F7-92406DBD7346}"/>
          </ac:cxnSpMkLst>
        </pc:cxnChg>
      </pc:sldChg>
      <pc:sldChg chg="addSp delSp modSp mod">
        <pc:chgData name="Luka Leš" userId="198006887b8f1a46" providerId="LiveId" clId="{418E1080-0FFD-4A5C-BB60-8F0947DA26D4}" dt="2021-04-13T14:06:08.131" v="2039" actId="1076"/>
        <pc:sldMkLst>
          <pc:docMk/>
          <pc:sldMk cId="1806888609" sldId="257"/>
        </pc:sldMkLst>
        <pc:spChg chg="mod">
          <ac:chgData name="Luka Leš" userId="198006887b8f1a46" providerId="LiveId" clId="{418E1080-0FFD-4A5C-BB60-8F0947DA26D4}" dt="2021-04-09T16:13:13.233" v="1678" actId="1076"/>
          <ac:spMkLst>
            <pc:docMk/>
            <pc:sldMk cId="1806888609" sldId="257"/>
            <ac:spMk id="2" creationId="{1121C82A-5C40-4A72-8CEC-91B531C05325}"/>
          </ac:spMkLst>
        </pc:spChg>
        <pc:spChg chg="mod">
          <ac:chgData name="Luka Leš" userId="198006887b8f1a46" providerId="LiveId" clId="{418E1080-0FFD-4A5C-BB60-8F0947DA26D4}" dt="2021-04-09T17:10:24.694" v="1976" actId="14100"/>
          <ac:spMkLst>
            <pc:docMk/>
            <pc:sldMk cId="1806888609" sldId="257"/>
            <ac:spMk id="3" creationId="{15909905-F7D3-482E-970E-56DC14CA7227}"/>
          </ac:spMkLst>
        </pc:spChg>
        <pc:spChg chg="add del mod">
          <ac:chgData name="Luka Leš" userId="198006887b8f1a46" providerId="LiveId" clId="{418E1080-0FFD-4A5C-BB60-8F0947DA26D4}" dt="2021-04-13T14:04:59.830" v="2026" actId="478"/>
          <ac:spMkLst>
            <pc:docMk/>
            <pc:sldMk cId="1806888609" sldId="257"/>
            <ac:spMk id="4" creationId="{2A41D3ED-2428-4DAC-85A4-607CF71CEFC8}"/>
          </ac:spMkLst>
        </pc:spChg>
        <pc:spChg chg="add mod">
          <ac:chgData name="Luka Leš" userId="198006887b8f1a46" providerId="LiveId" clId="{418E1080-0FFD-4A5C-BB60-8F0947DA26D4}" dt="2021-04-13T14:06:08.131" v="2039" actId="1076"/>
          <ac:spMkLst>
            <pc:docMk/>
            <pc:sldMk cId="1806888609" sldId="257"/>
            <ac:spMk id="5" creationId="{9ACEF829-C197-40C8-BA4C-CF0723ACF369}"/>
          </ac:spMkLst>
        </pc:spChg>
        <pc:picChg chg="mod">
          <ac:chgData name="Luka Leš" userId="198006887b8f1a46" providerId="LiveId" clId="{418E1080-0FFD-4A5C-BB60-8F0947DA26D4}" dt="2021-04-09T10:05:09.559" v="598" actId="1076"/>
          <ac:picMkLst>
            <pc:docMk/>
            <pc:sldMk cId="1806888609" sldId="257"/>
            <ac:picMk id="4" creationId="{2BCEB4BC-164E-46B4-9D35-1BD0DD2EF760}"/>
          </ac:picMkLst>
        </pc:picChg>
        <pc:picChg chg="mod">
          <ac:chgData name="Luka Leš" userId="198006887b8f1a46" providerId="LiveId" clId="{418E1080-0FFD-4A5C-BB60-8F0947DA26D4}" dt="2021-04-13T14:05:11.793" v="2028" actId="1076"/>
          <ac:picMkLst>
            <pc:docMk/>
            <pc:sldMk cId="1806888609" sldId="257"/>
            <ac:picMk id="6" creationId="{222BCA78-D1AC-40B4-BB2E-EE93FA8B158D}"/>
          </ac:picMkLst>
        </pc:picChg>
      </pc:sldChg>
      <pc:sldChg chg="addSp delSp modSp new mod">
        <pc:chgData name="Luka Leš" userId="198006887b8f1a46" providerId="LiveId" clId="{418E1080-0FFD-4A5C-BB60-8F0947DA26D4}" dt="2021-04-13T14:41:48.697" v="2390" actId="108"/>
        <pc:sldMkLst>
          <pc:docMk/>
          <pc:sldMk cId="1944962244" sldId="258"/>
        </pc:sldMkLst>
        <pc:spChg chg="mod">
          <ac:chgData name="Luka Leš" userId="198006887b8f1a46" providerId="LiveId" clId="{418E1080-0FFD-4A5C-BB60-8F0947DA26D4}" dt="2021-04-09T15:41:20.561" v="1479"/>
          <ac:spMkLst>
            <pc:docMk/>
            <pc:sldMk cId="1944962244" sldId="258"/>
            <ac:spMk id="2" creationId="{2097E3E0-DCDD-48A2-8EB6-888DD3F55FFD}"/>
          </ac:spMkLst>
        </pc:spChg>
        <pc:spChg chg="mod">
          <ac:chgData name="Luka Leš" userId="198006887b8f1a46" providerId="LiveId" clId="{418E1080-0FFD-4A5C-BB60-8F0947DA26D4}" dt="2021-04-09T16:16:56.998" v="1696" actId="403"/>
          <ac:spMkLst>
            <pc:docMk/>
            <pc:sldMk cId="1944962244" sldId="258"/>
            <ac:spMk id="3" creationId="{66B582E6-23E6-4311-9483-D78626E40105}"/>
          </ac:spMkLst>
        </pc:spChg>
        <pc:spChg chg="add mod">
          <ac:chgData name="Luka Leš" userId="198006887b8f1a46" providerId="LiveId" clId="{418E1080-0FFD-4A5C-BB60-8F0947DA26D4}" dt="2021-04-13T14:41:48.697" v="2390" actId="108"/>
          <ac:spMkLst>
            <pc:docMk/>
            <pc:sldMk cId="1944962244" sldId="258"/>
            <ac:spMk id="8" creationId="{204E2E8D-6307-4F13-9F98-7C891553F5C4}"/>
          </ac:spMkLst>
        </pc:spChg>
        <pc:spChg chg="del">
          <ac:chgData name="Luka Leš" userId="198006887b8f1a46" providerId="LiveId" clId="{418E1080-0FFD-4A5C-BB60-8F0947DA26D4}" dt="2021-04-09T16:15:58.957" v="1685" actId="26606"/>
          <ac:spMkLst>
            <pc:docMk/>
            <pc:sldMk cId="1944962244" sldId="258"/>
            <ac:spMk id="16" creationId="{1E0F66E4-0FA4-4124-8546-2BCCA00E189A}"/>
          </ac:spMkLst>
        </pc:spChg>
        <pc:spChg chg="add">
          <ac:chgData name="Luka Leš" userId="198006887b8f1a46" providerId="LiveId" clId="{418E1080-0FFD-4A5C-BB60-8F0947DA26D4}" dt="2021-04-09T16:15:58.957" v="1685" actId="26606"/>
          <ac:spMkLst>
            <pc:docMk/>
            <pc:sldMk cId="1944962244" sldId="258"/>
            <ac:spMk id="21" creationId="{E7038D70-4165-4B7C-81B1-689029C47D9F}"/>
          </ac:spMkLst>
        </pc:spChg>
        <pc:picChg chg="mod ord modCrop">
          <ac:chgData name="Luka Leš" userId="198006887b8f1a46" providerId="LiveId" clId="{418E1080-0FFD-4A5C-BB60-8F0947DA26D4}" dt="2021-04-13T14:27:57.451" v="2161" actId="1076"/>
          <ac:picMkLst>
            <pc:docMk/>
            <pc:sldMk cId="1944962244" sldId="258"/>
            <ac:picMk id="5" creationId="{DD275549-9999-4737-B4D2-7D59CD645282}"/>
          </ac:picMkLst>
        </pc:picChg>
        <pc:picChg chg="mod modCrop">
          <ac:chgData name="Luka Leš" userId="198006887b8f1a46" providerId="LiveId" clId="{418E1080-0FFD-4A5C-BB60-8F0947DA26D4}" dt="2021-04-09T16:16:31.833" v="1691" actId="1076"/>
          <ac:picMkLst>
            <pc:docMk/>
            <pc:sldMk cId="1944962244" sldId="258"/>
            <ac:picMk id="7" creationId="{A456E157-E8A2-4C76-B63C-B9E49735719D}"/>
          </ac:picMkLst>
        </pc:picChg>
      </pc:sldChg>
      <pc:sldChg chg="addSp delSp modSp mod">
        <pc:chgData name="Luka Leš" userId="198006887b8f1a46" providerId="LiveId" clId="{418E1080-0FFD-4A5C-BB60-8F0947DA26D4}" dt="2021-04-13T14:09:07.130" v="2058" actId="1076"/>
        <pc:sldMkLst>
          <pc:docMk/>
          <pc:sldMk cId="3454320675" sldId="259"/>
        </pc:sldMkLst>
        <pc:spChg chg="mod">
          <ac:chgData name="Luka Leš" userId="198006887b8f1a46" providerId="LiveId" clId="{418E1080-0FFD-4A5C-BB60-8F0947DA26D4}" dt="2021-04-09T09:38:09.936" v="491" actId="1076"/>
          <ac:spMkLst>
            <pc:docMk/>
            <pc:sldMk cId="3454320675" sldId="259"/>
            <ac:spMk id="2" creationId="{F324E47F-8D5B-4F47-B85C-992DE3DDA67B}"/>
          </ac:spMkLst>
        </pc:spChg>
        <pc:spChg chg="del mod">
          <ac:chgData name="Luka Leš" userId="198006887b8f1a46" providerId="LiveId" clId="{418E1080-0FFD-4A5C-BB60-8F0947DA26D4}" dt="2021-04-13T14:08:40.406" v="2057" actId="478"/>
          <ac:spMkLst>
            <pc:docMk/>
            <pc:sldMk cId="3454320675" sldId="259"/>
            <ac:spMk id="3" creationId="{03242953-DAC5-4D8C-A033-F8FB53FC40FB}"/>
          </ac:spMkLst>
        </pc:spChg>
        <pc:spChg chg="add del mod">
          <ac:chgData name="Luka Leš" userId="198006887b8f1a46" providerId="LiveId" clId="{418E1080-0FFD-4A5C-BB60-8F0947DA26D4}" dt="2021-04-13T14:07:16.657" v="2050" actId="478"/>
          <ac:spMkLst>
            <pc:docMk/>
            <pc:sldMk cId="3454320675" sldId="259"/>
            <ac:spMk id="4" creationId="{5E328438-E2C2-41F1-B913-0DE0F562889C}"/>
          </ac:spMkLst>
        </pc:spChg>
        <pc:spChg chg="add mod">
          <ac:chgData name="Luka Leš" userId="198006887b8f1a46" providerId="LiveId" clId="{418E1080-0FFD-4A5C-BB60-8F0947DA26D4}" dt="2021-04-13T14:09:07.130" v="2058" actId="1076"/>
          <ac:spMkLst>
            <pc:docMk/>
            <pc:sldMk cId="3454320675" sldId="259"/>
            <ac:spMk id="5" creationId="{DE476FED-E345-44EE-82FA-CCB055C928F4}"/>
          </ac:spMkLst>
        </pc:spChg>
        <pc:spChg chg="add mod">
          <ac:chgData name="Luka Leš" userId="198006887b8f1a46" providerId="LiveId" clId="{418E1080-0FFD-4A5C-BB60-8F0947DA26D4}" dt="2021-04-13T14:08:40.406" v="2057" actId="478"/>
          <ac:spMkLst>
            <pc:docMk/>
            <pc:sldMk cId="3454320675" sldId="259"/>
            <ac:spMk id="7" creationId="{0B51E9DD-602E-44CC-B732-45A71858A42D}"/>
          </ac:spMkLst>
        </pc:spChg>
      </pc:sldChg>
      <pc:sldChg chg="addSp modSp mod">
        <pc:chgData name="Luka Leš" userId="198006887b8f1a46" providerId="LiveId" clId="{418E1080-0FFD-4A5C-BB60-8F0947DA26D4}" dt="2021-04-13T14:41:40.892" v="2389" actId="108"/>
        <pc:sldMkLst>
          <pc:docMk/>
          <pc:sldMk cId="1069420939" sldId="260"/>
        </pc:sldMkLst>
        <pc:spChg chg="add mod">
          <ac:chgData name="Luka Leš" userId="198006887b8f1a46" providerId="LiveId" clId="{418E1080-0FFD-4A5C-BB60-8F0947DA26D4}" dt="2021-04-13T14:41:40.892" v="2389" actId="108"/>
          <ac:spMkLst>
            <pc:docMk/>
            <pc:sldMk cId="1069420939" sldId="260"/>
            <ac:spMk id="3" creationId="{BD91D637-AC14-4FA3-8622-1E7407169FD1}"/>
          </ac:spMkLst>
        </pc:spChg>
        <pc:spChg chg="mod">
          <ac:chgData name="Luka Leš" userId="198006887b8f1a46" providerId="LiveId" clId="{418E1080-0FFD-4A5C-BB60-8F0947DA26D4}" dt="2021-04-09T17:21:06.118" v="1977" actId="14100"/>
          <ac:spMkLst>
            <pc:docMk/>
            <pc:sldMk cId="1069420939" sldId="260"/>
            <ac:spMk id="13" creationId="{C9864FF4-76AE-4D09-A8A1-66ACF574E945}"/>
          </ac:spMkLst>
        </pc:spChg>
      </pc:sldChg>
      <pc:sldChg chg="addSp modSp new mod">
        <pc:chgData name="Luka Leš" userId="198006887b8f1a46" providerId="LiveId" clId="{418E1080-0FFD-4A5C-BB60-8F0947DA26D4}" dt="2021-04-13T14:42:01.078" v="2392" actId="108"/>
        <pc:sldMkLst>
          <pc:docMk/>
          <pc:sldMk cId="3234572888" sldId="261"/>
        </pc:sldMkLst>
        <pc:spChg chg="mod">
          <ac:chgData name="Luka Leš" userId="198006887b8f1a46" providerId="LiveId" clId="{418E1080-0FFD-4A5C-BB60-8F0947DA26D4}" dt="2021-04-09T15:41:25.680" v="1480"/>
          <ac:spMkLst>
            <pc:docMk/>
            <pc:sldMk cId="3234572888" sldId="261"/>
            <ac:spMk id="2" creationId="{5ACD9823-3F4C-4166-8801-C218856BAF88}"/>
          </ac:spMkLst>
        </pc:spChg>
        <pc:spChg chg="mod">
          <ac:chgData name="Luka Leš" userId="198006887b8f1a46" providerId="LiveId" clId="{418E1080-0FFD-4A5C-BB60-8F0947DA26D4}" dt="2021-04-09T16:19:57.189" v="1699" actId="14100"/>
          <ac:spMkLst>
            <pc:docMk/>
            <pc:sldMk cId="3234572888" sldId="261"/>
            <ac:spMk id="3" creationId="{3F843F0E-1C52-4401-8C9D-494228BB590B}"/>
          </ac:spMkLst>
        </pc:spChg>
        <pc:spChg chg="add mod">
          <ac:chgData name="Luka Leš" userId="198006887b8f1a46" providerId="LiveId" clId="{418E1080-0FFD-4A5C-BB60-8F0947DA26D4}" dt="2021-04-13T14:42:01.078" v="2392" actId="108"/>
          <ac:spMkLst>
            <pc:docMk/>
            <pc:sldMk cId="3234572888" sldId="261"/>
            <ac:spMk id="6" creationId="{BC96AEF4-FDCB-46D4-AC39-E65764ADFA35}"/>
          </ac:spMkLst>
        </pc:spChg>
        <pc:picChg chg="mod">
          <ac:chgData name="Luka Leš" userId="198006887b8f1a46" providerId="LiveId" clId="{418E1080-0FFD-4A5C-BB60-8F0947DA26D4}" dt="2021-04-13T14:29:22.669" v="2213" actId="1076"/>
          <ac:picMkLst>
            <pc:docMk/>
            <pc:sldMk cId="3234572888" sldId="261"/>
            <ac:picMk id="5" creationId="{66CD943E-32C2-4E4B-B09B-79A1E001655C}"/>
          </ac:picMkLst>
        </pc:picChg>
      </pc:sldChg>
      <pc:sldChg chg="modSp mod">
        <pc:chgData name="Luka Leš" userId="198006887b8f1a46" providerId="LiveId" clId="{418E1080-0FFD-4A5C-BB60-8F0947DA26D4}" dt="2021-04-09T16:03:02.322" v="1580" actId="14100"/>
        <pc:sldMkLst>
          <pc:docMk/>
          <pc:sldMk cId="4213227789" sldId="262"/>
        </pc:sldMkLst>
        <pc:spChg chg="mod">
          <ac:chgData name="Luka Leš" userId="198006887b8f1a46" providerId="LiveId" clId="{418E1080-0FFD-4A5C-BB60-8F0947DA26D4}" dt="2021-04-09T16:03:02.322" v="1580" actId="14100"/>
          <ac:spMkLst>
            <pc:docMk/>
            <pc:sldMk cId="4213227789" sldId="262"/>
            <ac:spMk id="2" creationId="{6FA76928-F175-4D02-B4B7-133B7B1586A9}"/>
          </ac:spMkLst>
        </pc:spChg>
      </pc:sldChg>
      <pc:sldChg chg="modSp mod">
        <pc:chgData name="Luka Leš" userId="198006887b8f1a46" providerId="LiveId" clId="{418E1080-0FFD-4A5C-BB60-8F0947DA26D4}" dt="2021-04-13T14:12:03.558" v="2063" actId="1076"/>
        <pc:sldMkLst>
          <pc:docMk/>
          <pc:sldMk cId="2583635723" sldId="263"/>
        </pc:sldMkLst>
        <pc:spChg chg="mod">
          <ac:chgData name="Luka Leš" userId="198006887b8f1a46" providerId="LiveId" clId="{418E1080-0FFD-4A5C-BB60-8F0947DA26D4}" dt="2021-04-13T14:12:00.025" v="2062" actId="404"/>
          <ac:spMkLst>
            <pc:docMk/>
            <pc:sldMk cId="2583635723" sldId="263"/>
            <ac:spMk id="2" creationId="{36359B72-1331-4487-82F2-D64058ED9FB0}"/>
          </ac:spMkLst>
        </pc:spChg>
        <pc:spChg chg="mod">
          <ac:chgData name="Luka Leš" userId="198006887b8f1a46" providerId="LiveId" clId="{418E1080-0FFD-4A5C-BB60-8F0947DA26D4}" dt="2021-04-13T14:12:03.558" v="2063" actId="1076"/>
          <ac:spMkLst>
            <pc:docMk/>
            <pc:sldMk cId="2583635723" sldId="263"/>
            <ac:spMk id="3" creationId="{974CC605-4A06-4D8C-B534-637681973366}"/>
          </ac:spMkLst>
        </pc:spChg>
      </pc:sldChg>
      <pc:sldChg chg="modSp new mod">
        <pc:chgData name="Luka Leš" userId="198006887b8f1a46" providerId="LiveId" clId="{418E1080-0FFD-4A5C-BB60-8F0947DA26D4}" dt="2021-04-09T08:51:00.279" v="46" actId="122"/>
        <pc:sldMkLst>
          <pc:docMk/>
          <pc:sldMk cId="587458505" sldId="264"/>
        </pc:sldMkLst>
        <pc:spChg chg="mod">
          <ac:chgData name="Luka Leš" userId="198006887b8f1a46" providerId="LiveId" clId="{418E1080-0FFD-4A5C-BB60-8F0947DA26D4}" dt="2021-04-09T08:51:00.279" v="46" actId="122"/>
          <ac:spMkLst>
            <pc:docMk/>
            <pc:sldMk cId="587458505" sldId="264"/>
            <ac:spMk id="2" creationId="{813FBCFE-32D1-4CE9-824A-BA61A09040AB}"/>
          </ac:spMkLst>
        </pc:spChg>
      </pc:sldChg>
      <pc:sldChg chg="modSp new mod">
        <pc:chgData name="Luka Leš" userId="198006887b8f1a46" providerId="LiveId" clId="{418E1080-0FFD-4A5C-BB60-8F0947DA26D4}" dt="2021-04-13T14:58:18.819" v="2404" actId="20577"/>
        <pc:sldMkLst>
          <pc:docMk/>
          <pc:sldMk cId="17391954" sldId="265"/>
        </pc:sldMkLst>
        <pc:spChg chg="mod">
          <ac:chgData name="Luka Leš" userId="198006887b8f1a46" providerId="LiveId" clId="{418E1080-0FFD-4A5C-BB60-8F0947DA26D4}" dt="2021-04-09T09:11:37.173" v="355" actId="1076"/>
          <ac:spMkLst>
            <pc:docMk/>
            <pc:sldMk cId="17391954" sldId="265"/>
            <ac:spMk id="2" creationId="{980B8958-8BC5-4705-9925-F428223E27E4}"/>
          </ac:spMkLst>
        </pc:spChg>
        <pc:spChg chg="mod">
          <ac:chgData name="Luka Leš" userId="198006887b8f1a46" providerId="LiveId" clId="{418E1080-0FFD-4A5C-BB60-8F0947DA26D4}" dt="2021-04-13T14:58:18.819" v="2404" actId="20577"/>
          <ac:spMkLst>
            <pc:docMk/>
            <pc:sldMk cId="17391954" sldId="265"/>
            <ac:spMk id="3" creationId="{E8384CF1-F1EF-45E2-A7BB-E680B8ECF5C3}"/>
          </ac:spMkLst>
        </pc:spChg>
      </pc:sldChg>
      <pc:sldChg chg="modSp mod">
        <pc:chgData name="Luka Leš" userId="198006887b8f1a46" providerId="LiveId" clId="{418E1080-0FFD-4A5C-BB60-8F0947DA26D4}" dt="2021-04-14T07:18:15.275" v="2406" actId="14100"/>
        <pc:sldMkLst>
          <pc:docMk/>
          <pc:sldMk cId="1397123957" sldId="266"/>
        </pc:sldMkLst>
        <pc:spChg chg="mod">
          <ac:chgData name="Luka Leš" userId="198006887b8f1a46" providerId="LiveId" clId="{418E1080-0FFD-4A5C-BB60-8F0947DA26D4}" dt="2021-04-14T07:18:15.275" v="2406" actId="14100"/>
          <ac:spMkLst>
            <pc:docMk/>
            <pc:sldMk cId="1397123957" sldId="266"/>
            <ac:spMk id="3" creationId="{501FDFC7-33B6-40C4-95B5-80CA0ACC7565}"/>
          </ac:spMkLst>
        </pc:spChg>
      </pc:sldChg>
      <pc:sldChg chg="del">
        <pc:chgData name="Luka Leš" userId="198006887b8f1a46" providerId="LiveId" clId="{418E1080-0FFD-4A5C-BB60-8F0947DA26D4}" dt="2021-04-09T15:59:31.093" v="1563" actId="47"/>
        <pc:sldMkLst>
          <pc:docMk/>
          <pc:sldMk cId="1023450855" sldId="267"/>
        </pc:sldMkLst>
      </pc:sldChg>
      <pc:sldChg chg="addSp delSp modSp mod setBg">
        <pc:chgData name="Luka Leš" userId="198006887b8f1a46" providerId="LiveId" clId="{418E1080-0FFD-4A5C-BB60-8F0947DA26D4}" dt="2021-04-13T14:30:34.944" v="2243" actId="20577"/>
        <pc:sldMkLst>
          <pc:docMk/>
          <pc:sldMk cId="760356443" sldId="268"/>
        </pc:sldMkLst>
        <pc:spChg chg="add del">
          <ac:chgData name="Luka Leš" userId="198006887b8f1a46" providerId="LiveId" clId="{418E1080-0FFD-4A5C-BB60-8F0947DA26D4}" dt="2021-04-09T09:46:59.579" v="512" actId="26606"/>
          <ac:spMkLst>
            <pc:docMk/>
            <pc:sldMk cId="760356443" sldId="268"/>
            <ac:spMk id="21" creationId="{03E8462A-FEBA-4848-81CC-3F8DA3E477BE}"/>
          </ac:spMkLst>
        </pc:spChg>
        <pc:spChg chg="add mod">
          <ac:chgData name="Luka Leš" userId="198006887b8f1a46" providerId="LiveId" clId="{418E1080-0FFD-4A5C-BB60-8F0947DA26D4}" dt="2021-04-13T14:30:34.944" v="2243" actId="20577"/>
          <ac:spMkLst>
            <pc:docMk/>
            <pc:sldMk cId="760356443" sldId="268"/>
            <ac:spMk id="26" creationId="{5BD62F7D-B78F-4A21-9C4F-699E7C7BD940}"/>
          </ac:spMkLst>
        </pc:spChg>
        <pc:spChg chg="add del">
          <ac:chgData name="Luka Leš" userId="198006887b8f1a46" providerId="LiveId" clId="{418E1080-0FFD-4A5C-BB60-8F0947DA26D4}" dt="2021-04-09T09:46:59.579" v="512" actId="26606"/>
          <ac:spMkLst>
            <pc:docMk/>
            <pc:sldMk cId="760356443" sldId="268"/>
            <ac:spMk id="34" creationId="{7941F9B1-B01B-4A84-89D9-B169AEB4E456}"/>
          </ac:spMkLst>
        </pc:spChg>
        <pc:grpChg chg="add del">
          <ac:chgData name="Luka Leš" userId="198006887b8f1a46" providerId="LiveId" clId="{418E1080-0FFD-4A5C-BB60-8F0947DA26D4}" dt="2021-04-09T09:46:50.628" v="510" actId="26606"/>
          <ac:grpSpMkLst>
            <pc:docMk/>
            <pc:sldMk cId="760356443" sldId="268"/>
            <ac:grpSpMk id="9" creationId="{A4D026A2-7476-44B0-9648-BB98882F7BA3}"/>
          </ac:grpSpMkLst>
        </pc:grpChg>
        <pc:grpChg chg="add del">
          <ac:chgData name="Luka Leš" userId="198006887b8f1a46" providerId="LiveId" clId="{418E1080-0FFD-4A5C-BB60-8F0947DA26D4}" dt="2021-04-09T09:46:59.579" v="512" actId="26606"/>
          <ac:grpSpMkLst>
            <pc:docMk/>
            <pc:sldMk cId="760356443" sldId="268"/>
            <ac:grpSpMk id="22" creationId="{A4D026A2-7476-44B0-9648-BB98882F7BA3}"/>
          </ac:grpSpMkLst>
        </pc:grpChg>
        <pc:grpChg chg="add del">
          <ac:chgData name="Luka Leš" userId="198006887b8f1a46" providerId="LiveId" clId="{418E1080-0FFD-4A5C-BB60-8F0947DA26D4}" dt="2021-04-09T09:46:59.579" v="512" actId="26606"/>
          <ac:grpSpMkLst>
            <pc:docMk/>
            <pc:sldMk cId="760356443" sldId="268"/>
            <ac:grpSpMk id="23" creationId="{2109F83F-40FE-4DB3-84CC-09FB3340D06D}"/>
          </ac:grpSpMkLst>
        </pc:grpChg>
        <pc:grpChg chg="add">
          <ac:chgData name="Luka Leš" userId="198006887b8f1a46" providerId="LiveId" clId="{418E1080-0FFD-4A5C-BB60-8F0947DA26D4}" dt="2021-04-09T09:46:59.588" v="513" actId="26606"/>
          <ac:grpSpMkLst>
            <pc:docMk/>
            <pc:sldMk cId="760356443" sldId="268"/>
            <ac:grpSpMk id="45" creationId="{A4D026A2-7476-44B0-9648-BB98882F7BA3}"/>
          </ac:grpSpMkLst>
        </pc:grpChg>
        <pc:picChg chg="mod">
          <ac:chgData name="Luka Leš" userId="198006887b8f1a46" providerId="LiveId" clId="{418E1080-0FFD-4A5C-BB60-8F0947DA26D4}" dt="2021-04-09T09:47:05.002" v="516" actId="14100"/>
          <ac:picMkLst>
            <pc:docMk/>
            <pc:sldMk cId="760356443" sldId="268"/>
            <ac:picMk id="4" creationId="{3E52DEC1-0C00-49A2-96C6-581F979CD9D8}"/>
          </ac:picMkLst>
        </pc:picChg>
      </pc:sldChg>
      <pc:sldChg chg="modSp mod">
        <pc:chgData name="Luka Leš" userId="198006887b8f1a46" providerId="LiveId" clId="{418E1080-0FFD-4A5C-BB60-8F0947DA26D4}" dt="2021-04-14T07:20:22.283" v="2411" actId="27636"/>
        <pc:sldMkLst>
          <pc:docMk/>
          <pc:sldMk cId="519662157" sldId="269"/>
        </pc:sldMkLst>
        <pc:spChg chg="mod">
          <ac:chgData name="Luka Leš" userId="198006887b8f1a46" providerId="LiveId" clId="{418E1080-0FFD-4A5C-BB60-8F0947DA26D4}" dt="2021-04-09T16:27:38.876" v="1805" actId="20577"/>
          <ac:spMkLst>
            <pc:docMk/>
            <pc:sldMk cId="519662157" sldId="269"/>
            <ac:spMk id="2" creationId="{FA8F8F30-14A1-4FD0-B3D3-2A3C4FF7D994}"/>
          </ac:spMkLst>
        </pc:spChg>
        <pc:spChg chg="mod">
          <ac:chgData name="Luka Leš" userId="198006887b8f1a46" providerId="LiveId" clId="{418E1080-0FFD-4A5C-BB60-8F0947DA26D4}" dt="2021-04-14T07:20:22.283" v="2411" actId="27636"/>
          <ac:spMkLst>
            <pc:docMk/>
            <pc:sldMk cId="519662157" sldId="269"/>
            <ac:spMk id="3" creationId="{771D3599-2A9D-403D-8691-642665A0DB41}"/>
          </ac:spMkLst>
        </pc:spChg>
      </pc:sldChg>
      <pc:sldChg chg="modSp del mod">
        <pc:chgData name="Luka Leš" userId="198006887b8f1a46" providerId="LiveId" clId="{418E1080-0FFD-4A5C-BB60-8F0947DA26D4}" dt="2021-04-09T16:35:06.591" v="1845" actId="47"/>
        <pc:sldMkLst>
          <pc:docMk/>
          <pc:sldMk cId="748836653" sldId="270"/>
        </pc:sldMkLst>
        <pc:spChg chg="mod">
          <ac:chgData name="Luka Leš" userId="198006887b8f1a46" providerId="LiveId" clId="{418E1080-0FFD-4A5C-BB60-8F0947DA26D4}" dt="2021-04-09T16:27:35.676" v="1804" actId="20577"/>
          <ac:spMkLst>
            <pc:docMk/>
            <pc:sldMk cId="748836653" sldId="270"/>
            <ac:spMk id="2" creationId="{A9157566-A57A-4F80-ACFA-4AD75A39C8AD}"/>
          </ac:spMkLst>
        </pc:spChg>
        <pc:spChg chg="mod">
          <ac:chgData name="Luka Leš" userId="198006887b8f1a46" providerId="LiveId" clId="{418E1080-0FFD-4A5C-BB60-8F0947DA26D4}" dt="2021-04-09T16:34:58.896" v="1842" actId="21"/>
          <ac:spMkLst>
            <pc:docMk/>
            <pc:sldMk cId="748836653" sldId="270"/>
            <ac:spMk id="3" creationId="{95BAF2FB-FA67-465C-AC18-AFBCD0E5FB17}"/>
          </ac:spMkLst>
        </pc:spChg>
      </pc:sldChg>
      <pc:sldChg chg="addSp delSp modSp new mod">
        <pc:chgData name="Luka Leš" userId="198006887b8f1a46" providerId="LiveId" clId="{418E1080-0FFD-4A5C-BB60-8F0947DA26D4}" dt="2021-04-14T07:19:22.756" v="2407" actId="14100"/>
        <pc:sldMkLst>
          <pc:docMk/>
          <pc:sldMk cId="2108083432" sldId="271"/>
        </pc:sldMkLst>
        <pc:spChg chg="mod">
          <ac:chgData name="Luka Leš" userId="198006887b8f1a46" providerId="LiveId" clId="{418E1080-0FFD-4A5C-BB60-8F0947DA26D4}" dt="2021-04-09T15:48:53.875" v="1514" actId="20577"/>
          <ac:spMkLst>
            <pc:docMk/>
            <pc:sldMk cId="2108083432" sldId="271"/>
            <ac:spMk id="2" creationId="{7EA684F6-11BE-4C43-8520-9502275AF097}"/>
          </ac:spMkLst>
        </pc:spChg>
        <pc:spChg chg="mod">
          <ac:chgData name="Luka Leš" userId="198006887b8f1a46" providerId="LiveId" clId="{418E1080-0FFD-4A5C-BB60-8F0947DA26D4}" dt="2021-04-14T07:19:22.756" v="2407" actId="14100"/>
          <ac:spMkLst>
            <pc:docMk/>
            <pc:sldMk cId="2108083432" sldId="271"/>
            <ac:spMk id="3" creationId="{4A6690E9-5039-4089-B61B-08AB39F754E2}"/>
          </ac:spMkLst>
        </pc:spChg>
        <pc:picChg chg="add del mod">
          <ac:chgData name="Luka Leš" userId="198006887b8f1a46" providerId="LiveId" clId="{418E1080-0FFD-4A5C-BB60-8F0947DA26D4}" dt="2021-04-09T09:18:51.393" v="378" actId="478"/>
          <ac:picMkLst>
            <pc:docMk/>
            <pc:sldMk cId="2108083432" sldId="271"/>
            <ac:picMk id="1026" creationId="{6B09BD5D-0A97-41E8-BADD-20BAEE4894BF}"/>
          </ac:picMkLst>
        </pc:picChg>
      </pc:sldChg>
      <pc:sldChg chg="modSp">
        <pc:chgData name="Luka Leš" userId="198006887b8f1a46" providerId="LiveId" clId="{418E1080-0FFD-4A5C-BB60-8F0947DA26D4}" dt="2021-04-14T07:20:53.838" v="2413" actId="20577"/>
        <pc:sldMkLst>
          <pc:docMk/>
          <pc:sldMk cId="3543727812" sldId="272"/>
        </pc:sldMkLst>
        <pc:spChg chg="mod">
          <ac:chgData name="Luka Leš" userId="198006887b8f1a46" providerId="LiveId" clId="{418E1080-0FFD-4A5C-BB60-8F0947DA26D4}" dt="2021-04-14T07:20:53.838" v="2413" actId="20577"/>
          <ac:spMkLst>
            <pc:docMk/>
            <pc:sldMk cId="3543727812" sldId="272"/>
            <ac:spMk id="2" creationId="{A8CE9678-F609-4A50-87E0-49581B46DA25}"/>
          </ac:spMkLst>
        </pc:spChg>
      </pc:sldChg>
      <pc:sldChg chg="modSp mod">
        <pc:chgData name="Luka Leš" userId="198006887b8f1a46" providerId="LiveId" clId="{418E1080-0FFD-4A5C-BB60-8F0947DA26D4}" dt="2021-04-09T16:40:56.383" v="1853" actId="20577"/>
        <pc:sldMkLst>
          <pc:docMk/>
          <pc:sldMk cId="415073069" sldId="273"/>
        </pc:sldMkLst>
        <pc:spChg chg="mod">
          <ac:chgData name="Luka Leš" userId="198006887b8f1a46" providerId="LiveId" clId="{418E1080-0FFD-4A5C-BB60-8F0947DA26D4}" dt="2021-04-09T16:40:56.383" v="1853" actId="20577"/>
          <ac:spMkLst>
            <pc:docMk/>
            <pc:sldMk cId="415073069" sldId="273"/>
            <ac:spMk id="3" creationId="{F782F7FA-2611-4883-AB30-C52D2BCE4E42}"/>
          </ac:spMkLst>
        </pc:spChg>
      </pc:sldChg>
      <pc:sldChg chg="modSp mod">
        <pc:chgData name="Luka Leš" userId="198006887b8f1a46" providerId="LiveId" clId="{418E1080-0FFD-4A5C-BB60-8F0947DA26D4}" dt="2021-04-14T07:22:04.132" v="2417" actId="27636"/>
        <pc:sldMkLst>
          <pc:docMk/>
          <pc:sldMk cId="3602167263" sldId="274"/>
        </pc:sldMkLst>
        <pc:spChg chg="mod">
          <ac:chgData name="Luka Leš" userId="198006887b8f1a46" providerId="LiveId" clId="{418E1080-0FFD-4A5C-BB60-8F0947DA26D4}" dt="2021-04-14T07:22:04.132" v="2417" actId="27636"/>
          <ac:spMkLst>
            <pc:docMk/>
            <pc:sldMk cId="3602167263" sldId="274"/>
            <ac:spMk id="3" creationId="{CAB57927-34E3-4A87-91E4-EBEC8E5AADD4}"/>
          </ac:spMkLst>
        </pc:spChg>
      </pc:sldChg>
      <pc:sldChg chg="modSp mod">
        <pc:chgData name="Luka Leš" userId="198006887b8f1a46" providerId="LiveId" clId="{418E1080-0FFD-4A5C-BB60-8F0947DA26D4}" dt="2021-04-09T16:43:23.605" v="1894" actId="14100"/>
        <pc:sldMkLst>
          <pc:docMk/>
          <pc:sldMk cId="3551118033" sldId="275"/>
        </pc:sldMkLst>
        <pc:spChg chg="mod">
          <ac:chgData name="Luka Leš" userId="198006887b8f1a46" providerId="LiveId" clId="{418E1080-0FFD-4A5C-BB60-8F0947DA26D4}" dt="2021-04-09T16:43:23.605" v="1894" actId="14100"/>
          <ac:spMkLst>
            <pc:docMk/>
            <pc:sldMk cId="3551118033" sldId="275"/>
            <ac:spMk id="3" creationId="{5ED8833D-40EF-4DD2-9519-104F86381BA9}"/>
          </ac:spMkLst>
        </pc:spChg>
      </pc:sldChg>
      <pc:sldChg chg="modSp new mod">
        <pc:chgData name="Luka Leš" userId="198006887b8f1a46" providerId="LiveId" clId="{418E1080-0FFD-4A5C-BB60-8F0947DA26D4}" dt="2021-04-09T16:49:55.587" v="1944" actId="14100"/>
        <pc:sldMkLst>
          <pc:docMk/>
          <pc:sldMk cId="1589323018" sldId="276"/>
        </pc:sldMkLst>
        <pc:spChg chg="mod">
          <ac:chgData name="Luka Leš" userId="198006887b8f1a46" providerId="LiveId" clId="{418E1080-0FFD-4A5C-BB60-8F0947DA26D4}" dt="2021-04-09T16:49:55.587" v="1944" actId="14100"/>
          <ac:spMkLst>
            <pc:docMk/>
            <pc:sldMk cId="1589323018" sldId="276"/>
            <ac:spMk id="3" creationId="{435EB635-DCFC-4690-9BF5-68F32E1CBBE7}"/>
          </ac:spMkLst>
        </pc:spChg>
      </pc:sldChg>
      <pc:sldChg chg="modSp mod">
        <pc:chgData name="Luka Leš" userId="198006887b8f1a46" providerId="LiveId" clId="{418E1080-0FFD-4A5C-BB60-8F0947DA26D4}" dt="2021-04-09T16:46:20.904" v="1906" actId="20577"/>
        <pc:sldMkLst>
          <pc:docMk/>
          <pc:sldMk cId="1371354441" sldId="277"/>
        </pc:sldMkLst>
        <pc:spChg chg="mod">
          <ac:chgData name="Luka Leš" userId="198006887b8f1a46" providerId="LiveId" clId="{418E1080-0FFD-4A5C-BB60-8F0947DA26D4}" dt="2021-04-09T16:46:20.904" v="1906" actId="20577"/>
          <ac:spMkLst>
            <pc:docMk/>
            <pc:sldMk cId="1371354441" sldId="277"/>
            <ac:spMk id="3" creationId="{361FF23F-0846-4F3C-85F6-5CE3A27E2858}"/>
          </ac:spMkLst>
        </pc:spChg>
      </pc:sldChg>
      <pc:sldChg chg="addSp modSp new mod">
        <pc:chgData name="Luka Leš" userId="198006887b8f1a46" providerId="LiveId" clId="{418E1080-0FFD-4A5C-BB60-8F0947DA26D4}" dt="2021-04-13T14:42:33.997" v="2395" actId="1076"/>
        <pc:sldMkLst>
          <pc:docMk/>
          <pc:sldMk cId="3872634063" sldId="278"/>
        </pc:sldMkLst>
        <pc:spChg chg="mod">
          <ac:chgData name="Luka Leš" userId="198006887b8f1a46" providerId="LiveId" clId="{418E1080-0FFD-4A5C-BB60-8F0947DA26D4}" dt="2021-04-09T09:19:49.480" v="408" actId="404"/>
          <ac:spMkLst>
            <pc:docMk/>
            <pc:sldMk cId="3872634063" sldId="278"/>
            <ac:spMk id="2" creationId="{F3A425E8-C8F4-4999-85DF-CB846DD1760C}"/>
          </ac:spMkLst>
        </pc:spChg>
        <pc:spChg chg="mod">
          <ac:chgData name="Luka Leš" userId="198006887b8f1a46" providerId="LiveId" clId="{418E1080-0FFD-4A5C-BB60-8F0947DA26D4}" dt="2021-04-09T09:21:17.063" v="422" actId="1076"/>
          <ac:spMkLst>
            <pc:docMk/>
            <pc:sldMk cId="3872634063" sldId="278"/>
            <ac:spMk id="3" creationId="{2C86422D-0866-4282-BE5C-6A929F0FC902}"/>
          </ac:spMkLst>
        </pc:spChg>
        <pc:spChg chg="add mod">
          <ac:chgData name="Luka Leš" userId="198006887b8f1a46" providerId="LiveId" clId="{418E1080-0FFD-4A5C-BB60-8F0947DA26D4}" dt="2021-04-13T14:42:33.997" v="2395" actId="1076"/>
          <ac:spMkLst>
            <pc:docMk/>
            <pc:sldMk cId="3872634063" sldId="278"/>
            <ac:spMk id="4" creationId="{FBAFDADB-1F63-4922-8709-D5563C216507}"/>
          </ac:spMkLst>
        </pc:spChg>
        <pc:picChg chg="add mod">
          <ac:chgData name="Luka Leš" userId="198006887b8f1a46" providerId="LiveId" clId="{418E1080-0FFD-4A5C-BB60-8F0947DA26D4}" dt="2021-04-09T16:25:13.092" v="1767" actId="1076"/>
          <ac:picMkLst>
            <pc:docMk/>
            <pc:sldMk cId="3872634063" sldId="278"/>
            <ac:picMk id="2050" creationId="{5954FAA6-8909-4176-AD5F-F5C2F94E4650}"/>
          </ac:picMkLst>
        </pc:picChg>
      </pc:sldChg>
      <pc:sldChg chg="modSp mod setBg">
        <pc:chgData name="Luka Leš" userId="198006887b8f1a46" providerId="LiveId" clId="{418E1080-0FFD-4A5C-BB60-8F0947DA26D4}" dt="2021-04-09T12:09:27.071" v="654" actId="732"/>
        <pc:sldMkLst>
          <pc:docMk/>
          <pc:sldMk cId="4277879965" sldId="279"/>
        </pc:sldMkLst>
        <pc:spChg chg="mod">
          <ac:chgData name="Luka Leš" userId="198006887b8f1a46" providerId="LiveId" clId="{418E1080-0FFD-4A5C-BB60-8F0947DA26D4}" dt="2021-04-09T12:09:00.458" v="651" actId="1076"/>
          <ac:spMkLst>
            <pc:docMk/>
            <pc:sldMk cId="4277879965" sldId="279"/>
            <ac:spMk id="5" creationId="{C04D3CA2-790A-44D9-8C88-A08D275D79DA}"/>
          </ac:spMkLst>
        </pc:spChg>
        <pc:picChg chg="mod ord modCrop">
          <ac:chgData name="Luka Leš" userId="198006887b8f1a46" providerId="LiveId" clId="{418E1080-0FFD-4A5C-BB60-8F0947DA26D4}" dt="2021-04-09T12:09:27.071" v="654" actId="732"/>
          <ac:picMkLst>
            <pc:docMk/>
            <pc:sldMk cId="4277879965" sldId="279"/>
            <ac:picMk id="7" creationId="{AF916A58-233A-4BAE-B2B5-4CB97129B143}"/>
          </ac:picMkLst>
        </pc:picChg>
      </pc:sldChg>
      <pc:sldChg chg="addSp delSp modSp new mod setBg setClrOvrMap">
        <pc:chgData name="Luka Leš" userId="198006887b8f1a46" providerId="LiveId" clId="{418E1080-0FFD-4A5C-BB60-8F0947DA26D4}" dt="2021-04-13T14:22:19.069" v="2088" actId="21"/>
        <pc:sldMkLst>
          <pc:docMk/>
          <pc:sldMk cId="3240506888" sldId="280"/>
        </pc:sldMkLst>
        <pc:spChg chg="mod">
          <ac:chgData name="Luka Leš" userId="198006887b8f1a46" providerId="LiveId" clId="{418E1080-0FFD-4A5C-BB60-8F0947DA26D4}" dt="2021-04-09T16:47:34.389" v="1916" actId="26606"/>
          <ac:spMkLst>
            <pc:docMk/>
            <pc:sldMk cId="3240506888" sldId="280"/>
            <ac:spMk id="2" creationId="{A52BC18A-1D55-4291-8587-0A44B33B82F1}"/>
          </ac:spMkLst>
        </pc:spChg>
        <pc:spChg chg="mod">
          <ac:chgData name="Luka Leš" userId="198006887b8f1a46" providerId="LiveId" clId="{418E1080-0FFD-4A5C-BB60-8F0947DA26D4}" dt="2021-04-09T16:47:46.837" v="1921" actId="14100"/>
          <ac:spMkLst>
            <pc:docMk/>
            <pc:sldMk cId="3240506888" sldId="280"/>
            <ac:spMk id="3" creationId="{2A2D3326-E8F1-4A79-9DA6-4B5F8D181426}"/>
          </ac:spMkLst>
        </pc:spChg>
        <pc:spChg chg="mod">
          <ac:chgData name="Luka Leš" userId="198006887b8f1a46" providerId="LiveId" clId="{418E1080-0FFD-4A5C-BB60-8F0947DA26D4}" dt="2021-04-13T14:22:19.069" v="2088" actId="21"/>
          <ac:spMkLst>
            <pc:docMk/>
            <pc:sldMk cId="3240506888" sldId="280"/>
            <ac:spMk id="5" creationId="{47F6F6D6-F28D-4266-94A5-CC7C5BF18198}"/>
          </ac:spMkLst>
        </pc:spChg>
        <pc:spChg chg="add">
          <ac:chgData name="Luka Leš" userId="198006887b8f1a46" providerId="LiveId" clId="{418E1080-0FFD-4A5C-BB60-8F0947DA26D4}" dt="2021-04-09T16:47:34.389" v="1916" actId="26606"/>
          <ac:spMkLst>
            <pc:docMk/>
            <pc:sldMk cId="3240506888" sldId="280"/>
            <ac:spMk id="13" creationId="{A65AC7D1-EAA9-48F5-B509-60A7F50BF703}"/>
          </ac:spMkLst>
        </pc:spChg>
        <pc:spChg chg="add">
          <ac:chgData name="Luka Leš" userId="198006887b8f1a46" providerId="LiveId" clId="{418E1080-0FFD-4A5C-BB60-8F0947DA26D4}" dt="2021-04-09T16:47:34.389" v="1916" actId="26606"/>
          <ac:spMkLst>
            <pc:docMk/>
            <pc:sldMk cId="3240506888" sldId="280"/>
            <ac:spMk id="15" creationId="{D6320AF9-619A-4175-865B-5663E1AEF4C5}"/>
          </ac:spMkLst>
        </pc:spChg>
        <pc:spChg chg="add">
          <ac:chgData name="Luka Leš" userId="198006887b8f1a46" providerId="LiveId" clId="{418E1080-0FFD-4A5C-BB60-8F0947DA26D4}" dt="2021-04-09T16:47:34.389" v="1916" actId="26606"/>
          <ac:spMkLst>
            <pc:docMk/>
            <pc:sldMk cId="3240506888" sldId="280"/>
            <ac:spMk id="21" creationId="{7E018740-5C2B-4A41-AC1A-7E68D1EC1954}"/>
          </ac:spMkLst>
        </pc:spChg>
        <pc:spChg chg="add">
          <ac:chgData name="Luka Leš" userId="198006887b8f1a46" providerId="LiveId" clId="{418E1080-0FFD-4A5C-BB60-8F0947DA26D4}" dt="2021-04-09T16:47:34.389" v="1916" actId="26606"/>
          <ac:spMkLst>
            <pc:docMk/>
            <pc:sldMk cId="3240506888" sldId="280"/>
            <ac:spMk id="23" creationId="{166F75A4-C475-4941-8EE2-B80A06A2C1BB}"/>
          </ac:spMkLst>
        </pc:spChg>
        <pc:spChg chg="add">
          <ac:chgData name="Luka Leš" userId="198006887b8f1a46" providerId="LiveId" clId="{418E1080-0FFD-4A5C-BB60-8F0947DA26D4}" dt="2021-04-09T16:47:34.389" v="1916" actId="26606"/>
          <ac:spMkLst>
            <pc:docMk/>
            <pc:sldMk cId="3240506888" sldId="280"/>
            <ac:spMk id="25" creationId="{A032553A-72E8-4B0D-8405-FF9771C9AF05}"/>
          </ac:spMkLst>
        </pc:spChg>
        <pc:spChg chg="add">
          <ac:chgData name="Luka Leš" userId="198006887b8f1a46" providerId="LiveId" clId="{418E1080-0FFD-4A5C-BB60-8F0947DA26D4}" dt="2021-04-09T16:47:34.389" v="1916" actId="26606"/>
          <ac:spMkLst>
            <pc:docMk/>
            <pc:sldMk cId="3240506888" sldId="280"/>
            <ac:spMk id="27" creationId="{765800AC-C3B9-498E-87BC-29FAE4C76B21}"/>
          </ac:spMkLst>
        </pc:spChg>
        <pc:spChg chg="add">
          <ac:chgData name="Luka Leš" userId="198006887b8f1a46" providerId="LiveId" clId="{418E1080-0FFD-4A5C-BB60-8F0947DA26D4}" dt="2021-04-09T16:47:34.389" v="1916" actId="26606"/>
          <ac:spMkLst>
            <pc:docMk/>
            <pc:sldMk cId="3240506888" sldId="280"/>
            <ac:spMk id="29" creationId="{1F9D6ACB-2FF4-49F9-978A-E0D5327FC635}"/>
          </ac:spMkLst>
        </pc:spChg>
        <pc:spChg chg="add">
          <ac:chgData name="Luka Leš" userId="198006887b8f1a46" providerId="LiveId" clId="{418E1080-0FFD-4A5C-BB60-8F0947DA26D4}" dt="2021-04-09T16:47:34.389" v="1916" actId="26606"/>
          <ac:spMkLst>
            <pc:docMk/>
            <pc:sldMk cId="3240506888" sldId="280"/>
            <ac:spMk id="31" creationId="{142BFA2A-77A0-4F60-A32A-685681C84889}"/>
          </ac:spMkLst>
        </pc:spChg>
        <pc:cxnChg chg="add del">
          <ac:chgData name="Luka Leš" userId="198006887b8f1a46" providerId="LiveId" clId="{418E1080-0FFD-4A5C-BB60-8F0947DA26D4}" dt="2021-04-09T16:47:34.389" v="1916" actId="26606"/>
          <ac:cxnSpMkLst>
            <pc:docMk/>
            <pc:sldMk cId="3240506888" sldId="280"/>
            <ac:cxnSpMk id="8" creationId="{0B5F7E3B-C5F1-40E0-A491-558BAFBC1127}"/>
          </ac:cxnSpMkLst>
        </pc:cxnChg>
        <pc:cxnChg chg="add">
          <ac:chgData name="Luka Leš" userId="198006887b8f1a46" providerId="LiveId" clId="{418E1080-0FFD-4A5C-BB60-8F0947DA26D4}" dt="2021-04-09T16:47:34.389" v="1916" actId="26606"/>
          <ac:cxnSpMkLst>
            <pc:docMk/>
            <pc:sldMk cId="3240506888" sldId="280"/>
            <ac:cxnSpMk id="17" creationId="{063B6EC6-D752-4EE7-908B-F8F19E8C7FEA}"/>
          </ac:cxnSpMkLst>
        </pc:cxnChg>
        <pc:cxnChg chg="add">
          <ac:chgData name="Luka Leš" userId="198006887b8f1a46" providerId="LiveId" clId="{418E1080-0FFD-4A5C-BB60-8F0947DA26D4}" dt="2021-04-09T16:47:34.389" v="1916" actId="26606"/>
          <ac:cxnSpMkLst>
            <pc:docMk/>
            <pc:sldMk cId="3240506888" sldId="280"/>
            <ac:cxnSpMk id="19" creationId="{EFECD4E8-AD3E-4228-82A2-9461958EA94D}"/>
          </ac:cxnSpMkLst>
        </pc:cxnChg>
      </pc:sldChg>
      <pc:sldChg chg="modSp mod">
        <pc:chgData name="Luka Leš" userId="198006887b8f1a46" providerId="LiveId" clId="{418E1080-0FFD-4A5C-BB60-8F0947DA26D4}" dt="2021-04-09T16:56:42.014" v="1964" actId="20577"/>
        <pc:sldMkLst>
          <pc:docMk/>
          <pc:sldMk cId="93171143" sldId="281"/>
        </pc:sldMkLst>
        <pc:spChg chg="mod">
          <ac:chgData name="Luka Leš" userId="198006887b8f1a46" providerId="LiveId" clId="{418E1080-0FFD-4A5C-BB60-8F0947DA26D4}" dt="2021-04-09T16:56:42.014" v="1964" actId="20577"/>
          <ac:spMkLst>
            <pc:docMk/>
            <pc:sldMk cId="93171143" sldId="281"/>
            <ac:spMk id="3" creationId="{590494D1-5A80-4329-A7E2-F78BB7C9008F}"/>
          </ac:spMkLst>
        </pc:spChg>
      </pc:sldChg>
      <pc:sldChg chg="modSp mod">
        <pc:chgData name="Luka Leš" userId="198006887b8f1a46" providerId="LiveId" clId="{418E1080-0FFD-4A5C-BB60-8F0947DA26D4}" dt="2021-04-09T16:58:27.880" v="1970" actId="20577"/>
        <pc:sldMkLst>
          <pc:docMk/>
          <pc:sldMk cId="639330149" sldId="282"/>
        </pc:sldMkLst>
        <pc:spChg chg="mod">
          <ac:chgData name="Luka Leš" userId="198006887b8f1a46" providerId="LiveId" clId="{418E1080-0FFD-4A5C-BB60-8F0947DA26D4}" dt="2021-04-09T16:58:27.880" v="1970" actId="20577"/>
          <ac:spMkLst>
            <pc:docMk/>
            <pc:sldMk cId="639330149" sldId="282"/>
            <ac:spMk id="3" creationId="{8B20E3F7-E9FB-4112-8CD3-BFBB62559EDB}"/>
          </ac:spMkLst>
        </pc:spChg>
      </pc:sldChg>
      <pc:sldChg chg="addSp modSp mod">
        <pc:chgData name="Luka Leš" userId="198006887b8f1a46" providerId="LiveId" clId="{418E1080-0FFD-4A5C-BB60-8F0947DA26D4}" dt="2021-04-13T14:42:54.337" v="2396" actId="108"/>
        <pc:sldMkLst>
          <pc:docMk/>
          <pc:sldMk cId="3358694753" sldId="283"/>
        </pc:sldMkLst>
        <pc:spChg chg="add mod">
          <ac:chgData name="Luka Leš" userId="198006887b8f1a46" providerId="LiveId" clId="{418E1080-0FFD-4A5C-BB60-8F0947DA26D4}" dt="2021-04-13T14:42:54.337" v="2396" actId="108"/>
          <ac:spMkLst>
            <pc:docMk/>
            <pc:sldMk cId="3358694753" sldId="283"/>
            <ac:spMk id="3" creationId="{323335A9-F3DC-44A8-91F7-5D52F59743A3}"/>
          </ac:spMkLst>
        </pc:spChg>
        <pc:picChg chg="mod modCrop">
          <ac:chgData name="Luka Leš" userId="198006887b8f1a46" providerId="LiveId" clId="{418E1080-0FFD-4A5C-BB60-8F0947DA26D4}" dt="2021-04-13T14:40:29.923" v="2370" actId="732"/>
          <ac:picMkLst>
            <pc:docMk/>
            <pc:sldMk cId="3358694753" sldId="283"/>
            <ac:picMk id="4" creationId="{5D4A7D1E-BEF5-4A09-B376-4384CA22AD77}"/>
          </ac:picMkLst>
        </pc:picChg>
      </pc:sldChg>
      <pc:sldChg chg="modSp new mod">
        <pc:chgData name="Luka Leš" userId="198006887b8f1a46" providerId="LiveId" clId="{418E1080-0FFD-4A5C-BB60-8F0947DA26D4}" dt="2021-04-13T14:53:26.073" v="2403"/>
        <pc:sldMkLst>
          <pc:docMk/>
          <pc:sldMk cId="107996321" sldId="284"/>
        </pc:sldMkLst>
        <pc:spChg chg="mod">
          <ac:chgData name="Luka Leš" userId="198006887b8f1a46" providerId="LiveId" clId="{418E1080-0FFD-4A5C-BB60-8F0947DA26D4}" dt="2021-04-09T09:48:31.666" v="521" actId="20577"/>
          <ac:spMkLst>
            <pc:docMk/>
            <pc:sldMk cId="107996321" sldId="284"/>
            <ac:spMk id="2" creationId="{5E92F885-4312-4B5E-913E-53137A0DFEA0}"/>
          </ac:spMkLst>
        </pc:spChg>
        <pc:spChg chg="mod">
          <ac:chgData name="Luka Leš" userId="198006887b8f1a46" providerId="LiveId" clId="{418E1080-0FFD-4A5C-BB60-8F0947DA26D4}" dt="2021-04-13T14:53:26.073" v="2403"/>
          <ac:spMkLst>
            <pc:docMk/>
            <pc:sldMk cId="107996321" sldId="284"/>
            <ac:spMk id="3" creationId="{8227B854-CD5C-4290-A496-FEE0BAFD1B5D}"/>
          </ac:spMkLst>
        </pc:spChg>
      </pc:sldChg>
      <pc:sldChg chg="modSp mod">
        <pc:chgData name="Luka Leš" userId="198006887b8f1a46" providerId="LiveId" clId="{418E1080-0FFD-4A5C-BB60-8F0947DA26D4}" dt="2021-04-09T16:13:02.235" v="1677" actId="1076"/>
        <pc:sldMkLst>
          <pc:docMk/>
          <pc:sldMk cId="2942124610" sldId="285"/>
        </pc:sldMkLst>
        <pc:spChg chg="mod">
          <ac:chgData name="Luka Leš" userId="198006887b8f1a46" providerId="LiveId" clId="{418E1080-0FFD-4A5C-BB60-8F0947DA26D4}" dt="2021-04-09T16:13:02.235" v="1677" actId="1076"/>
          <ac:spMkLst>
            <pc:docMk/>
            <pc:sldMk cId="2942124610" sldId="285"/>
            <ac:spMk id="3" creationId="{298A05D7-8FD1-4218-B20F-12A03CADE2BD}"/>
          </ac:spMkLst>
        </pc:spChg>
      </pc:sldChg>
      <pc:sldChg chg="modSp mod">
        <pc:chgData name="Luka Leš" userId="198006887b8f1a46" providerId="LiveId" clId="{418E1080-0FFD-4A5C-BB60-8F0947DA26D4}" dt="2021-04-09T12:47:23.491" v="973" actId="1076"/>
        <pc:sldMkLst>
          <pc:docMk/>
          <pc:sldMk cId="3759105820" sldId="286"/>
        </pc:sldMkLst>
        <pc:picChg chg="mod">
          <ac:chgData name="Luka Leš" userId="198006887b8f1a46" providerId="LiveId" clId="{418E1080-0FFD-4A5C-BB60-8F0947DA26D4}" dt="2021-04-09T12:47:23.491" v="973" actId="1076"/>
          <ac:picMkLst>
            <pc:docMk/>
            <pc:sldMk cId="3759105820" sldId="286"/>
            <ac:picMk id="4" creationId="{A591A8F0-3FEB-4EF2-9226-E79329D97ADD}"/>
          </ac:picMkLst>
        </pc:picChg>
      </pc:sldChg>
      <pc:sldChg chg="delSp modSp new mod">
        <pc:chgData name="Luka Leš" userId="198006887b8f1a46" providerId="LiveId" clId="{418E1080-0FFD-4A5C-BB60-8F0947DA26D4}" dt="2021-04-09T10:03:06.499" v="595" actId="14100"/>
        <pc:sldMkLst>
          <pc:docMk/>
          <pc:sldMk cId="1336834174" sldId="287"/>
        </pc:sldMkLst>
        <pc:spChg chg="del">
          <ac:chgData name="Luka Leš" userId="198006887b8f1a46" providerId="LiveId" clId="{418E1080-0FFD-4A5C-BB60-8F0947DA26D4}" dt="2021-04-09T10:00:03.922" v="554" actId="478"/>
          <ac:spMkLst>
            <pc:docMk/>
            <pc:sldMk cId="1336834174" sldId="287"/>
            <ac:spMk id="2" creationId="{04026A4A-A09E-4A53-AE41-7F03FBD23AD1}"/>
          </ac:spMkLst>
        </pc:spChg>
        <pc:spChg chg="mod">
          <ac:chgData name="Luka Leš" userId="198006887b8f1a46" providerId="LiveId" clId="{418E1080-0FFD-4A5C-BB60-8F0947DA26D4}" dt="2021-04-09T10:03:06.499" v="595" actId="14100"/>
          <ac:spMkLst>
            <pc:docMk/>
            <pc:sldMk cId="1336834174" sldId="287"/>
            <ac:spMk id="3" creationId="{1050AE4C-7482-43FF-9DA5-B41B3723C6D8}"/>
          </ac:spMkLst>
        </pc:spChg>
      </pc:sldChg>
      <pc:sldChg chg="modSp new del mod">
        <pc:chgData name="Luka Leš" userId="198006887b8f1a46" providerId="LiveId" clId="{418E1080-0FFD-4A5C-BB60-8F0947DA26D4}" dt="2021-04-14T07:30:09.899" v="2428" actId="47"/>
        <pc:sldMkLst>
          <pc:docMk/>
          <pc:sldMk cId="1741497383" sldId="288"/>
        </pc:sldMkLst>
        <pc:spChg chg="mod">
          <ac:chgData name="Luka Leš" userId="198006887b8f1a46" providerId="LiveId" clId="{418E1080-0FFD-4A5C-BB60-8F0947DA26D4}" dt="2021-04-09T10:09:16.646" v="630" actId="1076"/>
          <ac:spMkLst>
            <pc:docMk/>
            <pc:sldMk cId="1741497383" sldId="288"/>
            <ac:spMk id="2" creationId="{473B1C6F-1E20-40E0-8EB3-A6009E487909}"/>
          </ac:spMkLst>
        </pc:spChg>
        <pc:spChg chg="mod">
          <ac:chgData name="Luka Leš" userId="198006887b8f1a46" providerId="LiveId" clId="{418E1080-0FFD-4A5C-BB60-8F0947DA26D4}" dt="2021-04-13T07:52:46.422" v="1978" actId="108"/>
          <ac:spMkLst>
            <pc:docMk/>
            <pc:sldMk cId="1741497383" sldId="288"/>
            <ac:spMk id="3" creationId="{C0BEC7B3-B970-4929-9605-950D2A19FDFD}"/>
          </ac:spMkLst>
        </pc:spChg>
      </pc:sldChg>
      <pc:sldChg chg="addSp delSp modSp new del mod setBg setClrOvrMap">
        <pc:chgData name="Luka Leš" userId="198006887b8f1a46" providerId="LiveId" clId="{418E1080-0FFD-4A5C-BB60-8F0947DA26D4}" dt="2021-04-14T07:28:03.563" v="2424" actId="47"/>
        <pc:sldMkLst>
          <pc:docMk/>
          <pc:sldMk cId="1468869015" sldId="289"/>
        </pc:sldMkLst>
        <pc:spChg chg="mod">
          <ac:chgData name="Luka Leš" userId="198006887b8f1a46" providerId="LiveId" clId="{418E1080-0FFD-4A5C-BB60-8F0947DA26D4}" dt="2021-04-14T07:26:57.572" v="2421" actId="26606"/>
          <ac:spMkLst>
            <pc:docMk/>
            <pc:sldMk cId="1468869015" sldId="289"/>
            <ac:spMk id="2" creationId="{9A66C52A-4AEE-43B4-9CFB-BA6D245FCE27}"/>
          </ac:spMkLst>
        </pc:spChg>
        <pc:spChg chg="add del">
          <ac:chgData name="Luka Leš" userId="198006887b8f1a46" providerId="LiveId" clId="{418E1080-0FFD-4A5C-BB60-8F0947DA26D4}" dt="2021-04-14T07:26:57.608" v="2422" actId="26606"/>
          <ac:spMkLst>
            <pc:docMk/>
            <pc:sldMk cId="1468869015" sldId="289"/>
            <ac:spMk id="19" creationId="{9179DE42-5613-4B35-A1E6-6CCBAA13C743}"/>
          </ac:spMkLst>
        </pc:spChg>
        <pc:spChg chg="add del">
          <ac:chgData name="Luka Leš" userId="198006887b8f1a46" providerId="LiveId" clId="{418E1080-0FFD-4A5C-BB60-8F0947DA26D4}" dt="2021-04-14T07:26:57.608" v="2422" actId="26606"/>
          <ac:spMkLst>
            <pc:docMk/>
            <pc:sldMk cId="1468869015" sldId="289"/>
            <ac:spMk id="25" creationId="{52FB45E9-914E-4471-AC87-E475CD51767D}"/>
          </ac:spMkLst>
        </pc:spChg>
        <pc:spChg chg="add del">
          <ac:chgData name="Luka Leš" userId="198006887b8f1a46" providerId="LiveId" clId="{418E1080-0FFD-4A5C-BB60-8F0947DA26D4}" dt="2021-04-14T07:26:57.608" v="2422" actId="26606"/>
          <ac:spMkLst>
            <pc:docMk/>
            <pc:sldMk cId="1468869015" sldId="289"/>
            <ac:spMk id="27" creationId="{C310626D-5743-49D4-8F7D-88C4F8F05774}"/>
          </ac:spMkLst>
        </pc:spChg>
        <pc:spChg chg="add del">
          <ac:chgData name="Luka Leš" userId="198006887b8f1a46" providerId="LiveId" clId="{418E1080-0FFD-4A5C-BB60-8F0947DA26D4}" dt="2021-04-14T07:26:57.608" v="2422" actId="26606"/>
          <ac:spMkLst>
            <pc:docMk/>
            <pc:sldMk cId="1468869015" sldId="289"/>
            <ac:spMk id="29" creationId="{3C195FC1-B568-4C72-9902-34CB35DDD7A1}"/>
          </ac:spMkLst>
        </pc:spChg>
        <pc:spChg chg="add del">
          <ac:chgData name="Luka Leš" userId="198006887b8f1a46" providerId="LiveId" clId="{418E1080-0FFD-4A5C-BB60-8F0947DA26D4}" dt="2021-04-14T07:26:57.608" v="2422" actId="26606"/>
          <ac:spMkLst>
            <pc:docMk/>
            <pc:sldMk cId="1468869015" sldId="289"/>
            <ac:spMk id="31" creationId="{EF2BDF77-362C-43F0-8CBB-A969EC2AE0C4}"/>
          </ac:spMkLst>
        </pc:spChg>
        <pc:spChg chg="add del">
          <ac:chgData name="Luka Leš" userId="198006887b8f1a46" providerId="LiveId" clId="{418E1080-0FFD-4A5C-BB60-8F0947DA26D4}" dt="2021-04-14T07:26:57.608" v="2422" actId="26606"/>
          <ac:spMkLst>
            <pc:docMk/>
            <pc:sldMk cId="1468869015" sldId="289"/>
            <ac:spMk id="33" creationId="{4BE96B01-3929-432D-B8C2-ADBCB74C2EF4}"/>
          </ac:spMkLst>
        </pc:spChg>
        <pc:spChg chg="add del">
          <ac:chgData name="Luka Leš" userId="198006887b8f1a46" providerId="LiveId" clId="{418E1080-0FFD-4A5C-BB60-8F0947DA26D4}" dt="2021-04-14T07:26:57.608" v="2422" actId="26606"/>
          <ac:spMkLst>
            <pc:docMk/>
            <pc:sldMk cId="1468869015" sldId="289"/>
            <ac:spMk id="35" creationId="{2A6FCDE6-CDE2-4C51-B18E-A95CFB679714}"/>
          </ac:spMkLst>
        </pc:spChg>
        <pc:spChg chg="add del">
          <ac:chgData name="Luka Leš" userId="198006887b8f1a46" providerId="LiveId" clId="{418E1080-0FFD-4A5C-BB60-8F0947DA26D4}" dt="2021-04-14T07:26:57.608" v="2422" actId="26606"/>
          <ac:spMkLst>
            <pc:docMk/>
            <pc:sldMk cId="1468869015" sldId="289"/>
            <ac:spMk id="37" creationId="{9D2E8756-2465-473A-BA2A-2DB1D6224745}"/>
          </ac:spMkLst>
        </pc:spChg>
        <pc:spChg chg="add del">
          <ac:chgData name="Luka Leš" userId="198006887b8f1a46" providerId="LiveId" clId="{418E1080-0FFD-4A5C-BB60-8F0947DA26D4}" dt="2021-04-14T07:26:56.679" v="2419" actId="26606"/>
          <ac:spMkLst>
            <pc:docMk/>
            <pc:sldMk cId="1468869015" sldId="289"/>
            <ac:spMk id="54" creationId="{DD6BC9EB-F181-48AB-BCA2-3D1DB20D2D87}"/>
          </ac:spMkLst>
        </pc:spChg>
        <pc:spChg chg="add del">
          <ac:chgData name="Luka Leš" userId="198006887b8f1a46" providerId="LiveId" clId="{418E1080-0FFD-4A5C-BB60-8F0947DA26D4}" dt="2021-04-14T07:26:56.679" v="2419" actId="26606"/>
          <ac:spMkLst>
            <pc:docMk/>
            <pc:sldMk cId="1468869015" sldId="289"/>
            <ac:spMk id="56" creationId="{D33AAA80-39DC-4020-9BFF-0718F35C7661}"/>
          </ac:spMkLst>
        </pc:spChg>
        <pc:spChg chg="add del">
          <ac:chgData name="Luka Leš" userId="198006887b8f1a46" providerId="LiveId" clId="{418E1080-0FFD-4A5C-BB60-8F0947DA26D4}" dt="2021-04-14T07:26:56.679" v="2419" actId="26606"/>
          <ac:spMkLst>
            <pc:docMk/>
            <pc:sldMk cId="1468869015" sldId="289"/>
            <ac:spMk id="60" creationId="{1177F295-741F-4EFF-B0CA-BE69295ADA07}"/>
          </ac:spMkLst>
        </pc:spChg>
        <pc:spChg chg="add del">
          <ac:chgData name="Luka Leš" userId="198006887b8f1a46" providerId="LiveId" clId="{418E1080-0FFD-4A5C-BB60-8F0947DA26D4}" dt="2021-04-14T07:26:57.572" v="2421" actId="26606"/>
          <ac:spMkLst>
            <pc:docMk/>
            <pc:sldMk cId="1468869015" sldId="289"/>
            <ac:spMk id="64" creationId="{A27691EB-14CF-4237-B5EB-C94B92677A05}"/>
          </ac:spMkLst>
        </pc:spChg>
        <pc:spChg chg="add del">
          <ac:chgData name="Luka Leš" userId="198006887b8f1a46" providerId="LiveId" clId="{418E1080-0FFD-4A5C-BB60-8F0947DA26D4}" dt="2021-04-14T07:26:57.572" v="2421" actId="26606"/>
          <ac:spMkLst>
            <pc:docMk/>
            <pc:sldMk cId="1468869015" sldId="289"/>
            <ac:spMk id="65" creationId="{4F57DB1C-6494-4CC4-A5E8-931957565379}"/>
          </ac:spMkLst>
        </pc:spChg>
        <pc:spChg chg="add del">
          <ac:chgData name="Luka Leš" userId="198006887b8f1a46" providerId="LiveId" clId="{418E1080-0FFD-4A5C-BB60-8F0947DA26D4}" dt="2021-04-14T07:26:57.572" v="2421" actId="26606"/>
          <ac:spMkLst>
            <pc:docMk/>
            <pc:sldMk cId="1468869015" sldId="289"/>
            <ac:spMk id="66" creationId="{FFFB778B-5206-4BB0-A468-327E71367654}"/>
          </ac:spMkLst>
        </pc:spChg>
        <pc:spChg chg="add del">
          <ac:chgData name="Luka Leš" userId="198006887b8f1a46" providerId="LiveId" clId="{418E1080-0FFD-4A5C-BB60-8F0947DA26D4}" dt="2021-04-14T07:26:57.572" v="2421" actId="26606"/>
          <ac:spMkLst>
            <pc:docMk/>
            <pc:sldMk cId="1468869015" sldId="289"/>
            <ac:spMk id="67" creationId="{E6C0471D-BE03-4D81-BDB5-D510BC0D8A77}"/>
          </ac:spMkLst>
        </pc:spChg>
        <pc:spChg chg="add">
          <ac:chgData name="Luka Leš" userId="198006887b8f1a46" providerId="LiveId" clId="{418E1080-0FFD-4A5C-BB60-8F0947DA26D4}" dt="2021-04-14T07:26:57.608" v="2422" actId="26606"/>
          <ac:spMkLst>
            <pc:docMk/>
            <pc:sldMk cId="1468869015" sldId="289"/>
            <ac:spMk id="70" creationId="{2A6FCDE6-CDE2-4C51-B18E-A95CFB679714}"/>
          </ac:spMkLst>
        </pc:spChg>
        <pc:spChg chg="add">
          <ac:chgData name="Luka Leš" userId="198006887b8f1a46" providerId="LiveId" clId="{418E1080-0FFD-4A5C-BB60-8F0947DA26D4}" dt="2021-04-14T07:26:57.608" v="2422" actId="26606"/>
          <ac:spMkLst>
            <pc:docMk/>
            <pc:sldMk cId="1468869015" sldId="289"/>
            <ac:spMk id="72" creationId="{9D2E8756-2465-473A-BA2A-2DB1D6224745}"/>
          </ac:spMkLst>
        </pc:spChg>
        <pc:spChg chg="add">
          <ac:chgData name="Luka Leš" userId="198006887b8f1a46" providerId="LiveId" clId="{418E1080-0FFD-4A5C-BB60-8F0947DA26D4}" dt="2021-04-14T07:26:57.608" v="2422" actId="26606"/>
          <ac:spMkLst>
            <pc:docMk/>
            <pc:sldMk cId="1468869015" sldId="289"/>
            <ac:spMk id="73" creationId="{9179DE42-5613-4B35-A1E6-6CCBAA13C743}"/>
          </ac:spMkLst>
        </pc:spChg>
        <pc:spChg chg="add">
          <ac:chgData name="Luka Leš" userId="198006887b8f1a46" providerId="LiveId" clId="{418E1080-0FFD-4A5C-BB60-8F0947DA26D4}" dt="2021-04-14T07:26:57.608" v="2422" actId="26606"/>
          <ac:spMkLst>
            <pc:docMk/>
            <pc:sldMk cId="1468869015" sldId="289"/>
            <ac:spMk id="76" creationId="{52FB45E9-914E-4471-AC87-E475CD51767D}"/>
          </ac:spMkLst>
        </pc:spChg>
        <pc:spChg chg="add">
          <ac:chgData name="Luka Leš" userId="198006887b8f1a46" providerId="LiveId" clId="{418E1080-0FFD-4A5C-BB60-8F0947DA26D4}" dt="2021-04-14T07:26:57.608" v="2422" actId="26606"/>
          <ac:spMkLst>
            <pc:docMk/>
            <pc:sldMk cId="1468869015" sldId="289"/>
            <ac:spMk id="77" creationId="{C310626D-5743-49D4-8F7D-88C4F8F05774}"/>
          </ac:spMkLst>
        </pc:spChg>
        <pc:spChg chg="add">
          <ac:chgData name="Luka Leš" userId="198006887b8f1a46" providerId="LiveId" clId="{418E1080-0FFD-4A5C-BB60-8F0947DA26D4}" dt="2021-04-14T07:26:57.608" v="2422" actId="26606"/>
          <ac:spMkLst>
            <pc:docMk/>
            <pc:sldMk cId="1468869015" sldId="289"/>
            <ac:spMk id="78" creationId="{3C195FC1-B568-4C72-9902-34CB35DDD7A1}"/>
          </ac:spMkLst>
        </pc:spChg>
        <pc:spChg chg="add">
          <ac:chgData name="Luka Leš" userId="198006887b8f1a46" providerId="LiveId" clId="{418E1080-0FFD-4A5C-BB60-8F0947DA26D4}" dt="2021-04-14T07:26:57.608" v="2422" actId="26606"/>
          <ac:spMkLst>
            <pc:docMk/>
            <pc:sldMk cId="1468869015" sldId="289"/>
            <ac:spMk id="79" creationId="{EF2BDF77-362C-43F0-8CBB-A969EC2AE0C4}"/>
          </ac:spMkLst>
        </pc:spChg>
        <pc:spChg chg="add">
          <ac:chgData name="Luka Leš" userId="198006887b8f1a46" providerId="LiveId" clId="{418E1080-0FFD-4A5C-BB60-8F0947DA26D4}" dt="2021-04-14T07:26:57.608" v="2422" actId="26606"/>
          <ac:spMkLst>
            <pc:docMk/>
            <pc:sldMk cId="1468869015" sldId="289"/>
            <ac:spMk id="80" creationId="{4BE96B01-3929-432D-B8C2-ADBCB74C2EF4}"/>
          </ac:spMkLst>
        </pc:spChg>
        <pc:grpChg chg="add del">
          <ac:chgData name="Luka Leš" userId="198006887b8f1a46" providerId="LiveId" clId="{418E1080-0FFD-4A5C-BB60-8F0947DA26D4}" dt="2021-04-14T07:26:57.608" v="2422" actId="26606"/>
          <ac:grpSpMkLst>
            <pc:docMk/>
            <pc:sldMk cId="1468869015" sldId="289"/>
            <ac:grpSpMk id="7" creationId="{76582886-877C-4AEC-A77F-8055EB9A0CF9}"/>
          </ac:grpSpMkLst>
        </pc:grpChg>
        <pc:grpChg chg="add del">
          <ac:chgData name="Luka Leš" userId="198006887b8f1a46" providerId="LiveId" clId="{418E1080-0FFD-4A5C-BB60-8F0947DA26D4}" dt="2021-04-14T07:26:56.679" v="2419" actId="26606"/>
          <ac:grpSpMkLst>
            <pc:docMk/>
            <pc:sldMk cId="1468869015" sldId="289"/>
            <ac:grpSpMk id="42" creationId="{76582886-877C-4AEC-A77F-8055EB9A0CF9}"/>
          </ac:grpSpMkLst>
        </pc:grpChg>
        <pc:grpChg chg="add del">
          <ac:chgData name="Luka Leš" userId="198006887b8f1a46" providerId="LiveId" clId="{418E1080-0FFD-4A5C-BB60-8F0947DA26D4}" dt="2021-04-14T07:26:57.572" v="2421" actId="26606"/>
          <ac:grpSpMkLst>
            <pc:docMk/>
            <pc:sldMk cId="1468869015" sldId="289"/>
            <ac:grpSpMk id="63" creationId="{76582886-877C-4AEC-A77F-8055EB9A0CF9}"/>
          </ac:grpSpMkLst>
        </pc:grpChg>
        <pc:grpChg chg="add">
          <ac:chgData name="Luka Leš" userId="198006887b8f1a46" providerId="LiveId" clId="{418E1080-0FFD-4A5C-BB60-8F0947DA26D4}" dt="2021-04-14T07:26:57.608" v="2422" actId="26606"/>
          <ac:grpSpMkLst>
            <pc:docMk/>
            <pc:sldMk cId="1468869015" sldId="289"/>
            <ac:grpSpMk id="71" creationId="{76582886-877C-4AEC-A77F-8055EB9A0CF9}"/>
          </ac:grpSpMkLst>
        </pc:grpChg>
        <pc:cxnChg chg="add del">
          <ac:chgData name="Luka Leš" userId="198006887b8f1a46" providerId="LiveId" clId="{418E1080-0FFD-4A5C-BB60-8F0947DA26D4}" dt="2021-04-14T07:26:57.608" v="2422" actId="26606"/>
          <ac:cxnSpMkLst>
            <pc:docMk/>
            <pc:sldMk cId="1468869015" sldId="289"/>
            <ac:cxnSpMk id="21" creationId="{EB898B32-3891-4C3A-8F58-C5969D2E9033}"/>
          </ac:cxnSpMkLst>
        </pc:cxnChg>
        <pc:cxnChg chg="add del">
          <ac:chgData name="Luka Leš" userId="198006887b8f1a46" providerId="LiveId" clId="{418E1080-0FFD-4A5C-BB60-8F0947DA26D4}" dt="2021-04-14T07:26:57.608" v="2422" actId="26606"/>
          <ac:cxnSpMkLst>
            <pc:docMk/>
            <pc:sldMk cId="1468869015" sldId="289"/>
            <ac:cxnSpMk id="23" creationId="{4AE4806D-B8F9-4679-A68A-9BD21C01A301}"/>
          </ac:cxnSpMkLst>
        </pc:cxnChg>
        <pc:cxnChg chg="add del">
          <ac:chgData name="Luka Leš" userId="198006887b8f1a46" providerId="LiveId" clId="{418E1080-0FFD-4A5C-BB60-8F0947DA26D4}" dt="2021-04-14T07:26:56.679" v="2419" actId="26606"/>
          <ac:cxnSpMkLst>
            <pc:docMk/>
            <pc:sldMk cId="1468869015" sldId="289"/>
            <ac:cxnSpMk id="58" creationId="{C9C5D90B-7EE3-4D26-AB7D-A5A3A6E11203}"/>
          </ac:cxnSpMkLst>
        </pc:cxnChg>
        <pc:cxnChg chg="add del">
          <ac:chgData name="Luka Leš" userId="198006887b8f1a46" providerId="LiveId" clId="{418E1080-0FFD-4A5C-BB60-8F0947DA26D4}" dt="2021-04-14T07:26:57.572" v="2421" actId="26606"/>
          <ac:cxnSpMkLst>
            <pc:docMk/>
            <pc:sldMk cId="1468869015" sldId="289"/>
            <ac:cxnSpMk id="62" creationId="{E5E836EB-03CD-4BA5-A751-21D2ACC28303}"/>
          </ac:cxnSpMkLst>
        </pc:cxnChg>
        <pc:cxnChg chg="add del">
          <ac:chgData name="Luka Leš" userId="198006887b8f1a46" providerId="LiveId" clId="{418E1080-0FFD-4A5C-BB60-8F0947DA26D4}" dt="2021-04-14T07:26:57.572" v="2421" actId="26606"/>
          <ac:cxnSpMkLst>
            <pc:docMk/>
            <pc:sldMk cId="1468869015" sldId="289"/>
            <ac:cxnSpMk id="68" creationId="{22721A85-1EA4-4D87-97AB-0BB4AB78F92D}"/>
          </ac:cxnSpMkLst>
        </pc:cxnChg>
        <pc:cxnChg chg="add">
          <ac:chgData name="Luka Leš" userId="198006887b8f1a46" providerId="LiveId" clId="{418E1080-0FFD-4A5C-BB60-8F0947DA26D4}" dt="2021-04-14T07:26:57.608" v="2422" actId="26606"/>
          <ac:cxnSpMkLst>
            <pc:docMk/>
            <pc:sldMk cId="1468869015" sldId="289"/>
            <ac:cxnSpMk id="74" creationId="{EB898B32-3891-4C3A-8F58-C5969D2E9033}"/>
          </ac:cxnSpMkLst>
        </pc:cxnChg>
        <pc:cxnChg chg="add">
          <ac:chgData name="Luka Leš" userId="198006887b8f1a46" providerId="LiveId" clId="{418E1080-0FFD-4A5C-BB60-8F0947DA26D4}" dt="2021-04-14T07:26:57.608" v="2422" actId="26606"/>
          <ac:cxnSpMkLst>
            <pc:docMk/>
            <pc:sldMk cId="1468869015" sldId="289"/>
            <ac:cxnSpMk id="75" creationId="{4AE4806D-B8F9-4679-A68A-9BD21C01A301}"/>
          </ac:cxnSpMkLst>
        </pc:cxnChg>
      </pc:sldChg>
      <pc:sldChg chg="addSp delSp modSp mod setBg addAnim setClrOvrMap">
        <pc:chgData name="Luka Leš" userId="198006887b8f1a46" providerId="LiveId" clId="{418E1080-0FFD-4A5C-BB60-8F0947DA26D4}" dt="2021-04-09T15:52:24.851" v="1541"/>
        <pc:sldMkLst>
          <pc:docMk/>
          <pc:sldMk cId="975171112" sldId="290"/>
        </pc:sldMkLst>
        <pc:spChg chg="mod">
          <ac:chgData name="Luka Leš" userId="198006887b8f1a46" providerId="LiveId" clId="{418E1080-0FFD-4A5C-BB60-8F0947DA26D4}" dt="2021-04-09T15:52:24.851" v="1541"/>
          <ac:spMkLst>
            <pc:docMk/>
            <pc:sldMk cId="975171112" sldId="290"/>
            <ac:spMk id="2" creationId="{6B9621DA-EA8E-404B-B76C-296B08129F18}"/>
          </ac:spMkLst>
        </pc:spChg>
        <pc:spChg chg="del">
          <ac:chgData name="Luka Leš" userId="198006887b8f1a46" providerId="LiveId" clId="{418E1080-0FFD-4A5C-BB60-8F0947DA26D4}" dt="2021-04-09T15:52:09.844" v="1537" actId="478"/>
          <ac:spMkLst>
            <pc:docMk/>
            <pc:sldMk cId="975171112" sldId="290"/>
            <ac:spMk id="3" creationId="{770DE0C9-7DFB-455E-AF67-2F97CAEA20CB}"/>
          </ac:spMkLst>
        </pc:spChg>
        <pc:spChg chg="add">
          <ac:chgData name="Luka Leš" userId="198006887b8f1a46" providerId="LiveId" clId="{418E1080-0FFD-4A5C-BB60-8F0947DA26D4}" dt="2021-04-09T15:52:13.320" v="1539" actId="26606"/>
          <ac:spMkLst>
            <pc:docMk/>
            <pc:sldMk cId="975171112" sldId="290"/>
            <ac:spMk id="19" creationId="{27577DEC-D9A5-404D-9789-702F4319BEC8}"/>
          </ac:spMkLst>
        </pc:spChg>
        <pc:grpChg chg="add">
          <ac:chgData name="Luka Leš" userId="198006887b8f1a46" providerId="LiveId" clId="{418E1080-0FFD-4A5C-BB60-8F0947DA26D4}" dt="2021-04-09T15:52:13.320" v="1539" actId="26606"/>
          <ac:grpSpMkLst>
            <pc:docMk/>
            <pc:sldMk cId="975171112" sldId="290"/>
            <ac:grpSpMk id="7" creationId="{76582886-877C-4AEC-A77F-8055EB9A0CF9}"/>
          </ac:grpSpMkLst>
        </pc:grpChg>
        <pc:grpChg chg="add">
          <ac:chgData name="Luka Leš" userId="198006887b8f1a46" providerId="LiveId" clId="{418E1080-0FFD-4A5C-BB60-8F0947DA26D4}" dt="2021-04-09T15:52:13.320" v="1539" actId="26606"/>
          <ac:grpSpMkLst>
            <pc:docMk/>
            <pc:sldMk cId="975171112" sldId="290"/>
            <ac:grpSpMk id="21" creationId="{CEEA9366-CEA8-4F23-B065-4337F0D836FE}"/>
          </ac:grpSpMkLst>
        </pc:grpChg>
      </pc:sldChg>
      <pc:sldChg chg="modSp new del mod">
        <pc:chgData name="Luka Leš" userId="198006887b8f1a46" providerId="LiveId" clId="{418E1080-0FFD-4A5C-BB60-8F0947DA26D4}" dt="2021-04-09T15:48:15.884" v="1489" actId="47"/>
        <pc:sldMkLst>
          <pc:docMk/>
          <pc:sldMk cId="3452307707" sldId="290"/>
        </pc:sldMkLst>
        <pc:spChg chg="mod">
          <ac:chgData name="Luka Leš" userId="198006887b8f1a46" providerId="LiveId" clId="{418E1080-0FFD-4A5C-BB60-8F0947DA26D4}" dt="2021-04-09T15:46:39.671" v="1487" actId="1076"/>
          <ac:spMkLst>
            <pc:docMk/>
            <pc:sldMk cId="3452307707" sldId="290"/>
            <ac:spMk id="2" creationId="{58FC4415-A74F-4C50-BABD-96FBD6D01704}"/>
          </ac:spMkLst>
        </pc:spChg>
      </pc:sldChg>
      <pc:sldChg chg="modSp mod">
        <pc:chgData name="Luka Leš" userId="198006887b8f1a46" providerId="LiveId" clId="{418E1080-0FFD-4A5C-BB60-8F0947DA26D4}" dt="2021-04-13T14:51:22.823" v="2401" actId="20577"/>
        <pc:sldMkLst>
          <pc:docMk/>
          <pc:sldMk cId="2036056455" sldId="291"/>
        </pc:sldMkLst>
        <pc:spChg chg="mod">
          <ac:chgData name="Luka Leš" userId="198006887b8f1a46" providerId="LiveId" clId="{418E1080-0FFD-4A5C-BB60-8F0947DA26D4}" dt="2021-04-13T14:51:22.823" v="2401" actId="20577"/>
          <ac:spMkLst>
            <pc:docMk/>
            <pc:sldMk cId="2036056455" sldId="291"/>
            <ac:spMk id="3" creationId="{BE757019-EA94-4D14-A27F-48EFE304F2F7}"/>
          </ac:spMkLst>
        </pc:spChg>
      </pc:sldChg>
      <pc:sldChg chg="modSp add mod setBg">
        <pc:chgData name="Luka Leš" userId="198006887b8f1a46" providerId="LiveId" clId="{418E1080-0FFD-4A5C-BB60-8F0947DA26D4}" dt="2021-04-14T07:28:13.025" v="2426" actId="20577"/>
        <pc:sldMkLst>
          <pc:docMk/>
          <pc:sldMk cId="0" sldId="292"/>
        </pc:sldMkLst>
        <pc:spChg chg="mod">
          <ac:chgData name="Luka Leš" userId="198006887b8f1a46" providerId="LiveId" clId="{418E1080-0FFD-4A5C-BB60-8F0947DA26D4}" dt="2021-04-14T07:28:06.315" v="2425" actId="20577"/>
          <ac:spMkLst>
            <pc:docMk/>
            <pc:sldMk cId="0" sldId="292"/>
            <ac:spMk id="408" creationId="{00000000-0000-0000-0000-000000000000}"/>
          </ac:spMkLst>
        </pc:spChg>
        <pc:spChg chg="mod">
          <ac:chgData name="Luka Leš" userId="198006887b8f1a46" providerId="LiveId" clId="{418E1080-0FFD-4A5C-BB60-8F0947DA26D4}" dt="2021-04-14T07:28:13.025" v="2426" actId="20577"/>
          <ac:spMkLst>
            <pc:docMk/>
            <pc:sldMk cId="0" sldId="292"/>
            <ac:spMk id="415" creationId="{00000000-0000-0000-0000-000000000000}"/>
          </ac:spMkLst>
        </pc:spChg>
      </pc:sldChg>
      <pc:sldChg chg="modSp add mod setBg">
        <pc:chgData name="Luka Leš" userId="198006887b8f1a46" providerId="LiveId" clId="{418E1080-0FFD-4A5C-BB60-8F0947DA26D4}" dt="2021-04-14T07:40:35.535" v="2450" actId="108"/>
        <pc:sldMkLst>
          <pc:docMk/>
          <pc:sldMk cId="0" sldId="293"/>
        </pc:sldMkLst>
        <pc:spChg chg="mod">
          <ac:chgData name="Luka Leš" userId="198006887b8f1a46" providerId="LiveId" clId="{418E1080-0FFD-4A5C-BB60-8F0947DA26D4}" dt="2021-04-14T07:40:35.535" v="2450" actId="108"/>
          <ac:spMkLst>
            <pc:docMk/>
            <pc:sldMk cId="0" sldId="293"/>
            <ac:spMk id="422" creationId="{00000000-0000-0000-0000-000000000000}"/>
          </ac:spMkLst>
        </pc:spChg>
      </pc:sldChg>
      <pc:sldMasterChg chg="del delSldLayout">
        <pc:chgData name="Luka Leš" userId="198006887b8f1a46" providerId="LiveId" clId="{418E1080-0FFD-4A5C-BB60-8F0947DA26D4}" dt="2021-04-09T08:18:26.854" v="0" actId="26606"/>
        <pc:sldMasterMkLst>
          <pc:docMk/>
          <pc:sldMasterMk cId="3792490053" sldId="2147483648"/>
        </pc:sldMasterMkLst>
        <pc:sldLayoutChg chg="del">
          <pc:chgData name="Luka Leš" userId="198006887b8f1a46" providerId="LiveId" clId="{418E1080-0FFD-4A5C-BB60-8F0947DA26D4}" dt="2021-04-09T08:18:26.854" v="0" actId="26606"/>
          <pc:sldLayoutMkLst>
            <pc:docMk/>
            <pc:sldMasterMk cId="3792490053" sldId="2147483648"/>
            <pc:sldLayoutMk cId="1517794117" sldId="2147483649"/>
          </pc:sldLayoutMkLst>
        </pc:sldLayoutChg>
        <pc:sldLayoutChg chg="del">
          <pc:chgData name="Luka Leš" userId="198006887b8f1a46" providerId="LiveId" clId="{418E1080-0FFD-4A5C-BB60-8F0947DA26D4}" dt="2021-04-09T08:18:26.854" v="0" actId="26606"/>
          <pc:sldLayoutMkLst>
            <pc:docMk/>
            <pc:sldMasterMk cId="3792490053" sldId="2147483648"/>
            <pc:sldLayoutMk cId="533954486" sldId="2147483650"/>
          </pc:sldLayoutMkLst>
        </pc:sldLayoutChg>
        <pc:sldLayoutChg chg="del">
          <pc:chgData name="Luka Leš" userId="198006887b8f1a46" providerId="LiveId" clId="{418E1080-0FFD-4A5C-BB60-8F0947DA26D4}" dt="2021-04-09T08:18:26.854" v="0" actId="26606"/>
          <pc:sldLayoutMkLst>
            <pc:docMk/>
            <pc:sldMasterMk cId="3792490053" sldId="2147483648"/>
            <pc:sldLayoutMk cId="3747149467" sldId="2147483651"/>
          </pc:sldLayoutMkLst>
        </pc:sldLayoutChg>
        <pc:sldLayoutChg chg="del">
          <pc:chgData name="Luka Leš" userId="198006887b8f1a46" providerId="LiveId" clId="{418E1080-0FFD-4A5C-BB60-8F0947DA26D4}" dt="2021-04-09T08:18:26.854" v="0" actId="26606"/>
          <pc:sldLayoutMkLst>
            <pc:docMk/>
            <pc:sldMasterMk cId="3792490053" sldId="2147483648"/>
            <pc:sldLayoutMk cId="1025957572" sldId="2147483652"/>
          </pc:sldLayoutMkLst>
        </pc:sldLayoutChg>
        <pc:sldLayoutChg chg="del">
          <pc:chgData name="Luka Leš" userId="198006887b8f1a46" providerId="LiveId" clId="{418E1080-0FFD-4A5C-BB60-8F0947DA26D4}" dt="2021-04-09T08:18:26.854" v="0" actId="26606"/>
          <pc:sldLayoutMkLst>
            <pc:docMk/>
            <pc:sldMasterMk cId="3792490053" sldId="2147483648"/>
            <pc:sldLayoutMk cId="3969624922" sldId="2147483653"/>
          </pc:sldLayoutMkLst>
        </pc:sldLayoutChg>
        <pc:sldLayoutChg chg="del">
          <pc:chgData name="Luka Leš" userId="198006887b8f1a46" providerId="LiveId" clId="{418E1080-0FFD-4A5C-BB60-8F0947DA26D4}" dt="2021-04-09T08:18:26.854" v="0" actId="26606"/>
          <pc:sldLayoutMkLst>
            <pc:docMk/>
            <pc:sldMasterMk cId="3792490053" sldId="2147483648"/>
            <pc:sldLayoutMk cId="3253948336" sldId="2147483654"/>
          </pc:sldLayoutMkLst>
        </pc:sldLayoutChg>
        <pc:sldLayoutChg chg="del">
          <pc:chgData name="Luka Leš" userId="198006887b8f1a46" providerId="LiveId" clId="{418E1080-0FFD-4A5C-BB60-8F0947DA26D4}" dt="2021-04-09T08:18:26.854" v="0" actId="26606"/>
          <pc:sldLayoutMkLst>
            <pc:docMk/>
            <pc:sldMasterMk cId="3792490053" sldId="2147483648"/>
            <pc:sldLayoutMk cId="2802497411" sldId="2147483655"/>
          </pc:sldLayoutMkLst>
        </pc:sldLayoutChg>
        <pc:sldLayoutChg chg="del">
          <pc:chgData name="Luka Leš" userId="198006887b8f1a46" providerId="LiveId" clId="{418E1080-0FFD-4A5C-BB60-8F0947DA26D4}" dt="2021-04-09T08:18:26.854" v="0" actId="26606"/>
          <pc:sldLayoutMkLst>
            <pc:docMk/>
            <pc:sldMasterMk cId="3792490053" sldId="2147483648"/>
            <pc:sldLayoutMk cId="2702412572" sldId="2147483656"/>
          </pc:sldLayoutMkLst>
        </pc:sldLayoutChg>
        <pc:sldLayoutChg chg="del">
          <pc:chgData name="Luka Leš" userId="198006887b8f1a46" providerId="LiveId" clId="{418E1080-0FFD-4A5C-BB60-8F0947DA26D4}" dt="2021-04-09T08:18:26.854" v="0" actId="26606"/>
          <pc:sldLayoutMkLst>
            <pc:docMk/>
            <pc:sldMasterMk cId="3792490053" sldId="2147483648"/>
            <pc:sldLayoutMk cId="2818089422" sldId="2147483657"/>
          </pc:sldLayoutMkLst>
        </pc:sldLayoutChg>
        <pc:sldLayoutChg chg="del">
          <pc:chgData name="Luka Leš" userId="198006887b8f1a46" providerId="LiveId" clId="{418E1080-0FFD-4A5C-BB60-8F0947DA26D4}" dt="2021-04-09T08:18:26.854" v="0" actId="26606"/>
          <pc:sldLayoutMkLst>
            <pc:docMk/>
            <pc:sldMasterMk cId="3792490053" sldId="2147483648"/>
            <pc:sldLayoutMk cId="16770306" sldId="2147483658"/>
          </pc:sldLayoutMkLst>
        </pc:sldLayoutChg>
        <pc:sldLayoutChg chg="del">
          <pc:chgData name="Luka Leš" userId="198006887b8f1a46" providerId="LiveId" clId="{418E1080-0FFD-4A5C-BB60-8F0947DA26D4}" dt="2021-04-09T08:18:26.854" v="0" actId="26606"/>
          <pc:sldLayoutMkLst>
            <pc:docMk/>
            <pc:sldMasterMk cId="3792490053" sldId="2147483648"/>
            <pc:sldLayoutMk cId="3464094514" sldId="2147483659"/>
          </pc:sldLayoutMkLst>
        </pc:sldLayoutChg>
      </pc:sldMasterChg>
      <pc:sldMasterChg chg="add addSldLayout">
        <pc:chgData name="Luka Leš" userId="198006887b8f1a46" providerId="LiveId" clId="{418E1080-0FFD-4A5C-BB60-8F0947DA26D4}" dt="2021-04-09T08:18:26.854" v="0" actId="26606"/>
        <pc:sldMasterMkLst>
          <pc:docMk/>
          <pc:sldMasterMk cId="1709954963" sldId="2147483660"/>
        </pc:sldMasterMkLst>
        <pc:sldLayoutChg chg="add">
          <pc:chgData name="Luka Leš" userId="198006887b8f1a46" providerId="LiveId" clId="{418E1080-0FFD-4A5C-BB60-8F0947DA26D4}" dt="2021-04-09T08:18:26.854" v="0" actId="26606"/>
          <pc:sldLayoutMkLst>
            <pc:docMk/>
            <pc:sldMasterMk cId="1709954963" sldId="2147483660"/>
            <pc:sldLayoutMk cId="1126488707" sldId="2147483661"/>
          </pc:sldLayoutMkLst>
        </pc:sldLayoutChg>
        <pc:sldLayoutChg chg="add">
          <pc:chgData name="Luka Leš" userId="198006887b8f1a46" providerId="LiveId" clId="{418E1080-0FFD-4A5C-BB60-8F0947DA26D4}" dt="2021-04-09T08:18:26.854" v="0" actId="26606"/>
          <pc:sldLayoutMkLst>
            <pc:docMk/>
            <pc:sldMasterMk cId="1709954963" sldId="2147483660"/>
            <pc:sldLayoutMk cId="894435705" sldId="2147483662"/>
          </pc:sldLayoutMkLst>
        </pc:sldLayoutChg>
        <pc:sldLayoutChg chg="add">
          <pc:chgData name="Luka Leš" userId="198006887b8f1a46" providerId="LiveId" clId="{418E1080-0FFD-4A5C-BB60-8F0947DA26D4}" dt="2021-04-09T08:18:26.854" v="0" actId="26606"/>
          <pc:sldLayoutMkLst>
            <pc:docMk/>
            <pc:sldMasterMk cId="1709954963" sldId="2147483660"/>
            <pc:sldLayoutMk cId="2657397640" sldId="2147483663"/>
          </pc:sldLayoutMkLst>
        </pc:sldLayoutChg>
        <pc:sldLayoutChg chg="add">
          <pc:chgData name="Luka Leš" userId="198006887b8f1a46" providerId="LiveId" clId="{418E1080-0FFD-4A5C-BB60-8F0947DA26D4}" dt="2021-04-09T08:18:26.854" v="0" actId="26606"/>
          <pc:sldLayoutMkLst>
            <pc:docMk/>
            <pc:sldMasterMk cId="1709954963" sldId="2147483660"/>
            <pc:sldLayoutMk cId="321072562" sldId="2147483664"/>
          </pc:sldLayoutMkLst>
        </pc:sldLayoutChg>
        <pc:sldLayoutChg chg="add">
          <pc:chgData name="Luka Leš" userId="198006887b8f1a46" providerId="LiveId" clId="{418E1080-0FFD-4A5C-BB60-8F0947DA26D4}" dt="2021-04-09T08:18:26.854" v="0" actId="26606"/>
          <pc:sldLayoutMkLst>
            <pc:docMk/>
            <pc:sldMasterMk cId="1709954963" sldId="2147483660"/>
            <pc:sldLayoutMk cId="1439560351" sldId="2147483665"/>
          </pc:sldLayoutMkLst>
        </pc:sldLayoutChg>
        <pc:sldLayoutChg chg="add">
          <pc:chgData name="Luka Leš" userId="198006887b8f1a46" providerId="LiveId" clId="{418E1080-0FFD-4A5C-BB60-8F0947DA26D4}" dt="2021-04-09T08:18:26.854" v="0" actId="26606"/>
          <pc:sldLayoutMkLst>
            <pc:docMk/>
            <pc:sldMasterMk cId="1709954963" sldId="2147483660"/>
            <pc:sldLayoutMk cId="3881744774" sldId="2147483666"/>
          </pc:sldLayoutMkLst>
        </pc:sldLayoutChg>
        <pc:sldLayoutChg chg="add">
          <pc:chgData name="Luka Leš" userId="198006887b8f1a46" providerId="LiveId" clId="{418E1080-0FFD-4A5C-BB60-8F0947DA26D4}" dt="2021-04-09T08:18:26.854" v="0" actId="26606"/>
          <pc:sldLayoutMkLst>
            <pc:docMk/>
            <pc:sldMasterMk cId="1709954963" sldId="2147483660"/>
            <pc:sldLayoutMk cId="349448866" sldId="2147483667"/>
          </pc:sldLayoutMkLst>
        </pc:sldLayoutChg>
        <pc:sldLayoutChg chg="add">
          <pc:chgData name="Luka Leš" userId="198006887b8f1a46" providerId="LiveId" clId="{418E1080-0FFD-4A5C-BB60-8F0947DA26D4}" dt="2021-04-09T08:18:26.854" v="0" actId="26606"/>
          <pc:sldLayoutMkLst>
            <pc:docMk/>
            <pc:sldMasterMk cId="1709954963" sldId="2147483660"/>
            <pc:sldLayoutMk cId="1402715082" sldId="2147483668"/>
          </pc:sldLayoutMkLst>
        </pc:sldLayoutChg>
        <pc:sldLayoutChg chg="add">
          <pc:chgData name="Luka Leš" userId="198006887b8f1a46" providerId="LiveId" clId="{418E1080-0FFD-4A5C-BB60-8F0947DA26D4}" dt="2021-04-09T08:18:26.854" v="0" actId="26606"/>
          <pc:sldLayoutMkLst>
            <pc:docMk/>
            <pc:sldMasterMk cId="1709954963" sldId="2147483660"/>
            <pc:sldLayoutMk cId="675781038" sldId="2147483669"/>
          </pc:sldLayoutMkLst>
        </pc:sldLayoutChg>
        <pc:sldLayoutChg chg="add">
          <pc:chgData name="Luka Leš" userId="198006887b8f1a46" providerId="LiveId" clId="{418E1080-0FFD-4A5C-BB60-8F0947DA26D4}" dt="2021-04-09T08:18:26.854" v="0" actId="26606"/>
          <pc:sldLayoutMkLst>
            <pc:docMk/>
            <pc:sldMasterMk cId="1709954963" sldId="2147483660"/>
            <pc:sldLayoutMk cId="2002947168" sldId="2147483670"/>
          </pc:sldLayoutMkLst>
        </pc:sldLayoutChg>
        <pc:sldLayoutChg chg="add">
          <pc:chgData name="Luka Leš" userId="198006887b8f1a46" providerId="LiveId" clId="{418E1080-0FFD-4A5C-BB60-8F0947DA26D4}" dt="2021-04-09T08:18:26.854" v="0" actId="26606"/>
          <pc:sldLayoutMkLst>
            <pc:docMk/>
            <pc:sldMasterMk cId="1709954963" sldId="2147483660"/>
            <pc:sldLayoutMk cId="2772868781" sldId="2147483671"/>
          </pc:sldLayoutMkLst>
        </pc:sldLayoutChg>
      </pc:sldMasterChg>
    </pc:docChg>
  </pc:docChgLst>
  <pc:docChgLst>
    <pc:chgData name="TONI KAPUČIJA" userId="S::toni.kapucija@skole.hr::0de72ef3-2f5f-42d7-83b5-a80cdc6cae1f" providerId="AD" clId="Web-{F392BD9F-903B-B000-FE10-4E936BB47491}"/>
    <pc:docChg chg="modSld">
      <pc:chgData name="TONI KAPUČIJA" userId="S::toni.kapucija@skole.hr::0de72ef3-2f5f-42d7-83b5-a80cdc6cae1f" providerId="AD" clId="Web-{F392BD9F-903B-B000-FE10-4E936BB47491}" dt="2021-04-12T17:15:36.064" v="0" actId="20577"/>
      <pc:docMkLst>
        <pc:docMk/>
      </pc:docMkLst>
      <pc:sldChg chg="modSp">
        <pc:chgData name="TONI KAPUČIJA" userId="S::toni.kapucija@skole.hr::0de72ef3-2f5f-42d7-83b5-a80cdc6cae1f" providerId="AD" clId="Web-{F392BD9F-903B-B000-FE10-4E936BB47491}" dt="2021-04-12T17:15:36.064" v="0" actId="20577"/>
        <pc:sldMkLst>
          <pc:docMk/>
          <pc:sldMk cId="1741497383" sldId="288"/>
        </pc:sldMkLst>
        <pc:spChg chg="mod">
          <ac:chgData name="TONI KAPUČIJA" userId="S::toni.kapucija@skole.hr::0de72ef3-2f5f-42d7-83b5-a80cdc6cae1f" providerId="AD" clId="Web-{F392BD9F-903B-B000-FE10-4E936BB47491}" dt="2021-04-12T17:15:36.064" v="0" actId="20577"/>
          <ac:spMkLst>
            <pc:docMk/>
            <pc:sldMk cId="1741497383" sldId="288"/>
            <ac:spMk id="3" creationId="{C0BEC7B3-B970-4929-9605-950D2A19FDFD}"/>
          </ac:spMkLst>
        </pc:spChg>
      </pc:sldChg>
    </pc:docChg>
  </pc:docChgLst>
  <pc:docChgLst>
    <pc:chgData name="Luka Leš" userId="S::luka.les@skole.hr::bb369845-6570-4a85-8bc7-4aedd550a166" providerId="AD" clId="Web-{F393F5B1-2645-77BF-245C-62B1973609B1}"/>
    <pc:docChg chg="modSld">
      <pc:chgData name="Luka Leš" userId="S::luka.les@skole.hr::bb369845-6570-4a85-8bc7-4aedd550a166" providerId="AD" clId="Web-{F393F5B1-2645-77BF-245C-62B1973609B1}" dt="2021-04-09T08:37:50.319" v="22" actId="20577"/>
      <pc:docMkLst>
        <pc:docMk/>
      </pc:docMkLst>
      <pc:sldChg chg="modSp">
        <pc:chgData name="Luka Leš" userId="S::luka.les@skole.hr::bb369845-6570-4a85-8bc7-4aedd550a166" providerId="AD" clId="Web-{F393F5B1-2645-77BF-245C-62B1973609B1}" dt="2021-04-09T08:37:50.319" v="22" actId="20577"/>
        <pc:sldMkLst>
          <pc:docMk/>
          <pc:sldMk cId="1944962244" sldId="258"/>
        </pc:sldMkLst>
        <pc:spChg chg="mod">
          <ac:chgData name="Luka Leš" userId="S::luka.les@skole.hr::bb369845-6570-4a85-8bc7-4aedd550a166" providerId="AD" clId="Web-{F393F5B1-2645-77BF-245C-62B1973609B1}" dt="2021-04-09T08:33:35.892" v="1" actId="20577"/>
          <ac:spMkLst>
            <pc:docMk/>
            <pc:sldMk cId="1944962244" sldId="258"/>
            <ac:spMk id="2" creationId="{2097E3E0-DCDD-48A2-8EB6-888DD3F55FFD}"/>
          </ac:spMkLst>
        </pc:spChg>
        <pc:spChg chg="mod">
          <ac:chgData name="Luka Leš" userId="S::luka.les@skole.hr::bb369845-6570-4a85-8bc7-4aedd550a166" providerId="AD" clId="Web-{F393F5B1-2645-77BF-245C-62B1973609B1}" dt="2021-04-09T08:37:50.319" v="22" actId="20577"/>
          <ac:spMkLst>
            <pc:docMk/>
            <pc:sldMk cId="1944962244" sldId="258"/>
            <ac:spMk id="3" creationId="{66B582E6-23E6-4311-9483-D78626E4010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17DBB3-B094-4571-A260-459A1CA5D104}" type="datetimeFigureOut">
              <a:rPr lang="hr-HR" smtClean="0"/>
              <a:t>14.4.2021.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B7A50E-E2DF-493E-8C96-93A0710A940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80414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B7A50E-E2DF-493E-8C96-93A0710A940A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88478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938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615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415705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5683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770099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4246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867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566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618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805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260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373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062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202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99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4/14/2021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196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940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5" r:id="rId13"/>
    <p:sldLayoutId id="2147483766" r:id="rId14"/>
    <p:sldLayoutId id="2147483767" r:id="rId15"/>
    <p:sldLayoutId id="214748376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t-aac.hr/index.php/hr/ict-aac-razvijene-aplikacije/apple-ios-aplikacije/komunikator" TargetMode="External"/><Relationship Id="rId2" Type="http://schemas.openxmlformats.org/officeDocument/2006/relationships/hyperlink" Target="http://www.arasaac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hyperlink" Target="https://www.omoguru.com/dyslexia/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sd-prirucnici.placebo.hr/msd-prirucnik/pedijatrija/razvojni-poremecaji-i-poremecaji-ucenja/nedostatak-paznje-i-hiperaktivnost" TargetMode="External"/><Relationship Id="rId13" Type="http://schemas.openxmlformats.org/officeDocument/2006/relationships/hyperlink" Target="https://www.dyslexiefont.com/en/home/" TargetMode="External"/><Relationship Id="rId3" Type="http://schemas.openxmlformats.org/officeDocument/2006/relationships/hyperlink" Target="https://www.understood.org/en/school-learning/assistive-technology/finding-an-assistive-technology/checklist-what-to-consider-when-looking-at-assistive-technology" TargetMode="External"/><Relationship Id="rId7" Type="http://schemas.openxmlformats.org/officeDocument/2006/relationships/hyperlink" Target="https://bib.irb.hr/datoteka/825631.Jezini_govorni_i_komunikacijski_poremeaji_djece_predkolske_i_kolske_dobi.pdf" TargetMode="External"/><Relationship Id="rId12" Type="http://schemas.openxmlformats.org/officeDocument/2006/relationships/hyperlink" Target="https://opendyslexic.org/" TargetMode="External"/><Relationship Id="rId2" Type="http://schemas.openxmlformats.org/officeDocument/2006/relationships/hyperlink" Target="https://www.researchgate.net/publication/329781884_Mirela_Duranovic_Dobrinka_Georgieva_Mirjana_Lencek_Tatjana_Novovic_Muljaim_Kacka_2018_Public_Awareness_of_Dyslexia_in_Balkan_Countries_Foreign_Language_Teaching_Cuzdoezikovo_obucenie_5_471-484%2029.03.2021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logoped.hr/poremecaji-i-teskoce/specificne-teskoce-ucenja-disleksija-disgrafija-diskalkulij/" TargetMode="External"/><Relationship Id="rId11" Type="http://schemas.openxmlformats.org/officeDocument/2006/relationships/hyperlink" Target="https://omotype.com/en/post/omotype-and-other-dyslexia-friendly-fonts" TargetMode="External"/><Relationship Id="rId5" Type="http://schemas.openxmlformats.org/officeDocument/2006/relationships/hyperlink" Target="https://pilot.e-skole.hr/wp-content/uploads/2018/03/Prirucnik_Digitalna-tehnologija-za-potporu-posebnim-odgojno-obrazovnim-potrebama.pdf" TargetMode="External"/><Relationship Id="rId10" Type="http://schemas.openxmlformats.org/officeDocument/2006/relationships/hyperlink" Target="https://www.eglas.hr/jezicno-govorni-poremecaji/" TargetMode="External"/><Relationship Id="rId4" Type="http://schemas.openxmlformats.org/officeDocument/2006/relationships/hyperlink" Target="http://www.centar-sraskaj-zg.skole.hr/upload/centar-sraskaj-zg/images/newsimg/648/File/Prirucnik_Projekt_Cjelozivotno_slusanje.pdf" TargetMode="External"/><Relationship Id="rId9" Type="http://schemas.openxmlformats.org/officeDocument/2006/relationships/hyperlink" Target="http://hud.hr/bitna-obiljezja-disleksije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oy plastic numbers">
            <a:extLst>
              <a:ext uri="{FF2B5EF4-FFF2-40B4-BE49-F238E27FC236}">
                <a16:creationId xmlns:a16="http://schemas.microsoft.com/office/drawing/2014/main" id="{5682DFC1-6BEF-458F-91E3-359614E20B1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13508" t="5988" r="14001" b="-1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8A4395F0-51D7-453C-8127-49524E8948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1266" y="2240219"/>
            <a:ext cx="4088190" cy="236909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hr-HR" sz="3600">
                <a:solidFill>
                  <a:schemeClr val="accent2">
                    <a:lumMod val="75000"/>
                  </a:schemeClr>
                </a:solidFill>
                <a:cs typeface="Calibri Light"/>
              </a:rPr>
              <a:t>Oštećenja jezično-govorno-glasovne komunikacije i specifične teškoće učenja</a:t>
            </a:r>
          </a:p>
        </p:txBody>
      </p:sp>
      <p:cxnSp>
        <p:nvCxnSpPr>
          <p:cNvPr id="129" name="Straight Connector 33">
            <a:extLst>
              <a:ext uri="{FF2B5EF4-FFF2-40B4-BE49-F238E27FC236}">
                <a16:creationId xmlns:a16="http://schemas.microsoft.com/office/drawing/2014/main" id="{A57C1A16-B8AB-4D99-A195-A38F556A6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35">
            <a:extLst>
              <a:ext uri="{FF2B5EF4-FFF2-40B4-BE49-F238E27FC236}">
                <a16:creationId xmlns:a16="http://schemas.microsoft.com/office/drawing/2014/main" id="{F8A9B20B-D1DD-4573-B5EC-558029519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1" name="Rectangle 23">
            <a:extLst>
              <a:ext uri="{FF2B5EF4-FFF2-40B4-BE49-F238E27FC236}">
                <a16:creationId xmlns:a16="http://schemas.microsoft.com/office/drawing/2014/main" id="{66D61E08-70C3-48D8-BEA0-787111DC3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2" name="Rectangle 25">
            <a:extLst>
              <a:ext uri="{FF2B5EF4-FFF2-40B4-BE49-F238E27FC236}">
                <a16:creationId xmlns:a16="http://schemas.microsoft.com/office/drawing/2014/main" id="{FC55298F-0AE5-478E-AD2B-03C2614C5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3" name="Isosceles Triangle 24">
            <a:extLst>
              <a:ext uri="{FF2B5EF4-FFF2-40B4-BE49-F238E27FC236}">
                <a16:creationId xmlns:a16="http://schemas.microsoft.com/office/drawing/2014/main" id="{C180E4EA-0B63-4779-A895-7E90E7108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4" name="Rectangle 27">
            <a:extLst>
              <a:ext uri="{FF2B5EF4-FFF2-40B4-BE49-F238E27FC236}">
                <a16:creationId xmlns:a16="http://schemas.microsoft.com/office/drawing/2014/main" id="{CEE01D9D-3DE8-4EED-B0D3-8F3C79CC7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5" name="Rectangle 28">
            <a:extLst>
              <a:ext uri="{FF2B5EF4-FFF2-40B4-BE49-F238E27FC236}">
                <a16:creationId xmlns:a16="http://schemas.microsoft.com/office/drawing/2014/main" id="{89AF5CE9-607F-43F4-8983-DCD6DA40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6" name="Rectangle 29">
            <a:extLst>
              <a:ext uri="{FF2B5EF4-FFF2-40B4-BE49-F238E27FC236}">
                <a16:creationId xmlns:a16="http://schemas.microsoft.com/office/drawing/2014/main" id="{6EEA2DBD-9E1E-4521-8C01-F32AD18A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7" name="Isosceles Triangle 29">
            <a:extLst>
              <a:ext uri="{FF2B5EF4-FFF2-40B4-BE49-F238E27FC236}">
                <a16:creationId xmlns:a16="http://schemas.microsoft.com/office/drawing/2014/main" id="{15BBD2C1-BA9B-46A9-A27A-33498B16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1899B3D4-7B6E-491E-8355-38790475539E}"/>
              </a:ext>
            </a:extLst>
          </p:cNvPr>
          <p:cNvSpPr txBox="1"/>
          <p:nvPr/>
        </p:nvSpPr>
        <p:spPr>
          <a:xfrm>
            <a:off x="7597236" y="6098998"/>
            <a:ext cx="4419619" cy="646331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hr-HR" b="1">
                <a:solidFill>
                  <a:schemeClr val="bg1"/>
                </a:solidFill>
              </a:rPr>
              <a:t>Toni </a:t>
            </a:r>
            <a:r>
              <a:rPr lang="hr-HR" b="1" err="1">
                <a:solidFill>
                  <a:schemeClr val="bg1"/>
                </a:solidFill>
              </a:rPr>
              <a:t>Kapučija</a:t>
            </a:r>
            <a:r>
              <a:rPr lang="hr-HR" b="1">
                <a:solidFill>
                  <a:schemeClr val="bg1"/>
                </a:solidFill>
              </a:rPr>
              <a:t>, Dominik Samardžija, Anja Vinković, Lara </a:t>
            </a:r>
            <a:r>
              <a:rPr lang="hr-HR" b="1" err="1">
                <a:solidFill>
                  <a:schemeClr val="bg1"/>
                </a:solidFill>
              </a:rPr>
              <a:t>Šijanović</a:t>
            </a:r>
            <a:r>
              <a:rPr lang="hr-HR" b="1">
                <a:solidFill>
                  <a:schemeClr val="bg1"/>
                </a:solidFill>
              </a:rPr>
              <a:t>, Luka Leš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9C82819C-F936-43A7-9384-52E3953BA8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6" y="6519636"/>
            <a:ext cx="838200" cy="29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64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7B63D-3227-47E6-9A46-73A3DF70A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ADHD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1FDFC7-33B6-40C4-95B5-80CA0ACC75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88613"/>
            <a:ext cx="8771466" cy="466709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>
                <a:ea typeface="+mn-lt"/>
                <a:cs typeface="+mn-lt"/>
              </a:rPr>
              <a:t>Nepažnja i impulzivnost ometaju razvoj obrazovnih umijeća i razmišljanja te razmatranja, motivaciju za školu i prilagođivanje društvenim pravilima. </a:t>
            </a:r>
            <a:endParaRPr lang="en-US">
              <a:ea typeface="+mn-lt"/>
              <a:cs typeface="+mn-lt"/>
            </a:endParaRPr>
          </a:p>
          <a:p>
            <a:r>
              <a:rPr lang="hr-HR">
                <a:ea typeface="+mn-lt"/>
                <a:cs typeface="+mn-lt"/>
              </a:rPr>
              <a:t>Djeca s oblikom ADHD–a obilježenog pretežito nepažnjom su obično praktičari koji imaju tegoba prilikom pasivnog usvajanja znanja, u okolnostima koje zahtijevaju trajnu zauzetost i završavanje zadatka. </a:t>
            </a:r>
            <a:endParaRPr lang="en-US">
              <a:ea typeface="+mn-lt"/>
              <a:cs typeface="+mn-lt"/>
            </a:endParaRPr>
          </a:p>
          <a:p>
            <a:r>
              <a:rPr lang="hr-HR">
                <a:ea typeface="+mn-lt"/>
                <a:cs typeface="+mn-lt"/>
              </a:rPr>
              <a:t>Sveukupno 30% djece s ADHD ima poteškoće pri učenju.</a:t>
            </a:r>
            <a:endParaRPr lang="en-US">
              <a:ea typeface="+mn-lt"/>
              <a:cs typeface="+mn-lt"/>
            </a:endParaRPr>
          </a:p>
          <a:p>
            <a:r>
              <a:rPr lang="hr-HR">
                <a:ea typeface="+mn-lt"/>
                <a:cs typeface="+mn-lt"/>
              </a:rPr>
              <a:t>Glavni simptomi i znakovi ADHD su nepažnja, hiperaktivnost i impulzivnost koji su izraženiji nego što bi se očekivalo s obzirom na razvojnu razinu djeteta.</a:t>
            </a:r>
          </a:p>
          <a:p>
            <a:r>
              <a:rPr lang="hr-HR" b="1">
                <a:ea typeface="+mn-lt"/>
                <a:cs typeface="+mn-lt"/>
              </a:rPr>
              <a:t>Specifični poremećaj učenja može se dijagnosticirati samo nakon početka formalnog obrazovanja!</a:t>
            </a:r>
          </a:p>
          <a:p>
            <a:endParaRPr lang="en-US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971239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4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5" name="Isosceles Triangle 54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6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7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8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9" name="Isosceles Triangle 58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0" name="Isosceles Triangle 59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62" name="Rectangle 61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7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8" name="Isosceles Triangle 67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9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0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1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2" name="Isosceles Triangle 71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3" name="Isosceles Triangle 72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75" name="Rectangle 74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8301227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3E52DEC1-0C00-49A2-96C6-581F979CD9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7182" y="507513"/>
            <a:ext cx="6687113" cy="5834506"/>
          </a:xfrm>
          <a:prstGeom prst="rect">
            <a:avLst/>
          </a:prstGeom>
        </p:spPr>
      </p:pic>
      <p:sp>
        <p:nvSpPr>
          <p:cNvPr id="26" name="TekstniOkvir 25">
            <a:extLst>
              <a:ext uri="{FF2B5EF4-FFF2-40B4-BE49-F238E27FC236}">
                <a16:creationId xmlns:a16="http://schemas.microsoft.com/office/drawing/2014/main" id="{5BD62F7D-B78F-4A21-9C4F-699E7C7BD940}"/>
              </a:ext>
            </a:extLst>
          </p:cNvPr>
          <p:cNvSpPr txBox="1"/>
          <p:nvPr/>
        </p:nvSpPr>
        <p:spPr>
          <a:xfrm>
            <a:off x="8715030" y="2732268"/>
            <a:ext cx="33069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b="1">
                <a:solidFill>
                  <a:schemeClr val="bg1"/>
                </a:solidFill>
              </a:rPr>
              <a:t>FOTOGRAFIJA 5. SPECIFIČNI SIMPTOMI ADHD-A</a:t>
            </a:r>
          </a:p>
        </p:txBody>
      </p:sp>
    </p:spTree>
    <p:extLst>
      <p:ext uri="{BB962C8B-B14F-4D97-AF65-F5344CB8AC3E}">
        <p14:creationId xmlns:p14="http://schemas.microsoft.com/office/powerpoint/2010/main" val="7603564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" name="Group 140">
            <a:extLst>
              <a:ext uri="{FF2B5EF4-FFF2-40B4-BE49-F238E27FC236}">
                <a16:creationId xmlns:a16="http://schemas.microsoft.com/office/drawing/2014/main" id="{76582886-877C-4AEC-A77F-8055EB9A0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42" name="Freeform 14">
              <a:extLst>
                <a:ext uri="{FF2B5EF4-FFF2-40B4-BE49-F238E27FC236}">
                  <a16:creationId xmlns:a16="http://schemas.microsoft.com/office/drawing/2014/main" id="{171A838D-27EA-485C-9A80-DCE624AB30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9059F313-A1BB-425E-9626-2BD43CAC64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19ABF76A-A1AE-44BB-9ECB-D55D2FE29B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Rectangle 23">
              <a:extLst>
                <a:ext uri="{FF2B5EF4-FFF2-40B4-BE49-F238E27FC236}">
                  <a16:creationId xmlns:a16="http://schemas.microsoft.com/office/drawing/2014/main" id="{5B6D2EC4-82D3-43B8-82D6-028CB43456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6" name="Rectangle 25">
              <a:extLst>
                <a:ext uri="{FF2B5EF4-FFF2-40B4-BE49-F238E27FC236}">
                  <a16:creationId xmlns:a16="http://schemas.microsoft.com/office/drawing/2014/main" id="{520034CE-71F9-4E0F-94D8-99335CB85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7" name="Isosceles Triangle 146">
              <a:extLst>
                <a:ext uri="{FF2B5EF4-FFF2-40B4-BE49-F238E27FC236}">
                  <a16:creationId xmlns:a16="http://schemas.microsoft.com/office/drawing/2014/main" id="{1926C6C0-16F7-4CDC-B481-2D19B2F3BF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8" name="Rectangle 27">
              <a:extLst>
                <a:ext uri="{FF2B5EF4-FFF2-40B4-BE49-F238E27FC236}">
                  <a16:creationId xmlns:a16="http://schemas.microsoft.com/office/drawing/2014/main" id="{042CE423-CE6E-4EE9-91F2-3E40EFB40A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9" name="Rectangle 28">
              <a:extLst>
                <a:ext uri="{FF2B5EF4-FFF2-40B4-BE49-F238E27FC236}">
                  <a16:creationId xmlns:a16="http://schemas.microsoft.com/office/drawing/2014/main" id="{699BB4BD-31D7-434C-A6DB-E2CF3ACF60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0" name="Rectangle 29">
              <a:extLst>
                <a:ext uri="{FF2B5EF4-FFF2-40B4-BE49-F238E27FC236}">
                  <a16:creationId xmlns:a16="http://schemas.microsoft.com/office/drawing/2014/main" id="{23D406B8-656A-4D8B-91D0-BF4202C86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1" name="Isosceles Triangle 150">
              <a:extLst>
                <a:ext uri="{FF2B5EF4-FFF2-40B4-BE49-F238E27FC236}">
                  <a16:creationId xmlns:a16="http://schemas.microsoft.com/office/drawing/2014/main" id="{83F4BFB6-D6B8-446C-8E17-3D54DCA9F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153" name="Rectangle 152">
            <a:extLst>
              <a:ext uri="{FF2B5EF4-FFF2-40B4-BE49-F238E27FC236}">
                <a16:creationId xmlns:a16="http://schemas.microsoft.com/office/drawing/2014/main" id="{27577DEC-D9A5-404D-9789-702F4319B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AD5D8E94-CF27-4024-9242-3B32028A89A0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25000"/>
          </a:blip>
          <a:stretch>
            <a:fillRect/>
          </a:stretch>
        </p:blipFill>
        <p:spPr>
          <a:xfrm>
            <a:off x="0" y="7863"/>
            <a:ext cx="12192000" cy="6857999"/>
          </a:xfrm>
          <a:prstGeom prst="rect">
            <a:avLst/>
          </a:prstGeom>
        </p:spPr>
      </p:pic>
      <p:grpSp>
        <p:nvGrpSpPr>
          <p:cNvPr id="155" name="Group 154">
            <a:extLst>
              <a:ext uri="{FF2B5EF4-FFF2-40B4-BE49-F238E27FC236}">
                <a16:creationId xmlns:a16="http://schemas.microsoft.com/office/drawing/2014/main" id="{CEEA9366-CEA8-4F23-B065-4337F0D83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904A03D6-39B4-4278-9BE1-A07E024499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FBE459AF-3736-4886-82E0-9B5DA427B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8" name="Rectangle 23">
              <a:extLst>
                <a:ext uri="{FF2B5EF4-FFF2-40B4-BE49-F238E27FC236}">
                  <a16:creationId xmlns:a16="http://schemas.microsoft.com/office/drawing/2014/main" id="{4B6B88EF-180C-4E39-8A3F-A52E87110C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9" name="Rectangle 25">
              <a:extLst>
                <a:ext uri="{FF2B5EF4-FFF2-40B4-BE49-F238E27FC236}">
                  <a16:creationId xmlns:a16="http://schemas.microsoft.com/office/drawing/2014/main" id="{52DFAACF-64D0-4621-8FF4-E2F03C3E8D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0" name="Isosceles Triangle 159">
              <a:extLst>
                <a:ext uri="{FF2B5EF4-FFF2-40B4-BE49-F238E27FC236}">
                  <a16:creationId xmlns:a16="http://schemas.microsoft.com/office/drawing/2014/main" id="{36611FF0-65B3-49DB-97C6-1B72AAD0FB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1" name="Rectangle 27">
              <a:extLst>
                <a:ext uri="{FF2B5EF4-FFF2-40B4-BE49-F238E27FC236}">
                  <a16:creationId xmlns:a16="http://schemas.microsoft.com/office/drawing/2014/main" id="{0F7407FE-86B1-4890-9D80-9406FBF29E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2" name="Rectangle 29">
              <a:extLst>
                <a:ext uri="{FF2B5EF4-FFF2-40B4-BE49-F238E27FC236}">
                  <a16:creationId xmlns:a16="http://schemas.microsoft.com/office/drawing/2014/main" id="{EBD42D5B-8F87-45B3-98B3-C66944F92E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3" name="Isosceles Triangle 162">
              <a:extLst>
                <a:ext uri="{FF2B5EF4-FFF2-40B4-BE49-F238E27FC236}">
                  <a16:creationId xmlns:a16="http://schemas.microsoft.com/office/drawing/2014/main" id="{F5E04699-59E1-4468-9E7C-83070EEB4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4" name="Isosceles Triangle 163">
              <a:extLst>
                <a:ext uri="{FF2B5EF4-FFF2-40B4-BE49-F238E27FC236}">
                  <a16:creationId xmlns:a16="http://schemas.microsoft.com/office/drawing/2014/main" id="{F2AE8F13-9A52-4D7F-9637-321EA7CF32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813FBCFE-32D1-4CE9-824A-BA61A0904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7067" y="2404534"/>
            <a:ext cx="7766936" cy="164630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4600" b="1"/>
              <a:t>JEZIČNO - GOVORNO - KOMUNIKACIJSKE TEŠKOĆE </a:t>
            </a:r>
          </a:p>
        </p:txBody>
      </p:sp>
    </p:spTree>
    <p:extLst>
      <p:ext uri="{BB962C8B-B14F-4D97-AF65-F5344CB8AC3E}">
        <p14:creationId xmlns:p14="http://schemas.microsoft.com/office/powerpoint/2010/main" val="5874585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Graphical user interface, diagram&#10;&#10;Description automatically generated">
            <a:extLst>
              <a:ext uri="{FF2B5EF4-FFF2-40B4-BE49-F238E27FC236}">
                <a16:creationId xmlns:a16="http://schemas.microsoft.com/office/drawing/2014/main" id="{A591A8F0-3FEB-4EF2-9226-E79329D97A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2886" y="958632"/>
            <a:ext cx="9963179" cy="4932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1058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61">
            <a:extLst>
              <a:ext uri="{FF2B5EF4-FFF2-40B4-BE49-F238E27FC236}">
                <a16:creationId xmlns:a16="http://schemas.microsoft.com/office/drawing/2014/main" id="{76582886-877C-4AEC-A77F-8055EB9A0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63" name="Freeform 14">
              <a:extLst>
                <a:ext uri="{FF2B5EF4-FFF2-40B4-BE49-F238E27FC236}">
                  <a16:creationId xmlns:a16="http://schemas.microsoft.com/office/drawing/2014/main" id="{171A838D-27EA-485C-9A80-DCE624AB30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9059F313-A1BB-425E-9626-2BD43CAC64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19ABF76A-A1AE-44BB-9ECB-D55D2FE29B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ctangle 23">
              <a:extLst>
                <a:ext uri="{FF2B5EF4-FFF2-40B4-BE49-F238E27FC236}">
                  <a16:creationId xmlns:a16="http://schemas.microsoft.com/office/drawing/2014/main" id="{5B6D2EC4-82D3-43B8-82D6-028CB43456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7" name="Rectangle 25">
              <a:extLst>
                <a:ext uri="{FF2B5EF4-FFF2-40B4-BE49-F238E27FC236}">
                  <a16:creationId xmlns:a16="http://schemas.microsoft.com/office/drawing/2014/main" id="{520034CE-71F9-4E0F-94D8-99335CB85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8" name="Isosceles Triangle 67">
              <a:extLst>
                <a:ext uri="{FF2B5EF4-FFF2-40B4-BE49-F238E27FC236}">
                  <a16:creationId xmlns:a16="http://schemas.microsoft.com/office/drawing/2014/main" id="{1926C6C0-16F7-4CDC-B481-2D19B2F3BF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9" name="Rectangle 27">
              <a:extLst>
                <a:ext uri="{FF2B5EF4-FFF2-40B4-BE49-F238E27FC236}">
                  <a16:creationId xmlns:a16="http://schemas.microsoft.com/office/drawing/2014/main" id="{042CE423-CE6E-4EE9-91F2-3E40EFB40A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0" name="Rectangle 28">
              <a:extLst>
                <a:ext uri="{FF2B5EF4-FFF2-40B4-BE49-F238E27FC236}">
                  <a16:creationId xmlns:a16="http://schemas.microsoft.com/office/drawing/2014/main" id="{699BB4BD-31D7-434C-A6DB-E2CF3ACF60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1" name="Rectangle 29">
              <a:extLst>
                <a:ext uri="{FF2B5EF4-FFF2-40B4-BE49-F238E27FC236}">
                  <a16:creationId xmlns:a16="http://schemas.microsoft.com/office/drawing/2014/main" id="{23D406B8-656A-4D8B-91D0-BF4202C86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2" name="Isosceles Triangle 71">
              <a:extLst>
                <a:ext uri="{FF2B5EF4-FFF2-40B4-BE49-F238E27FC236}">
                  <a16:creationId xmlns:a16="http://schemas.microsoft.com/office/drawing/2014/main" id="{83F4BFB6-D6B8-446C-8E17-3D54DCA9F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27577DEC-D9A5-404D-9789-702F4319B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BEF48A0D-09A0-449A-AFA6-D24B6B119B1C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25000"/>
          </a:blip>
          <a:stretch>
            <a:fillRect/>
          </a:stretch>
        </p:blipFill>
        <p:spPr>
          <a:xfrm>
            <a:off x="0" y="-8467"/>
            <a:ext cx="12192000" cy="6857999"/>
          </a:xfrm>
          <a:prstGeom prst="rect">
            <a:avLst/>
          </a:prstGeom>
        </p:spPr>
      </p:pic>
      <p:grpSp>
        <p:nvGrpSpPr>
          <p:cNvPr id="76" name="Group 75">
            <a:extLst>
              <a:ext uri="{FF2B5EF4-FFF2-40B4-BE49-F238E27FC236}">
                <a16:creationId xmlns:a16="http://schemas.microsoft.com/office/drawing/2014/main" id="{CEEA9366-CEA8-4F23-B065-4337F0D83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904A03D6-39B4-4278-9BE1-A07E024499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FBE459AF-3736-4886-82E0-9B5DA427B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Rectangle 23">
              <a:extLst>
                <a:ext uri="{FF2B5EF4-FFF2-40B4-BE49-F238E27FC236}">
                  <a16:creationId xmlns:a16="http://schemas.microsoft.com/office/drawing/2014/main" id="{4B6B88EF-180C-4E39-8A3F-A52E87110C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Rectangle 25">
              <a:extLst>
                <a:ext uri="{FF2B5EF4-FFF2-40B4-BE49-F238E27FC236}">
                  <a16:creationId xmlns:a16="http://schemas.microsoft.com/office/drawing/2014/main" id="{52DFAACF-64D0-4621-8FF4-E2F03C3E8D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Isosceles Triangle 80">
              <a:extLst>
                <a:ext uri="{FF2B5EF4-FFF2-40B4-BE49-F238E27FC236}">
                  <a16:creationId xmlns:a16="http://schemas.microsoft.com/office/drawing/2014/main" id="{36611FF0-65B3-49DB-97C6-1B72AAD0FB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2" name="Rectangle 27">
              <a:extLst>
                <a:ext uri="{FF2B5EF4-FFF2-40B4-BE49-F238E27FC236}">
                  <a16:creationId xmlns:a16="http://schemas.microsoft.com/office/drawing/2014/main" id="{0F7407FE-86B1-4890-9D80-9406FBF29E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3" name="Rectangle 29">
              <a:extLst>
                <a:ext uri="{FF2B5EF4-FFF2-40B4-BE49-F238E27FC236}">
                  <a16:creationId xmlns:a16="http://schemas.microsoft.com/office/drawing/2014/main" id="{EBD42D5B-8F87-45B3-98B3-C66944F92E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4" name="Isosceles Triangle 83">
              <a:extLst>
                <a:ext uri="{FF2B5EF4-FFF2-40B4-BE49-F238E27FC236}">
                  <a16:creationId xmlns:a16="http://schemas.microsoft.com/office/drawing/2014/main" id="{F5E04699-59E1-4468-9E7C-83070EEB4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5" name="Isosceles Triangle 84">
              <a:extLst>
                <a:ext uri="{FF2B5EF4-FFF2-40B4-BE49-F238E27FC236}">
                  <a16:creationId xmlns:a16="http://schemas.microsoft.com/office/drawing/2014/main" id="{F2AE8F13-9A52-4D7F-9637-321EA7CF32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6B9621DA-EA8E-404B-B76C-296B08129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7861" y="1989338"/>
            <a:ext cx="7766936" cy="164630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5400" b="1"/>
              <a:t>POREMEĆAJI IZGOVORA</a:t>
            </a:r>
          </a:p>
        </p:txBody>
      </p:sp>
    </p:spTree>
    <p:extLst>
      <p:ext uri="{BB962C8B-B14F-4D97-AF65-F5344CB8AC3E}">
        <p14:creationId xmlns:p14="http://schemas.microsoft.com/office/powerpoint/2010/main" val="9751711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EA684F6-11BE-4C43-8520-9502275AF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>
                <a:cs typeface="Calibri Light"/>
              </a:rPr>
              <a:t>Artikulacijski poremećaji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A6690E9-5039-4089-B61B-08AB39F754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930400"/>
            <a:ext cx="9110133" cy="3880773"/>
          </a:xfrm>
        </p:spPr>
        <p:txBody>
          <a:bodyPr>
            <a:normAutofit lnSpcReduction="10000"/>
          </a:bodyPr>
          <a:lstStyle/>
          <a:p>
            <a:r>
              <a:rPr lang="hr-HR">
                <a:cs typeface="Calibri"/>
              </a:rPr>
              <a:t>Poremećaji izgovora najčešće se promatraju s obzirom na dob, spol, pojedine glasove ili skupine glasova.</a:t>
            </a:r>
          </a:p>
          <a:p>
            <a:r>
              <a:rPr lang="hr-HR">
                <a:cs typeface="Calibri"/>
              </a:rPr>
              <a:t>Većina je istraživanja pokazala da je razvoj artikulacije nešto brži kod djevojčica nego kod dječaka, osobito u dobi od tri do pet i pol godina. </a:t>
            </a:r>
          </a:p>
          <a:p>
            <a:r>
              <a:rPr lang="hr-HR">
                <a:cs typeface="Calibri"/>
              </a:rPr>
              <a:t>Broj teškoća u izgovoru opada s dobi u oba spola. </a:t>
            </a:r>
          </a:p>
          <a:p>
            <a:r>
              <a:rPr lang="hr-HR">
                <a:cs typeface="Calibri"/>
              </a:rPr>
              <a:t>Smatra se da oko 30% djece predškolske dobi ima artikulacijske poremećaje. </a:t>
            </a:r>
          </a:p>
          <a:p>
            <a:r>
              <a:rPr lang="hr-HR">
                <a:cs typeface="Calibri"/>
              </a:rPr>
              <a:t>Najčešći poremećaji izgovora glasova jesu </a:t>
            </a:r>
            <a:r>
              <a:rPr lang="hr-HR" err="1">
                <a:cs typeface="Calibri"/>
              </a:rPr>
              <a:t>sigmatizam</a:t>
            </a:r>
            <a:r>
              <a:rPr lang="hr-HR">
                <a:cs typeface="Calibri"/>
              </a:rPr>
              <a:t> (teškoće u izgovoru glasova s, z, c, š, ž, č, ć, đ, </a:t>
            </a:r>
            <a:r>
              <a:rPr lang="hr-HR" err="1">
                <a:cs typeface="Calibri"/>
              </a:rPr>
              <a:t>dž</a:t>
            </a:r>
            <a:r>
              <a:rPr lang="hr-HR">
                <a:cs typeface="Calibri"/>
              </a:rPr>
              <a:t>), a slijede ga </a:t>
            </a:r>
            <a:r>
              <a:rPr lang="hr-HR" err="1">
                <a:cs typeface="Calibri"/>
              </a:rPr>
              <a:t>rotacizam</a:t>
            </a:r>
            <a:r>
              <a:rPr lang="hr-HR">
                <a:cs typeface="Calibri"/>
              </a:rPr>
              <a:t> (teškoće u izgovoru glasa r) i </a:t>
            </a:r>
            <a:r>
              <a:rPr lang="hr-HR" err="1">
                <a:cs typeface="Calibri"/>
              </a:rPr>
              <a:t>lambdacizam</a:t>
            </a:r>
            <a:r>
              <a:rPr lang="hr-HR">
                <a:cs typeface="Calibri"/>
              </a:rPr>
              <a:t> (teškoće u izgovoru glasa l). </a:t>
            </a:r>
          </a:p>
          <a:p>
            <a:r>
              <a:rPr lang="hr-HR">
                <a:cs typeface="Calibri"/>
              </a:rPr>
              <a:t>Artikulacijski poremećaj može se javiti kao izolirana teškoća ili može biti praćen nekom drugom teškoćom (primjerice, fonološkim poremećajem), može biti poremećen izgovor jednog ili više glasova.</a:t>
            </a:r>
          </a:p>
        </p:txBody>
      </p:sp>
    </p:spTree>
    <p:extLst>
      <p:ext uri="{BB962C8B-B14F-4D97-AF65-F5344CB8AC3E}">
        <p14:creationId xmlns:p14="http://schemas.microsoft.com/office/powerpoint/2010/main" val="21080834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3A425E8-C8F4-4999-85DF-CB846DD17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/>
              <a:t>Artikulacijski poremećaji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C86422D-0866-4282-BE5C-6A929F0FC9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97025"/>
            <a:ext cx="10515600" cy="4351338"/>
          </a:xfrm>
        </p:spPr>
        <p:txBody>
          <a:bodyPr/>
          <a:lstStyle/>
          <a:p>
            <a:r>
              <a:rPr lang="hr-HR">
                <a:cs typeface="Calibri"/>
              </a:rPr>
              <a:t>Artikulacijski se poremećaji u odnosu na uzrok i mehanizam mogu dijeliti na organske i funkcionalne. </a:t>
            </a:r>
          </a:p>
          <a:p>
            <a:r>
              <a:rPr lang="hr-HR">
                <a:cs typeface="Calibri"/>
              </a:rPr>
              <a:t>Organski su uzrokovani anatomskim promjenama u govornim organima kao što su nepravilni zubi i zagriz, visoko i usko tvrdo nepce, prekratka i zadebljana </a:t>
            </a:r>
            <a:r>
              <a:rPr lang="hr-HR" err="1">
                <a:cs typeface="Calibri"/>
              </a:rPr>
              <a:t>podjezična</a:t>
            </a:r>
            <a:r>
              <a:rPr lang="hr-HR">
                <a:cs typeface="Calibri"/>
              </a:rPr>
              <a:t> vezica, rascjepi usne i nepca i slično. </a:t>
            </a:r>
          </a:p>
          <a:p>
            <a:r>
              <a:rPr lang="hr-HR">
                <a:cs typeface="Calibri"/>
              </a:rPr>
              <a:t>Funkcionalni su češća pojava i podrazumijevaju nedovoljnu pokretljivost i spretnost govornih organa.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954FAA6-8909-4176-AD5F-F5C2F94E46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7" t="25041" r="13630" b="7209"/>
          <a:stretch/>
        </p:blipFill>
        <p:spPr bwMode="auto">
          <a:xfrm>
            <a:off x="1227458" y="4489230"/>
            <a:ext cx="7662019" cy="2045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FBAFDADB-1F63-4922-8709-D5563C216507}"/>
              </a:ext>
            </a:extLst>
          </p:cNvPr>
          <p:cNvSpPr txBox="1"/>
          <p:nvPr/>
        </p:nvSpPr>
        <p:spPr>
          <a:xfrm>
            <a:off x="1227458" y="4119898"/>
            <a:ext cx="8225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spc="-1">
                <a:solidFill>
                  <a:srgbClr val="404040"/>
                </a:solidFill>
                <a:latin typeface="Trebuchet MS"/>
              </a:rPr>
              <a:t>Fotografija 6. Prikaz uobičajene pojave glasova s obzirom na dob djece</a:t>
            </a:r>
          </a:p>
        </p:txBody>
      </p:sp>
    </p:spTree>
    <p:extLst>
      <p:ext uri="{BB962C8B-B14F-4D97-AF65-F5344CB8AC3E}">
        <p14:creationId xmlns:p14="http://schemas.microsoft.com/office/powerpoint/2010/main" val="38726340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80B8958-8BC5-4705-9925-F428223E2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4051"/>
            <a:ext cx="10515600" cy="380599"/>
          </a:xfrm>
        </p:spPr>
        <p:txBody>
          <a:bodyPr>
            <a:normAutofit fontScale="90000"/>
          </a:bodyPr>
          <a:lstStyle/>
          <a:p>
            <a:r>
              <a:rPr lang="hr-HR" sz="4000">
                <a:cs typeface="Calibri Light"/>
              </a:rPr>
              <a:t>Artikulacijski poremećaji </a:t>
            </a:r>
            <a:br>
              <a:rPr lang="hr-HR" sz="54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endParaRPr lang="hr-HR" sz="540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8384CF1-F1EF-45E2-A7BB-E680B8ECF5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743" y="1493732"/>
            <a:ext cx="9959888" cy="4991910"/>
          </a:xfrm>
        </p:spPr>
        <p:txBody>
          <a:bodyPr>
            <a:normAutofit/>
          </a:bodyPr>
          <a:lstStyle/>
          <a:p>
            <a:pPr algn="l" rtl="0" fontAlgn="base"/>
            <a:r>
              <a:rPr lang="hr-HR" sz="1600">
                <a:ea typeface="+mn-lt"/>
                <a:cs typeface="+mn-lt"/>
              </a:rPr>
              <a:t>Artikulacijski poremećaji, odnosno poremećaji izgovora glasova, poremećaji su motoričke izvedbe pojedinog glasa (jednog ili više njih) koji se manifestiraju u vidu: </a:t>
            </a:r>
          </a:p>
          <a:p>
            <a:pPr lvl="1" fontAlgn="base"/>
            <a:r>
              <a:rPr lang="hr-HR" err="1">
                <a:ea typeface="+mn-lt"/>
                <a:cs typeface="+mn-lt"/>
              </a:rPr>
              <a:t>omisije</a:t>
            </a:r>
            <a:r>
              <a:rPr lang="hr-HR">
                <a:ea typeface="+mn-lt"/>
                <a:cs typeface="+mn-lt"/>
              </a:rPr>
              <a:t> </a:t>
            </a:r>
          </a:p>
          <a:p>
            <a:pPr lvl="2" fontAlgn="base">
              <a:buFont typeface="Arial" panose="020B0604020202020204" pitchFamily="34" charset="0"/>
              <a:buChar char="•"/>
            </a:pPr>
            <a:r>
              <a:rPr lang="hr-HR" sz="1600">
                <a:ea typeface="+mn-lt"/>
                <a:cs typeface="+mn-lt"/>
              </a:rPr>
              <a:t>nečujna realizacija nekog glasa  (izostavljanje glasova u riječi)           </a:t>
            </a:r>
          </a:p>
          <a:p>
            <a:pPr lvl="2" fontAlgn="base">
              <a:buFont typeface="Arial" panose="020B0604020202020204" pitchFamily="34" charset="0"/>
              <a:buChar char="•"/>
            </a:pPr>
            <a:r>
              <a:rPr lang="hr-HR" sz="1600">
                <a:ea typeface="+mn-lt"/>
                <a:cs typeface="+mn-lt"/>
              </a:rPr>
              <a:t>plavo = </a:t>
            </a:r>
            <a:r>
              <a:rPr lang="hr-HR" sz="1600" err="1">
                <a:ea typeface="+mn-lt"/>
                <a:cs typeface="+mn-lt"/>
              </a:rPr>
              <a:t>p_avo</a:t>
            </a:r>
            <a:r>
              <a:rPr lang="hr-HR" sz="1600">
                <a:ea typeface="+mn-lt"/>
                <a:cs typeface="+mn-lt"/>
              </a:rPr>
              <a:t>, malo = </a:t>
            </a:r>
            <a:r>
              <a:rPr lang="hr-HR" sz="1600" err="1">
                <a:ea typeface="+mn-lt"/>
                <a:cs typeface="+mn-lt"/>
              </a:rPr>
              <a:t>ma_o</a:t>
            </a:r>
            <a:r>
              <a:rPr lang="hr-HR" sz="1600">
                <a:ea typeface="+mn-lt"/>
                <a:cs typeface="+mn-lt"/>
              </a:rPr>
              <a:t>, more = </a:t>
            </a:r>
            <a:r>
              <a:rPr lang="hr-HR" sz="1600" err="1">
                <a:ea typeface="+mn-lt"/>
                <a:cs typeface="+mn-lt"/>
              </a:rPr>
              <a:t>mo_e</a:t>
            </a:r>
            <a:endParaRPr lang="hr-HR" sz="1600">
              <a:ea typeface="+mn-lt"/>
              <a:cs typeface="+mn-lt"/>
            </a:endParaRPr>
          </a:p>
          <a:p>
            <a:pPr lvl="2" fontAlgn="base">
              <a:buFont typeface="Arial" panose="020B0604020202020204" pitchFamily="34" charset="0"/>
              <a:buChar char="•"/>
            </a:pPr>
            <a:r>
              <a:rPr lang="hr-HR" sz="1600">
                <a:ea typeface="+mn-lt"/>
                <a:cs typeface="+mn-lt"/>
              </a:rPr>
              <a:t>pojava poteškoća u govornom razvoju je normalna i uobičajena za djecu niže kronološke dobi (do otprilike treće godine)</a:t>
            </a:r>
          </a:p>
          <a:p>
            <a:pPr lvl="1" fontAlgn="base"/>
            <a:r>
              <a:rPr lang="hr-HR">
                <a:ea typeface="+mn-lt"/>
                <a:cs typeface="+mn-lt"/>
              </a:rPr>
              <a:t>supstitucije - zamjena jednog glasa drugim  </a:t>
            </a:r>
          </a:p>
          <a:p>
            <a:pPr lvl="2" fontAlgn="base">
              <a:buFont typeface="Arial" panose="020B0604020202020204" pitchFamily="34" charset="0"/>
              <a:buChar char="•"/>
            </a:pPr>
            <a:r>
              <a:rPr lang="hr-HR" sz="1600">
                <a:ea typeface="+mn-lt"/>
                <a:cs typeface="+mn-lt"/>
              </a:rPr>
              <a:t>pojava koja prati uredan govorni razvoj do četvrte godine</a:t>
            </a:r>
          </a:p>
          <a:p>
            <a:pPr lvl="2" fontAlgn="base">
              <a:buFont typeface="Arial" panose="020B0604020202020204" pitchFamily="34" charset="0"/>
              <a:buChar char="•"/>
            </a:pPr>
            <a:r>
              <a:rPr lang="hr-HR" sz="1600">
                <a:ea typeface="+mn-lt"/>
                <a:cs typeface="+mn-lt"/>
              </a:rPr>
              <a:t>djeca najčešće izgovorno teži glas zamjenjuju izgovorno lakšim glasom koji su već svladala. (plavo = </a:t>
            </a:r>
            <a:r>
              <a:rPr lang="hr-HR" sz="1600" err="1">
                <a:ea typeface="+mn-lt"/>
                <a:cs typeface="+mn-lt"/>
              </a:rPr>
              <a:t>pjavo</a:t>
            </a:r>
            <a:r>
              <a:rPr lang="hr-HR" sz="1600">
                <a:ea typeface="+mn-lt"/>
                <a:cs typeface="+mn-lt"/>
              </a:rPr>
              <a:t>, more = mole, žaba = </a:t>
            </a:r>
            <a:r>
              <a:rPr lang="hr-HR" sz="1600" err="1">
                <a:ea typeface="+mn-lt"/>
                <a:cs typeface="+mn-lt"/>
              </a:rPr>
              <a:t>zaba</a:t>
            </a:r>
            <a:r>
              <a:rPr lang="hr-HR" sz="1600">
                <a:ea typeface="+mn-lt"/>
                <a:cs typeface="+mn-lt"/>
              </a:rPr>
              <a:t>…).</a:t>
            </a:r>
          </a:p>
          <a:p>
            <a:pPr lvl="1" fontAlgn="base"/>
            <a:r>
              <a:rPr lang="hr-HR">
                <a:ea typeface="+mn-lt"/>
                <a:cs typeface="+mn-lt"/>
              </a:rPr>
              <a:t>distorzije - nepravilno izgovaranje pojedinog glasa  </a:t>
            </a:r>
          </a:p>
          <a:p>
            <a:pPr lvl="2" fontAlgn="base">
              <a:buFont typeface="Arial" panose="020B0604020202020204" pitchFamily="34" charset="0"/>
              <a:buChar char="•"/>
            </a:pPr>
            <a:r>
              <a:rPr lang="hr-HR" sz="1600">
                <a:ea typeface="+mn-lt"/>
                <a:cs typeface="+mn-lt"/>
              </a:rPr>
              <a:t>dijete ne stvara glas na način i na mjestu gdje treba, te on zvukovno nije u skladu sa standardnim izgovorom.</a:t>
            </a:r>
          </a:p>
          <a:p>
            <a:pPr marL="457200" lvl="1" indent="0" fontAlgn="base">
              <a:buNone/>
            </a:pPr>
            <a:endParaRPr lang="hr-HR" sz="1800" b="0" i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919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7">
            <a:extLst>
              <a:ext uri="{FF2B5EF4-FFF2-40B4-BE49-F238E27FC236}">
                <a16:creationId xmlns:a16="http://schemas.microsoft.com/office/drawing/2014/main" id="{8DF4D7F6-81B5-452A-9CE6-76D81F91D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8F8F30-14A1-4FD0-B3D3-2A3C4FF7D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2" y="609600"/>
            <a:ext cx="8596668" cy="1320800"/>
          </a:xfrm>
        </p:spPr>
        <p:txBody>
          <a:bodyPr>
            <a:normAutofit/>
          </a:bodyPr>
          <a:lstStyle/>
          <a:p>
            <a:r>
              <a:rPr lang="en-US" err="1">
                <a:cs typeface="Calibri Light"/>
              </a:rPr>
              <a:t>Fonemski</a:t>
            </a:r>
            <a:r>
              <a:rPr lang="en-US">
                <a:cs typeface="Calibri Light"/>
              </a:rPr>
              <a:t> </a:t>
            </a:r>
            <a:r>
              <a:rPr lang="en-US" err="1">
                <a:cs typeface="Calibri Light"/>
              </a:rPr>
              <a:t>poremećaj</a:t>
            </a:r>
            <a:r>
              <a:rPr lang="hr-HR">
                <a:cs typeface="Calibri Light"/>
              </a:rPr>
              <a:t>i</a:t>
            </a:r>
            <a:endParaRPr lang="en-US"/>
          </a:p>
        </p:txBody>
      </p:sp>
      <p:sp>
        <p:nvSpPr>
          <p:cNvPr id="25" name="Isosceles Triangle 9">
            <a:extLst>
              <a:ext uri="{FF2B5EF4-FFF2-40B4-BE49-F238E27FC236}">
                <a16:creationId xmlns:a16="http://schemas.microsoft.com/office/drawing/2014/main" id="{4600514D-20FB-4559-97DC-D1DC39E6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Isosceles Triangle 11">
            <a:extLst>
              <a:ext uri="{FF2B5EF4-FFF2-40B4-BE49-F238E27FC236}">
                <a16:creationId xmlns:a16="http://schemas.microsoft.com/office/drawing/2014/main" id="{266F638A-E405-4AC0-B984-72E5813B0D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38534" y="3818467"/>
            <a:ext cx="4450292" cy="3039533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27" name="Straight Connector 13">
            <a:extLst>
              <a:ext uri="{FF2B5EF4-FFF2-40B4-BE49-F238E27FC236}">
                <a16:creationId xmlns:a16="http://schemas.microsoft.com/office/drawing/2014/main" id="{7D1CBE93-B17D-4509-843C-82287C380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134600" y="0"/>
            <a:ext cx="1727200" cy="6858000"/>
          </a:xfrm>
          <a:prstGeom prst="line">
            <a:avLst/>
          </a:prstGeom>
          <a:ln w="15875" cap="sq">
            <a:solidFill>
              <a:schemeClr val="accent2"/>
            </a:solidFill>
            <a:beve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15">
            <a:extLst>
              <a:ext uri="{FF2B5EF4-FFF2-40B4-BE49-F238E27FC236}">
                <a16:creationId xmlns:a16="http://schemas.microsoft.com/office/drawing/2014/main" id="{AE6277B4-6A43-48AB-89B2-3442221619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1D3599-2A9D-403D-8691-642665A0DB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7981" y="1930400"/>
            <a:ext cx="9073619" cy="3910340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hr-HR" sz="1600">
                <a:ea typeface="+mn-lt"/>
                <a:cs typeface="+mn-lt"/>
              </a:rPr>
              <a:t>Suprotno artikulacijskim teškoćama, dijete s fonološkim poremećajem može proizvesti neki glas, ali ne zna kad ga treba proizvesti i gdje ga smjestiti u proizvodnji. </a:t>
            </a:r>
            <a:endParaRPr lang="en-US" sz="1600">
              <a:cs typeface="Calibri"/>
            </a:endParaRPr>
          </a:p>
          <a:p>
            <a:pPr>
              <a:lnSpc>
                <a:spcPct val="90000"/>
              </a:lnSpc>
            </a:pPr>
            <a:r>
              <a:rPr lang="hr-HR" sz="1600">
                <a:ea typeface="+mn-lt"/>
                <a:cs typeface="+mn-lt"/>
              </a:rPr>
              <a:t>Proizvodi višestruke pogreške na fonološkoj razini te pri tome najčešće pokazuje teškoće i na drugim jezičnim sastavnicama, a ne samo na razini fonološke obrade. </a:t>
            </a:r>
          </a:p>
          <a:p>
            <a:pPr>
              <a:lnSpc>
                <a:spcPct val="90000"/>
              </a:lnSpc>
            </a:pPr>
            <a:r>
              <a:rPr lang="hr-HR" sz="1600">
                <a:ea typeface="+mn-lt"/>
                <a:cs typeface="+mn-lt"/>
              </a:rPr>
              <a:t>U skladu s navedenim obilježjima može se zaključiti da je poremećaj artikulacije isključivo poremećaj motoričke izvedbe glasa, dok se fonološki poremećaj odnosi na poteškoće na mentalnoj razini fonološkog sustava.</a:t>
            </a:r>
          </a:p>
          <a:p>
            <a:pPr>
              <a:lnSpc>
                <a:spcPct val="90000"/>
              </a:lnSpc>
            </a:pPr>
            <a:r>
              <a:rPr lang="hr-HR" sz="1600">
                <a:cs typeface="Calibri"/>
              </a:rPr>
              <a:t>Smatra se da je u 20% do 25% slučajeva riječ o poremećaju na razini artikulacije, dok je u ostalim slučajevima poremećaj ipak i na fonološkoj razini, čime se ulazi u područje jezičnih poremećaja. </a:t>
            </a:r>
            <a:endParaRPr lang="en-US" sz="1600">
              <a:cs typeface="Calibri"/>
            </a:endParaRPr>
          </a:p>
          <a:p>
            <a:pPr>
              <a:lnSpc>
                <a:spcPct val="90000"/>
              </a:lnSpc>
            </a:pPr>
            <a:r>
              <a:rPr lang="hr-HR" sz="1600">
                <a:cs typeface="Calibri"/>
              </a:rPr>
              <a:t>Supostojanje artikulacijskih i fonoloških poremećaja i ponekad teškoće u njihovu razlikovanju još je jedan primjer povezanosti, preklapanja i međuovisnosti jezika i govora. </a:t>
            </a:r>
            <a:endParaRPr lang="en-US" sz="1600">
              <a:cs typeface="Calibri"/>
            </a:endParaRPr>
          </a:p>
          <a:p>
            <a:pPr>
              <a:lnSpc>
                <a:spcPct val="90000"/>
              </a:lnSpc>
            </a:pPr>
            <a:r>
              <a:rPr lang="hr-HR" sz="1600">
                <a:cs typeface="Calibri"/>
              </a:rPr>
              <a:t>Napominje su važnosti i njihova međusobna razlikovanja kako bi se poteškoće točno definirale i u skladu s tim postavili odgovarajući terapijski postupci.</a:t>
            </a:r>
            <a:endParaRPr lang="en-US" sz="1600">
              <a:ea typeface="+mn-lt"/>
              <a:cs typeface="+mn-lt"/>
            </a:endParaRPr>
          </a:p>
          <a:p>
            <a:pPr>
              <a:lnSpc>
                <a:spcPct val="90000"/>
              </a:lnSpc>
            </a:pPr>
            <a:endParaRPr lang="hr-HR" sz="1400">
              <a:cs typeface="Calibri"/>
            </a:endParaRPr>
          </a:p>
        </p:txBody>
      </p:sp>
      <p:sp>
        <p:nvSpPr>
          <p:cNvPr id="29" name="Rectangle 27">
            <a:extLst>
              <a:ext uri="{FF2B5EF4-FFF2-40B4-BE49-F238E27FC236}">
                <a16:creationId xmlns:a16="http://schemas.microsoft.com/office/drawing/2014/main" id="{27B538D5-95DB-47ED-9CB4-34AE5BF78E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5641" y="0"/>
            <a:ext cx="1766359" cy="6858000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196621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61">
            <a:extLst>
              <a:ext uri="{FF2B5EF4-FFF2-40B4-BE49-F238E27FC236}">
                <a16:creationId xmlns:a16="http://schemas.microsoft.com/office/drawing/2014/main" id="{76582886-877C-4AEC-A77F-8055EB9A0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63" name="Freeform 14">
              <a:extLst>
                <a:ext uri="{FF2B5EF4-FFF2-40B4-BE49-F238E27FC236}">
                  <a16:creationId xmlns:a16="http://schemas.microsoft.com/office/drawing/2014/main" id="{171A838D-27EA-485C-9A80-DCE624AB30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9059F313-A1BB-425E-9626-2BD43CAC64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19ABF76A-A1AE-44BB-9ECB-D55D2FE29B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ctangle 23">
              <a:extLst>
                <a:ext uri="{FF2B5EF4-FFF2-40B4-BE49-F238E27FC236}">
                  <a16:creationId xmlns:a16="http://schemas.microsoft.com/office/drawing/2014/main" id="{5B6D2EC4-82D3-43B8-82D6-028CB43456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7" name="Rectangle 25">
              <a:extLst>
                <a:ext uri="{FF2B5EF4-FFF2-40B4-BE49-F238E27FC236}">
                  <a16:creationId xmlns:a16="http://schemas.microsoft.com/office/drawing/2014/main" id="{520034CE-71F9-4E0F-94D8-99335CB85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8" name="Isosceles Triangle 67">
              <a:extLst>
                <a:ext uri="{FF2B5EF4-FFF2-40B4-BE49-F238E27FC236}">
                  <a16:creationId xmlns:a16="http://schemas.microsoft.com/office/drawing/2014/main" id="{1926C6C0-16F7-4CDC-B481-2D19B2F3BF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9" name="Rectangle 27">
              <a:extLst>
                <a:ext uri="{FF2B5EF4-FFF2-40B4-BE49-F238E27FC236}">
                  <a16:creationId xmlns:a16="http://schemas.microsoft.com/office/drawing/2014/main" id="{042CE423-CE6E-4EE9-91F2-3E40EFB40A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0" name="Rectangle 28">
              <a:extLst>
                <a:ext uri="{FF2B5EF4-FFF2-40B4-BE49-F238E27FC236}">
                  <a16:creationId xmlns:a16="http://schemas.microsoft.com/office/drawing/2014/main" id="{699BB4BD-31D7-434C-A6DB-E2CF3ACF60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1" name="Rectangle 29">
              <a:extLst>
                <a:ext uri="{FF2B5EF4-FFF2-40B4-BE49-F238E27FC236}">
                  <a16:creationId xmlns:a16="http://schemas.microsoft.com/office/drawing/2014/main" id="{23D406B8-656A-4D8B-91D0-BF4202C86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2" name="Isosceles Triangle 71">
              <a:extLst>
                <a:ext uri="{FF2B5EF4-FFF2-40B4-BE49-F238E27FC236}">
                  <a16:creationId xmlns:a16="http://schemas.microsoft.com/office/drawing/2014/main" id="{83F4BFB6-D6B8-446C-8E17-3D54DCA9F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27577DEC-D9A5-404D-9789-702F4319B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7196C960-70D9-4571-8F4D-E6D769D8E929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25000"/>
          </a:blip>
          <a:stretch>
            <a:fillRect/>
          </a:stretch>
        </p:blipFill>
        <p:spPr>
          <a:xfrm>
            <a:off x="0" y="12026"/>
            <a:ext cx="12192000" cy="6857999"/>
          </a:xfrm>
          <a:prstGeom prst="rect">
            <a:avLst/>
          </a:prstGeom>
        </p:spPr>
      </p:pic>
      <p:grpSp>
        <p:nvGrpSpPr>
          <p:cNvPr id="76" name="Group 75">
            <a:extLst>
              <a:ext uri="{FF2B5EF4-FFF2-40B4-BE49-F238E27FC236}">
                <a16:creationId xmlns:a16="http://schemas.microsoft.com/office/drawing/2014/main" id="{CEEA9366-CEA8-4F23-B065-4337F0D83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904A03D6-39B4-4278-9BE1-A07E024499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FBE459AF-3736-4886-82E0-9B5DA427B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Rectangle 23">
              <a:extLst>
                <a:ext uri="{FF2B5EF4-FFF2-40B4-BE49-F238E27FC236}">
                  <a16:creationId xmlns:a16="http://schemas.microsoft.com/office/drawing/2014/main" id="{4B6B88EF-180C-4E39-8A3F-A52E87110C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Rectangle 25">
              <a:extLst>
                <a:ext uri="{FF2B5EF4-FFF2-40B4-BE49-F238E27FC236}">
                  <a16:creationId xmlns:a16="http://schemas.microsoft.com/office/drawing/2014/main" id="{52DFAACF-64D0-4621-8FF4-E2F03C3E8D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Isosceles Triangle 80">
              <a:extLst>
                <a:ext uri="{FF2B5EF4-FFF2-40B4-BE49-F238E27FC236}">
                  <a16:creationId xmlns:a16="http://schemas.microsoft.com/office/drawing/2014/main" id="{36611FF0-65B3-49DB-97C6-1B72AAD0FB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2" name="Rectangle 27">
              <a:extLst>
                <a:ext uri="{FF2B5EF4-FFF2-40B4-BE49-F238E27FC236}">
                  <a16:creationId xmlns:a16="http://schemas.microsoft.com/office/drawing/2014/main" id="{0F7407FE-86B1-4890-9D80-9406FBF29E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3" name="Rectangle 29">
              <a:extLst>
                <a:ext uri="{FF2B5EF4-FFF2-40B4-BE49-F238E27FC236}">
                  <a16:creationId xmlns:a16="http://schemas.microsoft.com/office/drawing/2014/main" id="{EBD42D5B-8F87-45B3-98B3-C66944F92E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4" name="Isosceles Triangle 83">
              <a:extLst>
                <a:ext uri="{FF2B5EF4-FFF2-40B4-BE49-F238E27FC236}">
                  <a16:creationId xmlns:a16="http://schemas.microsoft.com/office/drawing/2014/main" id="{F5E04699-59E1-4468-9E7C-83070EEB4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5" name="Isosceles Triangle 84">
              <a:extLst>
                <a:ext uri="{FF2B5EF4-FFF2-40B4-BE49-F238E27FC236}">
                  <a16:creationId xmlns:a16="http://schemas.microsoft.com/office/drawing/2014/main" id="{F2AE8F13-9A52-4D7F-9637-321EA7CF32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8CE9678-F609-4A50-87E0-49581B46D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7067" y="2404534"/>
            <a:ext cx="7766936" cy="164630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5400" b="1"/>
              <a:t>POREMEĆAJI TE</a:t>
            </a:r>
            <a:r>
              <a:rPr lang="hr-HR" sz="5400" b="1"/>
              <a:t>Č</a:t>
            </a:r>
            <a:r>
              <a:rPr lang="en-US" sz="5400" b="1"/>
              <a:t>NOSTI GOVORA</a:t>
            </a:r>
          </a:p>
        </p:txBody>
      </p:sp>
    </p:spTree>
    <p:extLst>
      <p:ext uri="{BB962C8B-B14F-4D97-AF65-F5344CB8AC3E}">
        <p14:creationId xmlns:p14="http://schemas.microsoft.com/office/powerpoint/2010/main" val="35437278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8C2C8-5189-4A0B-A85B-2EFA95EC8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Uvod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8A05D7-8FD1-4218-B20F-12A03CADE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127" y="1484498"/>
            <a:ext cx="8841082" cy="476390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lang="en-US" sz="1800" b="0" strike="noStrike" spc="-1" err="1">
                <a:solidFill>
                  <a:srgbClr val="404040"/>
                </a:solidFill>
                <a:latin typeface="Trebuchet MS"/>
                <a:ea typeface="Trebuchet MS"/>
              </a:rPr>
              <a:t>Jezik</a:t>
            </a:r>
            <a:r>
              <a:rPr lang="en-US" sz="1800" b="0" strike="noStrike" spc="-1">
                <a:solidFill>
                  <a:srgbClr val="404040"/>
                </a:solidFill>
                <a:latin typeface="Trebuchet MS"/>
                <a:ea typeface="Trebuchet MS"/>
              </a:rPr>
              <a:t> je </a:t>
            </a:r>
            <a:r>
              <a:rPr lang="en-US" sz="1800" b="0" strike="noStrike" spc="-1" err="1">
                <a:solidFill>
                  <a:srgbClr val="404040"/>
                </a:solidFill>
                <a:latin typeface="Trebuchet MS"/>
                <a:ea typeface="Trebuchet MS"/>
              </a:rPr>
              <a:t>sustav</a:t>
            </a:r>
            <a:r>
              <a:rPr lang="en-US" sz="1800" b="0" strike="noStrike" spc="-1">
                <a:solidFill>
                  <a:srgbClr val="404040"/>
                </a:solidFill>
                <a:latin typeface="Trebuchet MS"/>
                <a:ea typeface="Trebuchet MS"/>
              </a:rPr>
              <a:t> </a:t>
            </a:r>
            <a:r>
              <a:rPr lang="en-US" sz="1800" b="0" strike="noStrike" spc="-1" err="1">
                <a:solidFill>
                  <a:srgbClr val="404040"/>
                </a:solidFill>
                <a:latin typeface="Trebuchet MS"/>
                <a:ea typeface="Trebuchet MS"/>
              </a:rPr>
              <a:t>dogovorenih</a:t>
            </a:r>
            <a:r>
              <a:rPr lang="en-US" sz="1800" b="0" strike="noStrike" spc="-1">
                <a:solidFill>
                  <a:srgbClr val="404040"/>
                </a:solidFill>
                <a:latin typeface="Trebuchet MS"/>
                <a:ea typeface="Trebuchet MS"/>
              </a:rPr>
              <a:t> </a:t>
            </a:r>
            <a:r>
              <a:rPr lang="en-US" sz="1800" b="0" strike="noStrike" spc="-1" err="1">
                <a:solidFill>
                  <a:srgbClr val="404040"/>
                </a:solidFill>
                <a:latin typeface="Trebuchet MS"/>
                <a:ea typeface="Trebuchet MS"/>
              </a:rPr>
              <a:t>simbola</a:t>
            </a:r>
            <a:r>
              <a:rPr lang="en-US" sz="1800" b="0" strike="noStrike" spc="-1">
                <a:solidFill>
                  <a:srgbClr val="404040"/>
                </a:solidFill>
                <a:latin typeface="Trebuchet MS"/>
                <a:ea typeface="Trebuchet MS"/>
              </a:rPr>
              <a:t> </a:t>
            </a:r>
            <a:r>
              <a:rPr lang="en-US" sz="1800" b="0" strike="noStrike" spc="-1" err="1">
                <a:solidFill>
                  <a:srgbClr val="404040"/>
                </a:solidFill>
                <a:latin typeface="Trebuchet MS"/>
                <a:ea typeface="Trebuchet MS"/>
              </a:rPr>
              <a:t>kojima</a:t>
            </a:r>
            <a:r>
              <a:rPr lang="en-US" sz="1800" b="0" strike="noStrike" spc="-1">
                <a:solidFill>
                  <a:srgbClr val="404040"/>
                </a:solidFill>
                <a:latin typeface="Trebuchet MS"/>
                <a:ea typeface="Trebuchet MS"/>
              </a:rPr>
              <a:t> </a:t>
            </a:r>
            <a:r>
              <a:rPr lang="en-US" sz="1800" b="0" strike="noStrike" spc="-1" err="1">
                <a:solidFill>
                  <a:srgbClr val="404040"/>
                </a:solidFill>
                <a:latin typeface="Trebuchet MS"/>
                <a:ea typeface="Trebuchet MS"/>
              </a:rPr>
              <a:t>osobe</a:t>
            </a:r>
            <a:r>
              <a:rPr lang="en-US" sz="1800" b="0" strike="noStrike" spc="-1">
                <a:solidFill>
                  <a:srgbClr val="404040"/>
                </a:solidFill>
                <a:latin typeface="Trebuchet MS"/>
                <a:ea typeface="Trebuchet MS"/>
              </a:rPr>
              <a:t> </a:t>
            </a:r>
            <a:r>
              <a:rPr lang="en-US" sz="1800" b="0" strike="noStrike" spc="-1" err="1">
                <a:solidFill>
                  <a:srgbClr val="404040"/>
                </a:solidFill>
                <a:latin typeface="Trebuchet MS"/>
                <a:ea typeface="Trebuchet MS"/>
              </a:rPr>
              <a:t>izražavaju</a:t>
            </a:r>
            <a:r>
              <a:rPr lang="en-US" sz="1800" b="0" strike="noStrike" spc="-1">
                <a:solidFill>
                  <a:srgbClr val="404040"/>
                </a:solidFill>
                <a:latin typeface="Trebuchet MS"/>
                <a:ea typeface="Trebuchet MS"/>
              </a:rPr>
              <a:t> </a:t>
            </a:r>
            <a:r>
              <a:rPr lang="en-US" sz="1800" b="0" strike="noStrike" spc="-1" err="1">
                <a:solidFill>
                  <a:srgbClr val="404040"/>
                </a:solidFill>
                <a:latin typeface="Trebuchet MS"/>
                <a:ea typeface="Trebuchet MS"/>
              </a:rPr>
              <a:t>svoje</a:t>
            </a:r>
            <a:r>
              <a:rPr lang="en-US" sz="1800" b="0" strike="noStrike" spc="-1">
                <a:solidFill>
                  <a:srgbClr val="404040"/>
                </a:solidFill>
                <a:latin typeface="Trebuchet MS"/>
                <a:ea typeface="Trebuchet MS"/>
              </a:rPr>
              <a:t> </a:t>
            </a:r>
            <a:r>
              <a:rPr lang="en-US" sz="1800" b="0" strike="noStrike" spc="-1" err="1">
                <a:solidFill>
                  <a:srgbClr val="404040"/>
                </a:solidFill>
                <a:latin typeface="Trebuchet MS"/>
                <a:ea typeface="Trebuchet MS"/>
              </a:rPr>
              <a:t>potrebe</a:t>
            </a:r>
            <a:r>
              <a:rPr lang="en-US" sz="1800" b="0" strike="noStrike" spc="-1">
                <a:solidFill>
                  <a:srgbClr val="404040"/>
                </a:solidFill>
                <a:latin typeface="Trebuchet MS"/>
                <a:ea typeface="Trebuchet MS"/>
              </a:rPr>
              <a:t>, </a:t>
            </a:r>
            <a:r>
              <a:rPr lang="en-US" sz="1800" b="0" strike="noStrike" spc="-1" err="1">
                <a:solidFill>
                  <a:srgbClr val="404040"/>
                </a:solidFill>
                <a:latin typeface="Trebuchet MS"/>
                <a:ea typeface="Trebuchet MS"/>
              </a:rPr>
              <a:t>misli</a:t>
            </a:r>
            <a:r>
              <a:rPr lang="en-US" sz="1800" b="0" strike="noStrike" spc="-1">
                <a:solidFill>
                  <a:srgbClr val="404040"/>
                </a:solidFill>
                <a:latin typeface="Trebuchet MS"/>
                <a:ea typeface="Trebuchet MS"/>
              </a:rPr>
              <a:t> </a:t>
            </a:r>
            <a:r>
              <a:rPr lang="en-US" sz="1800" b="0" strike="noStrike" spc="-1" err="1">
                <a:solidFill>
                  <a:srgbClr val="404040"/>
                </a:solidFill>
                <a:latin typeface="Trebuchet MS"/>
                <a:ea typeface="Trebuchet MS"/>
              </a:rPr>
              <a:t>i</a:t>
            </a:r>
            <a:r>
              <a:rPr lang="en-US" sz="1800" b="0" strike="noStrike" spc="-1">
                <a:solidFill>
                  <a:srgbClr val="404040"/>
                </a:solidFill>
                <a:latin typeface="Trebuchet MS"/>
                <a:ea typeface="Trebuchet MS"/>
              </a:rPr>
              <a:t> </a:t>
            </a:r>
            <a:r>
              <a:rPr lang="en-US" sz="1800" b="0" strike="noStrike" spc="-1" err="1">
                <a:solidFill>
                  <a:srgbClr val="404040"/>
                </a:solidFill>
                <a:latin typeface="Trebuchet MS"/>
                <a:ea typeface="Trebuchet MS"/>
              </a:rPr>
              <a:t>osjećaje</a:t>
            </a:r>
            <a:r>
              <a:rPr lang="en-US" sz="1800" b="0" strike="noStrike" spc="-1">
                <a:solidFill>
                  <a:srgbClr val="404040"/>
                </a:solidFill>
                <a:latin typeface="Trebuchet MS"/>
                <a:ea typeface="Trebuchet MS"/>
              </a:rPr>
              <a:t>, </a:t>
            </a:r>
            <a:r>
              <a:rPr lang="en-US" sz="1800" b="0" strike="noStrike" spc="-1" err="1">
                <a:solidFill>
                  <a:srgbClr val="404040"/>
                </a:solidFill>
                <a:latin typeface="Trebuchet MS"/>
                <a:ea typeface="Trebuchet MS"/>
              </a:rPr>
              <a:t>dok</a:t>
            </a:r>
            <a:r>
              <a:rPr lang="en-US" sz="1800" b="0" strike="noStrike" spc="-1">
                <a:solidFill>
                  <a:srgbClr val="404040"/>
                </a:solidFill>
                <a:latin typeface="Trebuchet MS"/>
                <a:ea typeface="Trebuchet MS"/>
              </a:rPr>
              <a:t> je </a:t>
            </a:r>
            <a:r>
              <a:rPr lang="en-US" sz="1800" b="0" strike="noStrike" spc="-1" err="1">
                <a:solidFill>
                  <a:srgbClr val="404040"/>
                </a:solidFill>
                <a:latin typeface="Trebuchet MS"/>
                <a:ea typeface="Trebuchet MS"/>
              </a:rPr>
              <a:t>govor</a:t>
            </a:r>
            <a:r>
              <a:rPr lang="en-US" sz="1800" b="0" strike="noStrike" spc="-1">
                <a:solidFill>
                  <a:srgbClr val="404040"/>
                </a:solidFill>
                <a:latin typeface="Trebuchet MS"/>
                <a:ea typeface="Trebuchet MS"/>
              </a:rPr>
              <a:t> </a:t>
            </a:r>
            <a:r>
              <a:rPr lang="en-US" sz="1800" b="0" strike="noStrike" spc="-1" err="1">
                <a:solidFill>
                  <a:srgbClr val="404040"/>
                </a:solidFill>
                <a:latin typeface="Trebuchet MS"/>
                <a:ea typeface="Trebuchet MS"/>
              </a:rPr>
              <a:t>jedno</a:t>
            </a:r>
            <a:r>
              <a:rPr lang="en-US" sz="1800" b="0" strike="noStrike" spc="-1">
                <a:solidFill>
                  <a:srgbClr val="404040"/>
                </a:solidFill>
                <a:latin typeface="Trebuchet MS"/>
                <a:ea typeface="Trebuchet MS"/>
              </a:rPr>
              <a:t> od </a:t>
            </a:r>
            <a:r>
              <a:rPr lang="en-US" sz="1800" b="0" strike="noStrike" spc="-1" err="1">
                <a:solidFill>
                  <a:srgbClr val="404040"/>
                </a:solidFill>
                <a:latin typeface="Trebuchet MS"/>
                <a:ea typeface="Trebuchet MS"/>
              </a:rPr>
              <a:t>mogućih</a:t>
            </a:r>
            <a:r>
              <a:rPr lang="en-US" sz="1800" b="0" strike="noStrike" spc="-1">
                <a:solidFill>
                  <a:srgbClr val="404040"/>
                </a:solidFill>
                <a:latin typeface="Trebuchet MS"/>
                <a:ea typeface="Trebuchet MS"/>
              </a:rPr>
              <a:t> </a:t>
            </a:r>
            <a:r>
              <a:rPr lang="en-US" sz="1800" b="0" strike="noStrike" spc="-1" err="1">
                <a:solidFill>
                  <a:srgbClr val="404040"/>
                </a:solidFill>
                <a:latin typeface="Trebuchet MS"/>
                <a:ea typeface="Trebuchet MS"/>
              </a:rPr>
              <a:t>sredstava</a:t>
            </a:r>
            <a:r>
              <a:rPr lang="en-US" sz="1800" b="0" strike="noStrike" spc="-1">
                <a:solidFill>
                  <a:srgbClr val="404040"/>
                </a:solidFill>
                <a:latin typeface="Trebuchet MS"/>
                <a:ea typeface="Trebuchet MS"/>
              </a:rPr>
              <a:t> </a:t>
            </a:r>
            <a:r>
              <a:rPr lang="en-US" sz="1800" b="0" strike="noStrike" spc="-1" err="1">
                <a:solidFill>
                  <a:srgbClr val="404040"/>
                </a:solidFill>
                <a:latin typeface="Trebuchet MS"/>
                <a:ea typeface="Trebuchet MS"/>
              </a:rPr>
              <a:t>prijenosa</a:t>
            </a:r>
            <a:r>
              <a:rPr lang="en-US" sz="1800" b="0" strike="noStrike" spc="-1">
                <a:solidFill>
                  <a:srgbClr val="404040"/>
                </a:solidFill>
                <a:latin typeface="Trebuchet MS"/>
                <a:ea typeface="Trebuchet MS"/>
              </a:rPr>
              <a:t> </a:t>
            </a:r>
            <a:r>
              <a:rPr lang="en-US" sz="1800" b="0" strike="noStrike" spc="-1" err="1">
                <a:solidFill>
                  <a:srgbClr val="404040"/>
                </a:solidFill>
                <a:latin typeface="Trebuchet MS"/>
                <a:ea typeface="Trebuchet MS"/>
              </a:rPr>
              <a:t>tih</a:t>
            </a:r>
            <a:r>
              <a:rPr lang="en-US" sz="1800" b="0" strike="noStrike" spc="-1">
                <a:solidFill>
                  <a:srgbClr val="404040"/>
                </a:solidFill>
                <a:latin typeface="Trebuchet MS"/>
                <a:ea typeface="Trebuchet MS"/>
              </a:rPr>
              <a:t> </a:t>
            </a:r>
            <a:r>
              <a:rPr lang="en-US" sz="1800" b="0" strike="noStrike" spc="-1" err="1">
                <a:solidFill>
                  <a:srgbClr val="404040"/>
                </a:solidFill>
                <a:latin typeface="Trebuchet MS"/>
                <a:ea typeface="Trebuchet MS"/>
              </a:rPr>
              <a:t>poruka</a:t>
            </a:r>
            <a:r>
              <a:rPr lang="en-US" sz="1800" b="0" strike="noStrike" spc="-1">
                <a:solidFill>
                  <a:srgbClr val="404040"/>
                </a:solidFill>
                <a:latin typeface="Trebuchet MS"/>
                <a:ea typeface="Trebuchet MS"/>
              </a:rPr>
              <a:t>. </a:t>
            </a:r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lang="en-US" sz="1800" b="1" strike="noStrike" spc="-1" err="1">
                <a:solidFill>
                  <a:srgbClr val="404040"/>
                </a:solidFill>
                <a:latin typeface="Trebuchet MS"/>
                <a:ea typeface="Trebuchet MS"/>
              </a:rPr>
              <a:t>Kategorije</a:t>
            </a:r>
            <a:r>
              <a:rPr lang="en-US" sz="1800" b="1" strike="noStrike" spc="-1">
                <a:solidFill>
                  <a:srgbClr val="404040"/>
                </a:solidFill>
                <a:latin typeface="Trebuchet MS"/>
                <a:ea typeface="Trebuchet MS"/>
              </a:rPr>
              <a:t> </a:t>
            </a:r>
            <a:r>
              <a:rPr lang="en-US" sz="1800" b="1" strike="noStrike" spc="-1" err="1">
                <a:solidFill>
                  <a:srgbClr val="404040"/>
                </a:solidFill>
                <a:latin typeface="Trebuchet MS"/>
                <a:ea typeface="Trebuchet MS"/>
              </a:rPr>
              <a:t>jezično-govornih</a:t>
            </a:r>
            <a:r>
              <a:rPr lang="en-US" sz="1800" b="1" strike="noStrike" spc="-1">
                <a:solidFill>
                  <a:srgbClr val="404040"/>
                </a:solidFill>
                <a:latin typeface="Trebuchet MS"/>
                <a:ea typeface="Trebuchet MS"/>
              </a:rPr>
              <a:t> </a:t>
            </a:r>
            <a:r>
              <a:rPr lang="en-US" sz="1800" b="1" strike="noStrike" spc="-1" err="1">
                <a:solidFill>
                  <a:srgbClr val="404040"/>
                </a:solidFill>
                <a:latin typeface="Trebuchet MS"/>
                <a:ea typeface="Trebuchet MS"/>
              </a:rPr>
              <a:t>poremećaja</a:t>
            </a:r>
            <a:r>
              <a:rPr lang="en-US" sz="1800" b="1" strike="noStrike" spc="-1">
                <a:solidFill>
                  <a:srgbClr val="404040"/>
                </a:solidFill>
                <a:latin typeface="Trebuchet MS"/>
                <a:ea typeface="Trebuchet MS"/>
              </a:rPr>
              <a:t>: </a:t>
            </a:r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  <a:p>
            <a:pPr marL="743040" lvl="1" indent="-285480">
              <a:lnSpc>
                <a:spcPct val="100000"/>
              </a:lnSpc>
              <a:spcBef>
                <a:spcPts val="1001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lang="en-US" sz="1600" b="0" strike="noStrike" spc="-1" err="1">
                <a:solidFill>
                  <a:srgbClr val="404040"/>
                </a:solidFill>
                <a:latin typeface="Trebuchet MS"/>
                <a:ea typeface="Trebuchet MS"/>
              </a:rPr>
              <a:t>razvojni</a:t>
            </a:r>
            <a:r>
              <a:rPr lang="en-US" sz="1600" b="0" strike="noStrike" spc="-1">
                <a:solidFill>
                  <a:srgbClr val="404040"/>
                </a:solidFill>
                <a:latin typeface="Trebuchet MS"/>
                <a:ea typeface="Trebuchet MS"/>
              </a:rPr>
              <a:t> </a:t>
            </a:r>
            <a:r>
              <a:rPr lang="en-US" sz="1600" b="0" strike="noStrike" spc="-1" err="1">
                <a:solidFill>
                  <a:srgbClr val="404040"/>
                </a:solidFill>
                <a:latin typeface="Trebuchet MS"/>
                <a:ea typeface="Trebuchet MS"/>
              </a:rPr>
              <a:t>jezični</a:t>
            </a:r>
            <a:r>
              <a:rPr lang="en-US" sz="1600" b="0" strike="noStrike" spc="-1">
                <a:solidFill>
                  <a:srgbClr val="404040"/>
                </a:solidFill>
                <a:latin typeface="Trebuchet MS"/>
                <a:ea typeface="Trebuchet MS"/>
              </a:rPr>
              <a:t> </a:t>
            </a:r>
            <a:r>
              <a:rPr lang="en-US" sz="1600" b="0" strike="noStrike" spc="-1" err="1">
                <a:solidFill>
                  <a:srgbClr val="404040"/>
                </a:solidFill>
                <a:latin typeface="Trebuchet MS"/>
                <a:ea typeface="Trebuchet MS"/>
              </a:rPr>
              <a:t>poremećaji</a:t>
            </a:r>
            <a:endParaRPr lang="en-US" sz="1600" b="0" strike="noStrike" spc="-1">
              <a:solidFill>
                <a:srgbClr val="404040"/>
              </a:solidFill>
              <a:latin typeface="Trebuchet MS"/>
            </a:endParaRPr>
          </a:p>
          <a:p>
            <a:pPr marL="743040" lvl="1" indent="-285480">
              <a:lnSpc>
                <a:spcPct val="100000"/>
              </a:lnSpc>
              <a:spcBef>
                <a:spcPts val="1001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lang="en-US" sz="1600" b="0" strike="noStrike" spc="-1" err="1">
                <a:solidFill>
                  <a:srgbClr val="404040"/>
                </a:solidFill>
                <a:latin typeface="Trebuchet MS"/>
                <a:ea typeface="Trebuchet MS"/>
              </a:rPr>
              <a:t>specifične</a:t>
            </a:r>
            <a:r>
              <a:rPr lang="en-US" sz="1600" b="0" strike="noStrike" spc="-1">
                <a:solidFill>
                  <a:srgbClr val="404040"/>
                </a:solidFill>
                <a:latin typeface="Trebuchet MS"/>
                <a:ea typeface="Trebuchet MS"/>
              </a:rPr>
              <a:t> </a:t>
            </a:r>
            <a:r>
              <a:rPr lang="en-US" sz="1600" b="0" strike="noStrike" spc="-1" err="1">
                <a:solidFill>
                  <a:srgbClr val="404040"/>
                </a:solidFill>
                <a:latin typeface="Trebuchet MS"/>
                <a:ea typeface="Trebuchet MS"/>
              </a:rPr>
              <a:t>teškoće</a:t>
            </a:r>
            <a:r>
              <a:rPr lang="en-US" sz="1600" b="0" strike="noStrike" spc="-1">
                <a:solidFill>
                  <a:srgbClr val="404040"/>
                </a:solidFill>
                <a:latin typeface="Trebuchet MS"/>
                <a:ea typeface="Trebuchet MS"/>
              </a:rPr>
              <a:t> </a:t>
            </a:r>
            <a:r>
              <a:rPr lang="en-US" sz="1600" b="0" strike="noStrike" spc="-1" err="1">
                <a:solidFill>
                  <a:srgbClr val="404040"/>
                </a:solidFill>
                <a:latin typeface="Trebuchet MS"/>
                <a:ea typeface="Trebuchet MS"/>
              </a:rPr>
              <a:t>učenja</a:t>
            </a:r>
            <a:r>
              <a:rPr lang="en-US" sz="1600" b="0" strike="noStrike" spc="-1">
                <a:solidFill>
                  <a:srgbClr val="404040"/>
                </a:solidFill>
                <a:latin typeface="Trebuchet MS"/>
                <a:ea typeface="Trebuchet MS"/>
              </a:rPr>
              <a:t> (</a:t>
            </a:r>
            <a:r>
              <a:rPr lang="en-US" sz="1600" b="0" strike="noStrike" spc="-1" err="1">
                <a:solidFill>
                  <a:srgbClr val="404040"/>
                </a:solidFill>
                <a:latin typeface="Trebuchet MS"/>
                <a:ea typeface="Trebuchet MS"/>
              </a:rPr>
              <a:t>disleksija</a:t>
            </a:r>
            <a:r>
              <a:rPr lang="en-US" sz="1600" b="0" strike="noStrike" spc="-1">
                <a:solidFill>
                  <a:srgbClr val="404040"/>
                </a:solidFill>
                <a:latin typeface="Trebuchet MS"/>
                <a:ea typeface="Trebuchet MS"/>
              </a:rPr>
              <a:t>, </a:t>
            </a:r>
            <a:r>
              <a:rPr lang="en-US" sz="1600" b="0" strike="noStrike" spc="-1" err="1">
                <a:solidFill>
                  <a:srgbClr val="404040"/>
                </a:solidFill>
                <a:latin typeface="Trebuchet MS"/>
                <a:ea typeface="Trebuchet MS"/>
              </a:rPr>
              <a:t>disgrafija</a:t>
            </a:r>
            <a:r>
              <a:rPr lang="en-US" sz="1600" b="0" strike="noStrike" spc="-1">
                <a:solidFill>
                  <a:srgbClr val="404040"/>
                </a:solidFill>
                <a:latin typeface="Trebuchet MS"/>
                <a:ea typeface="Trebuchet MS"/>
              </a:rPr>
              <a:t>, </a:t>
            </a:r>
            <a:r>
              <a:rPr lang="en-US" sz="1600" b="0" strike="noStrike" spc="-1" err="1">
                <a:solidFill>
                  <a:srgbClr val="404040"/>
                </a:solidFill>
                <a:latin typeface="Trebuchet MS"/>
                <a:ea typeface="Trebuchet MS"/>
              </a:rPr>
              <a:t>diskalkulija</a:t>
            </a:r>
            <a:r>
              <a:rPr lang="en-US" sz="1600" b="0" strike="noStrike" spc="-1">
                <a:solidFill>
                  <a:srgbClr val="404040"/>
                </a:solidFill>
                <a:latin typeface="Trebuchet MS"/>
                <a:ea typeface="Trebuchet MS"/>
              </a:rPr>
              <a:t>)</a:t>
            </a:r>
            <a:endParaRPr lang="en-US" sz="1600" b="0" strike="noStrike" spc="-1">
              <a:solidFill>
                <a:srgbClr val="404040"/>
              </a:solidFill>
              <a:latin typeface="Trebuchet MS"/>
            </a:endParaRPr>
          </a:p>
          <a:p>
            <a:pPr marL="743040" lvl="1" indent="-285480">
              <a:lnSpc>
                <a:spcPct val="100000"/>
              </a:lnSpc>
              <a:spcBef>
                <a:spcPts val="1001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lang="en-US" sz="1600" b="0" strike="noStrike" spc="-1" err="1">
                <a:solidFill>
                  <a:srgbClr val="404040"/>
                </a:solidFill>
                <a:latin typeface="Trebuchet MS"/>
                <a:ea typeface="Trebuchet MS"/>
              </a:rPr>
              <a:t>artikulacijsko</a:t>
            </a:r>
            <a:r>
              <a:rPr lang="en-US" sz="1600" b="0" strike="noStrike" spc="-1">
                <a:solidFill>
                  <a:srgbClr val="404040"/>
                </a:solidFill>
                <a:latin typeface="Trebuchet MS"/>
                <a:ea typeface="Trebuchet MS"/>
              </a:rPr>
              <a:t> </a:t>
            </a:r>
            <a:r>
              <a:rPr lang="en-US" sz="1600" b="0" strike="noStrike" spc="-1" err="1">
                <a:solidFill>
                  <a:srgbClr val="404040"/>
                </a:solidFill>
                <a:latin typeface="Trebuchet MS"/>
                <a:ea typeface="Trebuchet MS"/>
              </a:rPr>
              <a:t>fonološki</a:t>
            </a:r>
            <a:r>
              <a:rPr lang="en-US" sz="1600" b="0" strike="noStrike" spc="-1">
                <a:solidFill>
                  <a:srgbClr val="404040"/>
                </a:solidFill>
                <a:latin typeface="Trebuchet MS"/>
                <a:ea typeface="Trebuchet MS"/>
              </a:rPr>
              <a:t> </a:t>
            </a:r>
            <a:r>
              <a:rPr lang="en-US" sz="1600" b="0" strike="noStrike" spc="-1" err="1">
                <a:solidFill>
                  <a:srgbClr val="404040"/>
                </a:solidFill>
                <a:latin typeface="Trebuchet MS"/>
                <a:ea typeface="Trebuchet MS"/>
              </a:rPr>
              <a:t>poremećaji</a:t>
            </a:r>
            <a:endParaRPr lang="en-US" sz="1600" b="0" strike="noStrike" spc="-1">
              <a:solidFill>
                <a:srgbClr val="404040"/>
              </a:solidFill>
              <a:latin typeface="Trebuchet MS"/>
            </a:endParaRPr>
          </a:p>
          <a:p>
            <a:pPr marL="743040" lvl="1" indent="-285480">
              <a:lnSpc>
                <a:spcPct val="100000"/>
              </a:lnSpc>
              <a:spcBef>
                <a:spcPts val="1001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lang="en-US" sz="1600" b="0" strike="noStrike" spc="-1" err="1">
                <a:solidFill>
                  <a:srgbClr val="404040"/>
                </a:solidFill>
                <a:latin typeface="Trebuchet MS"/>
                <a:ea typeface="Trebuchet MS"/>
              </a:rPr>
              <a:t>motorički</a:t>
            </a:r>
            <a:r>
              <a:rPr lang="en-US" sz="1600" b="0" strike="noStrike" spc="-1">
                <a:solidFill>
                  <a:srgbClr val="404040"/>
                </a:solidFill>
                <a:latin typeface="Trebuchet MS"/>
                <a:ea typeface="Trebuchet MS"/>
              </a:rPr>
              <a:t> </a:t>
            </a:r>
            <a:r>
              <a:rPr lang="en-US" sz="1600" b="0" strike="noStrike" spc="-1" err="1">
                <a:solidFill>
                  <a:srgbClr val="404040"/>
                </a:solidFill>
                <a:latin typeface="Trebuchet MS"/>
                <a:ea typeface="Trebuchet MS"/>
              </a:rPr>
              <a:t>govorni</a:t>
            </a:r>
            <a:r>
              <a:rPr lang="en-US" sz="1600" b="0" strike="noStrike" spc="-1">
                <a:solidFill>
                  <a:srgbClr val="404040"/>
                </a:solidFill>
                <a:latin typeface="Trebuchet MS"/>
                <a:ea typeface="Trebuchet MS"/>
              </a:rPr>
              <a:t> </a:t>
            </a:r>
            <a:r>
              <a:rPr lang="en-US" sz="1600" b="0" strike="noStrike" spc="-1" err="1">
                <a:solidFill>
                  <a:srgbClr val="404040"/>
                </a:solidFill>
                <a:latin typeface="Trebuchet MS"/>
                <a:ea typeface="Trebuchet MS"/>
              </a:rPr>
              <a:t>poremećaji</a:t>
            </a:r>
            <a:r>
              <a:rPr lang="en-US" sz="1600" b="0" strike="noStrike" spc="-1">
                <a:solidFill>
                  <a:srgbClr val="404040"/>
                </a:solidFill>
                <a:latin typeface="Trebuchet MS"/>
                <a:ea typeface="Trebuchet MS"/>
              </a:rPr>
              <a:t> (</a:t>
            </a:r>
            <a:r>
              <a:rPr lang="en-US" sz="1600" b="0" strike="noStrike" spc="-1" err="1">
                <a:solidFill>
                  <a:srgbClr val="404040"/>
                </a:solidFill>
                <a:latin typeface="Trebuchet MS"/>
                <a:ea typeface="Trebuchet MS"/>
              </a:rPr>
              <a:t>govorna</a:t>
            </a:r>
            <a:r>
              <a:rPr lang="en-US" sz="1600" b="0" strike="noStrike" spc="-1">
                <a:solidFill>
                  <a:srgbClr val="404040"/>
                </a:solidFill>
                <a:latin typeface="Trebuchet MS"/>
                <a:ea typeface="Trebuchet MS"/>
              </a:rPr>
              <a:t> </a:t>
            </a:r>
            <a:r>
              <a:rPr lang="en-US" sz="1600" b="0" strike="noStrike" spc="-1" err="1">
                <a:solidFill>
                  <a:srgbClr val="404040"/>
                </a:solidFill>
                <a:latin typeface="Trebuchet MS"/>
                <a:ea typeface="Trebuchet MS"/>
              </a:rPr>
              <a:t>apraksija</a:t>
            </a:r>
            <a:r>
              <a:rPr lang="en-US" sz="1600" b="0" strike="noStrike" spc="-1">
                <a:solidFill>
                  <a:srgbClr val="404040"/>
                </a:solidFill>
                <a:latin typeface="Trebuchet MS"/>
                <a:ea typeface="Trebuchet MS"/>
              </a:rPr>
              <a:t>, </a:t>
            </a:r>
            <a:r>
              <a:rPr lang="en-US" sz="1600" b="0" strike="noStrike" spc="-1" err="1">
                <a:solidFill>
                  <a:srgbClr val="404040"/>
                </a:solidFill>
                <a:latin typeface="Trebuchet MS"/>
                <a:ea typeface="Trebuchet MS"/>
              </a:rPr>
              <a:t>dizartrija</a:t>
            </a:r>
            <a:r>
              <a:rPr lang="en-US" sz="1600" b="0" strike="noStrike" spc="-1">
                <a:solidFill>
                  <a:srgbClr val="404040"/>
                </a:solidFill>
                <a:latin typeface="Trebuchet MS"/>
                <a:ea typeface="Trebuchet MS"/>
              </a:rPr>
              <a:t>)</a:t>
            </a:r>
            <a:endParaRPr lang="en-US" sz="1600" b="0" strike="noStrike" spc="-1">
              <a:solidFill>
                <a:srgbClr val="404040"/>
              </a:solidFill>
              <a:latin typeface="Trebuchet MS"/>
            </a:endParaRPr>
          </a:p>
          <a:p>
            <a:pPr marL="743040" lvl="1" indent="-285480">
              <a:lnSpc>
                <a:spcPct val="100000"/>
              </a:lnSpc>
              <a:spcBef>
                <a:spcPts val="1001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lang="en-US" sz="1600" b="0" strike="noStrike" spc="-1" err="1">
                <a:solidFill>
                  <a:srgbClr val="404040"/>
                </a:solidFill>
                <a:latin typeface="Trebuchet MS"/>
                <a:ea typeface="Trebuchet MS"/>
              </a:rPr>
              <a:t>poremećaji</a:t>
            </a:r>
            <a:r>
              <a:rPr lang="en-US" sz="1600" b="0" strike="noStrike" spc="-1">
                <a:solidFill>
                  <a:srgbClr val="404040"/>
                </a:solidFill>
                <a:latin typeface="Trebuchet MS"/>
                <a:ea typeface="Trebuchet MS"/>
              </a:rPr>
              <a:t> </a:t>
            </a:r>
            <a:r>
              <a:rPr lang="en-US" sz="1600" b="0" strike="noStrike" spc="-1" err="1">
                <a:solidFill>
                  <a:srgbClr val="404040"/>
                </a:solidFill>
                <a:latin typeface="Trebuchet MS"/>
                <a:ea typeface="Trebuchet MS"/>
              </a:rPr>
              <a:t>tečnosti</a:t>
            </a:r>
            <a:r>
              <a:rPr lang="en-US" sz="1600" b="0" strike="noStrike" spc="-1">
                <a:solidFill>
                  <a:srgbClr val="404040"/>
                </a:solidFill>
                <a:latin typeface="Trebuchet MS"/>
                <a:ea typeface="Trebuchet MS"/>
              </a:rPr>
              <a:t> </a:t>
            </a:r>
            <a:r>
              <a:rPr lang="en-US" sz="1600" b="0" strike="noStrike" spc="-1" err="1">
                <a:solidFill>
                  <a:srgbClr val="404040"/>
                </a:solidFill>
                <a:latin typeface="Trebuchet MS"/>
                <a:ea typeface="Trebuchet MS"/>
              </a:rPr>
              <a:t>govora</a:t>
            </a:r>
            <a:r>
              <a:rPr lang="en-US" sz="1600" b="0" strike="noStrike" spc="-1">
                <a:solidFill>
                  <a:srgbClr val="404040"/>
                </a:solidFill>
                <a:latin typeface="Trebuchet MS"/>
                <a:ea typeface="Trebuchet MS"/>
              </a:rPr>
              <a:t> (</a:t>
            </a:r>
            <a:r>
              <a:rPr lang="en-US" sz="1600" b="0" strike="noStrike" spc="-1" err="1">
                <a:solidFill>
                  <a:srgbClr val="404040"/>
                </a:solidFill>
                <a:latin typeface="Trebuchet MS"/>
                <a:ea typeface="Trebuchet MS"/>
              </a:rPr>
              <a:t>mucanje</a:t>
            </a:r>
            <a:r>
              <a:rPr lang="en-US" sz="1600" b="0" strike="noStrike" spc="-1">
                <a:solidFill>
                  <a:srgbClr val="404040"/>
                </a:solidFill>
                <a:latin typeface="Trebuchet MS"/>
                <a:ea typeface="Trebuchet MS"/>
              </a:rPr>
              <a:t>, </a:t>
            </a:r>
            <a:r>
              <a:rPr lang="en-US" sz="1600" b="0" strike="noStrike" spc="-1" err="1">
                <a:solidFill>
                  <a:srgbClr val="404040"/>
                </a:solidFill>
                <a:latin typeface="Trebuchet MS"/>
                <a:ea typeface="Trebuchet MS"/>
              </a:rPr>
              <a:t>brzopletost</a:t>
            </a:r>
            <a:r>
              <a:rPr lang="en-US" sz="1600" b="0" strike="noStrike" spc="-1">
                <a:solidFill>
                  <a:srgbClr val="404040"/>
                </a:solidFill>
                <a:latin typeface="Trebuchet MS"/>
                <a:ea typeface="Trebuchet MS"/>
              </a:rPr>
              <a:t>)</a:t>
            </a:r>
            <a:endParaRPr lang="en-US" sz="1600" b="0" strike="noStrike" spc="-1">
              <a:solidFill>
                <a:srgbClr val="404040"/>
              </a:solidFill>
              <a:latin typeface="Trebuchet MS"/>
            </a:endParaRPr>
          </a:p>
          <a:p>
            <a:pPr marL="743040" lvl="1" indent="-285480">
              <a:lnSpc>
                <a:spcPct val="100000"/>
              </a:lnSpc>
              <a:spcBef>
                <a:spcPts val="1001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lang="en-US" sz="1600" b="0" strike="noStrike" spc="-1" err="1">
                <a:solidFill>
                  <a:srgbClr val="404040"/>
                </a:solidFill>
                <a:latin typeface="Trebuchet MS"/>
                <a:ea typeface="Trebuchet MS"/>
              </a:rPr>
              <a:t>poremećaji</a:t>
            </a:r>
            <a:r>
              <a:rPr lang="en-US" sz="1600" b="0" strike="noStrike" spc="-1">
                <a:solidFill>
                  <a:srgbClr val="404040"/>
                </a:solidFill>
                <a:latin typeface="Trebuchet MS"/>
                <a:ea typeface="Trebuchet MS"/>
              </a:rPr>
              <a:t> </a:t>
            </a:r>
            <a:r>
              <a:rPr lang="en-US" sz="1600" b="0" strike="noStrike" spc="-1" err="1">
                <a:solidFill>
                  <a:srgbClr val="404040"/>
                </a:solidFill>
                <a:latin typeface="Trebuchet MS"/>
                <a:ea typeface="Trebuchet MS"/>
              </a:rPr>
              <a:t>glasa</a:t>
            </a:r>
            <a:r>
              <a:rPr lang="en-US" sz="1600" b="0" strike="noStrike" spc="-1">
                <a:solidFill>
                  <a:srgbClr val="404040"/>
                </a:solidFill>
                <a:latin typeface="Trebuchet MS"/>
                <a:ea typeface="Trebuchet MS"/>
              </a:rPr>
              <a:t> (</a:t>
            </a:r>
            <a:r>
              <a:rPr lang="en-US" sz="1600" b="0" strike="noStrike" spc="-1" err="1">
                <a:solidFill>
                  <a:srgbClr val="404040"/>
                </a:solidFill>
                <a:latin typeface="Trebuchet MS"/>
                <a:ea typeface="Trebuchet MS"/>
              </a:rPr>
              <a:t>disfonije</a:t>
            </a:r>
            <a:r>
              <a:rPr lang="en-US" sz="1600" b="0" strike="noStrike" spc="-1">
                <a:solidFill>
                  <a:srgbClr val="404040"/>
                </a:solidFill>
                <a:latin typeface="Trebuchet MS"/>
                <a:ea typeface="Trebuchet MS"/>
              </a:rPr>
              <a:t>, </a:t>
            </a:r>
            <a:r>
              <a:rPr lang="en-US" sz="1600" b="0" strike="noStrike" spc="-1" err="1">
                <a:solidFill>
                  <a:srgbClr val="404040"/>
                </a:solidFill>
                <a:latin typeface="Trebuchet MS"/>
                <a:ea typeface="Trebuchet MS"/>
              </a:rPr>
              <a:t>afonija</a:t>
            </a:r>
            <a:r>
              <a:rPr lang="en-US" sz="1600" b="0" strike="noStrike" spc="-1">
                <a:solidFill>
                  <a:srgbClr val="404040"/>
                </a:solidFill>
                <a:latin typeface="Trebuchet MS"/>
                <a:ea typeface="Trebuchet MS"/>
              </a:rPr>
              <a:t> </a:t>
            </a:r>
            <a:r>
              <a:rPr lang="en-US" sz="1600" b="0" strike="noStrike" spc="-1" err="1">
                <a:solidFill>
                  <a:srgbClr val="404040"/>
                </a:solidFill>
                <a:latin typeface="Trebuchet MS"/>
                <a:ea typeface="Trebuchet MS"/>
              </a:rPr>
              <a:t>uslijed</a:t>
            </a:r>
            <a:r>
              <a:rPr lang="en-US" sz="1600" b="0" strike="noStrike" spc="-1">
                <a:solidFill>
                  <a:srgbClr val="404040"/>
                </a:solidFill>
                <a:latin typeface="Trebuchet MS"/>
                <a:ea typeface="Trebuchet MS"/>
              </a:rPr>
              <a:t> </a:t>
            </a:r>
            <a:r>
              <a:rPr lang="en-US" sz="1600" b="0" strike="noStrike" spc="-1" err="1">
                <a:solidFill>
                  <a:srgbClr val="404040"/>
                </a:solidFill>
                <a:latin typeface="Trebuchet MS"/>
                <a:ea typeface="Trebuchet MS"/>
              </a:rPr>
              <a:t>laringektomije</a:t>
            </a:r>
            <a:r>
              <a:rPr lang="en-US" sz="1600" b="0" strike="noStrike" spc="-1">
                <a:solidFill>
                  <a:srgbClr val="404040"/>
                </a:solidFill>
                <a:latin typeface="Trebuchet MS"/>
                <a:ea typeface="Trebuchet MS"/>
              </a:rPr>
              <a:t>)</a:t>
            </a:r>
            <a:endParaRPr lang="en-US" sz="1600" b="0" strike="noStrike" spc="-1">
              <a:solidFill>
                <a:srgbClr val="404040"/>
              </a:solidFill>
              <a:latin typeface="Trebuchet MS"/>
            </a:endParaRPr>
          </a:p>
          <a:p>
            <a:pPr marL="743040" lvl="1" indent="-285480">
              <a:lnSpc>
                <a:spcPct val="100000"/>
              </a:lnSpc>
              <a:spcBef>
                <a:spcPts val="1001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lang="en-US" sz="1600" b="0" strike="noStrike" spc="-1" err="1">
                <a:solidFill>
                  <a:srgbClr val="404040"/>
                </a:solidFill>
                <a:latin typeface="Trebuchet MS"/>
                <a:ea typeface="Trebuchet MS"/>
              </a:rPr>
              <a:t>kašnjenje</a:t>
            </a:r>
            <a:r>
              <a:rPr lang="en-US" sz="1600" b="0" strike="noStrike" spc="-1">
                <a:solidFill>
                  <a:srgbClr val="404040"/>
                </a:solidFill>
                <a:latin typeface="Trebuchet MS"/>
                <a:ea typeface="Trebuchet MS"/>
              </a:rPr>
              <a:t> u </a:t>
            </a:r>
            <a:r>
              <a:rPr lang="en-US" sz="1600" b="0" strike="noStrike" spc="-1" err="1">
                <a:solidFill>
                  <a:srgbClr val="404040"/>
                </a:solidFill>
                <a:latin typeface="Trebuchet MS"/>
                <a:ea typeface="Trebuchet MS"/>
              </a:rPr>
              <a:t>jezično-govornom</a:t>
            </a:r>
            <a:r>
              <a:rPr lang="en-US" sz="1600" b="0" strike="noStrike" spc="-1">
                <a:solidFill>
                  <a:srgbClr val="404040"/>
                </a:solidFill>
                <a:latin typeface="Trebuchet MS"/>
                <a:ea typeface="Trebuchet MS"/>
              </a:rPr>
              <a:t> </a:t>
            </a:r>
            <a:r>
              <a:rPr lang="en-US" sz="1600" b="0" strike="noStrike" spc="-1" err="1">
                <a:solidFill>
                  <a:srgbClr val="404040"/>
                </a:solidFill>
                <a:latin typeface="Trebuchet MS"/>
                <a:ea typeface="Trebuchet MS"/>
              </a:rPr>
              <a:t>razvoju</a:t>
            </a:r>
            <a:r>
              <a:rPr lang="en-US" sz="1600" b="0" strike="noStrike" spc="-1">
                <a:solidFill>
                  <a:srgbClr val="404040"/>
                </a:solidFill>
                <a:latin typeface="Trebuchet MS"/>
                <a:ea typeface="Trebuchet MS"/>
              </a:rPr>
              <a:t> </a:t>
            </a:r>
            <a:r>
              <a:rPr lang="en-US" sz="1600" b="0" strike="noStrike" spc="-1" err="1">
                <a:solidFill>
                  <a:srgbClr val="404040"/>
                </a:solidFill>
                <a:latin typeface="Trebuchet MS"/>
                <a:ea typeface="Trebuchet MS"/>
              </a:rPr>
              <a:t>uslijed</a:t>
            </a:r>
            <a:r>
              <a:rPr lang="en-US" sz="1600" b="0" strike="noStrike" spc="-1">
                <a:solidFill>
                  <a:srgbClr val="404040"/>
                </a:solidFill>
                <a:latin typeface="Trebuchet MS"/>
                <a:ea typeface="Trebuchet MS"/>
              </a:rPr>
              <a:t> </a:t>
            </a:r>
            <a:r>
              <a:rPr lang="en-US" sz="1600" b="0" strike="noStrike" spc="-1" err="1">
                <a:solidFill>
                  <a:srgbClr val="404040"/>
                </a:solidFill>
                <a:latin typeface="Trebuchet MS"/>
                <a:ea typeface="Trebuchet MS"/>
              </a:rPr>
              <a:t>intelektualnih</a:t>
            </a:r>
            <a:r>
              <a:rPr lang="en-US" sz="1600" b="0" strike="noStrike" spc="-1">
                <a:solidFill>
                  <a:srgbClr val="404040"/>
                </a:solidFill>
                <a:latin typeface="Trebuchet MS"/>
                <a:ea typeface="Trebuchet MS"/>
              </a:rPr>
              <a:t> </a:t>
            </a:r>
            <a:r>
              <a:rPr lang="en-US" sz="1600" b="0" strike="noStrike" spc="-1" err="1">
                <a:solidFill>
                  <a:srgbClr val="404040"/>
                </a:solidFill>
                <a:latin typeface="Trebuchet MS"/>
                <a:ea typeface="Trebuchet MS"/>
              </a:rPr>
              <a:t>teškoća</a:t>
            </a:r>
            <a:r>
              <a:rPr lang="en-US" sz="1600" b="0" strike="noStrike" spc="-1">
                <a:solidFill>
                  <a:srgbClr val="404040"/>
                </a:solidFill>
                <a:latin typeface="Trebuchet MS"/>
                <a:ea typeface="Trebuchet MS"/>
              </a:rPr>
              <a:t> </a:t>
            </a:r>
            <a:r>
              <a:rPr lang="en-US" sz="1600" b="0" strike="noStrike" spc="-1" err="1">
                <a:solidFill>
                  <a:srgbClr val="404040"/>
                </a:solidFill>
                <a:latin typeface="Trebuchet MS"/>
                <a:ea typeface="Trebuchet MS"/>
              </a:rPr>
              <a:t>i</a:t>
            </a:r>
            <a:r>
              <a:rPr lang="en-US" sz="1600" b="0" strike="noStrike" spc="-1">
                <a:solidFill>
                  <a:srgbClr val="404040"/>
                </a:solidFill>
                <a:latin typeface="Trebuchet MS"/>
                <a:ea typeface="Trebuchet MS"/>
              </a:rPr>
              <a:t> </a:t>
            </a:r>
            <a:r>
              <a:rPr lang="en-US" sz="1600" b="0" strike="noStrike" spc="-1" err="1">
                <a:solidFill>
                  <a:srgbClr val="404040"/>
                </a:solidFill>
                <a:latin typeface="Trebuchet MS"/>
                <a:ea typeface="Trebuchet MS"/>
              </a:rPr>
              <a:t>kao</a:t>
            </a:r>
            <a:r>
              <a:rPr lang="en-US" sz="1600" b="0" strike="noStrike" spc="-1">
                <a:solidFill>
                  <a:srgbClr val="404040"/>
                </a:solidFill>
                <a:latin typeface="Trebuchet MS"/>
                <a:ea typeface="Trebuchet MS"/>
              </a:rPr>
              <a:t> </a:t>
            </a:r>
            <a:r>
              <a:rPr lang="en-US" sz="1600" b="0" strike="noStrike" spc="-1" err="1">
                <a:solidFill>
                  <a:srgbClr val="404040"/>
                </a:solidFill>
                <a:latin typeface="Trebuchet MS"/>
                <a:ea typeface="Trebuchet MS"/>
              </a:rPr>
              <a:t>dio</a:t>
            </a:r>
            <a:r>
              <a:rPr lang="en-US" sz="1600" b="0" strike="noStrike" spc="-1">
                <a:solidFill>
                  <a:srgbClr val="404040"/>
                </a:solidFill>
                <a:latin typeface="Trebuchet MS"/>
                <a:ea typeface="Trebuchet MS"/>
              </a:rPr>
              <a:t> </a:t>
            </a:r>
            <a:r>
              <a:rPr lang="en-US" sz="1600" b="0" strike="noStrike" spc="-1" err="1">
                <a:solidFill>
                  <a:srgbClr val="404040"/>
                </a:solidFill>
                <a:latin typeface="Trebuchet MS"/>
                <a:ea typeface="Trebuchet MS"/>
              </a:rPr>
              <a:t>drugih</a:t>
            </a:r>
            <a:r>
              <a:rPr lang="en-US" sz="1600" b="0" strike="noStrike" spc="-1">
                <a:solidFill>
                  <a:srgbClr val="404040"/>
                </a:solidFill>
                <a:latin typeface="Trebuchet MS"/>
                <a:ea typeface="Trebuchet MS"/>
              </a:rPr>
              <a:t> </a:t>
            </a:r>
            <a:r>
              <a:rPr lang="en-US" sz="1600" b="0" strike="noStrike" spc="-1" err="1">
                <a:solidFill>
                  <a:srgbClr val="404040"/>
                </a:solidFill>
                <a:latin typeface="Trebuchet MS"/>
                <a:ea typeface="Trebuchet MS"/>
              </a:rPr>
              <a:t>razvojnih</a:t>
            </a:r>
            <a:r>
              <a:rPr lang="en-US" sz="1600" b="0" strike="noStrike" spc="-1">
                <a:solidFill>
                  <a:srgbClr val="404040"/>
                </a:solidFill>
                <a:latin typeface="Trebuchet MS"/>
                <a:ea typeface="Trebuchet MS"/>
              </a:rPr>
              <a:t> </a:t>
            </a:r>
            <a:r>
              <a:rPr lang="en-US" sz="1600" b="0" strike="noStrike" spc="-1" err="1">
                <a:solidFill>
                  <a:srgbClr val="404040"/>
                </a:solidFill>
                <a:latin typeface="Trebuchet MS"/>
                <a:ea typeface="Trebuchet MS"/>
              </a:rPr>
              <a:t>teškoća</a:t>
            </a:r>
            <a:r>
              <a:rPr lang="en-US" sz="1600" b="0" strike="noStrike" spc="-1">
                <a:solidFill>
                  <a:srgbClr val="404040"/>
                </a:solidFill>
                <a:latin typeface="Trebuchet MS"/>
                <a:ea typeface="Trebuchet MS"/>
              </a:rPr>
              <a:t>.</a:t>
            </a:r>
            <a:endParaRPr lang="en-US" sz="1600" b="0" strike="noStrike" spc="-1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lang="hr-HR" sz="1800" b="0" strike="noStrike" spc="-1">
                <a:solidFill>
                  <a:srgbClr val="404040"/>
                </a:solidFill>
                <a:latin typeface="Trebuchet MS"/>
                <a:ea typeface="Trebuchet MS"/>
              </a:rPr>
              <a:t>Osobama s ovim poremećajima moguće je pomoći raznim </a:t>
            </a:r>
            <a:r>
              <a:rPr lang="hr-HR" sz="1800" b="0" strike="noStrike" spc="-1" err="1">
                <a:solidFill>
                  <a:srgbClr val="404040"/>
                </a:solidFill>
                <a:latin typeface="Trebuchet MS"/>
                <a:ea typeface="Trebuchet MS"/>
              </a:rPr>
              <a:t>asistivnim</a:t>
            </a:r>
            <a:r>
              <a:rPr lang="hr-HR" sz="1800" b="0" strike="noStrike" spc="-1">
                <a:solidFill>
                  <a:srgbClr val="404040"/>
                </a:solidFill>
                <a:latin typeface="Trebuchet MS"/>
                <a:ea typeface="Trebuchet MS"/>
              </a:rPr>
              <a:t> tehnologijama.</a:t>
            </a:r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1246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E74EF-2E56-4096-AA69-A0A65AFFC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cs typeface="Calibri Light"/>
              </a:rPr>
              <a:t>Mucanje</a:t>
            </a:r>
            <a:endParaRPr lang="en-US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82F7FA-2611-4883-AB30-C52D2BCE4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164" y="1696229"/>
            <a:ext cx="10745636" cy="489767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>
                <a:ea typeface="+mn-lt"/>
                <a:cs typeface="+mn-lt"/>
              </a:rPr>
              <a:t>Mucanje vrlo složen fenomen koji se manifestira na govornom, psihološkom, tjelesnom i socijalnom području. </a:t>
            </a:r>
            <a:endParaRPr lang="en-US">
              <a:ea typeface="+mn-lt"/>
              <a:cs typeface="+mn-lt"/>
            </a:endParaRPr>
          </a:p>
          <a:p>
            <a:r>
              <a:rPr lang="hr-HR">
                <a:ea typeface="+mn-lt"/>
                <a:cs typeface="+mn-lt"/>
              </a:rPr>
              <a:t>Prema posljednjem dijagnostičkom i statističkom priručniku za duševne poremećaje, mucanje se definira kao komunikacijski poremećaj koji karakterizira prekid u normalnoj tečnosti govora, pri čemu brzina govorenja nije u skladu s onom koja se očekuje s obzirom na dob.</a:t>
            </a:r>
            <a:endParaRPr lang="en-US">
              <a:ea typeface="+mn-lt"/>
              <a:cs typeface="+mn-lt"/>
            </a:endParaRPr>
          </a:p>
          <a:p>
            <a:r>
              <a:rPr lang="hr-HR">
                <a:ea typeface="+mn-lt"/>
                <a:cs typeface="+mn-lt"/>
              </a:rPr>
              <a:t>Učestala su ponavljanja glasova, slogova i jednosložnih riječi, produžavanja glasova, umetanja, pauze unutar riječi, čujne ili tihe blokade, napetosti i cirkumlokucije, odnosno zamjene riječi. </a:t>
            </a:r>
            <a:endParaRPr lang="en-US">
              <a:ea typeface="+mn-lt"/>
              <a:cs typeface="+mn-lt"/>
            </a:endParaRPr>
          </a:p>
          <a:p>
            <a:r>
              <a:rPr lang="hr-HR">
                <a:ea typeface="+mn-lt"/>
                <a:cs typeface="+mn-lt"/>
              </a:rPr>
              <a:t>Sve navedeno uočava se već tijekom ranog razvoja i utječe na školski uspjeh i socijalnu komunikaciju.</a:t>
            </a:r>
            <a:endParaRPr lang="en-US">
              <a:ea typeface="+mn-lt"/>
              <a:cs typeface="+mn-lt"/>
            </a:endParaRPr>
          </a:p>
          <a:p>
            <a:endParaRPr lang="en-US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50730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55A38-9513-4307-9B70-1A066FF26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cs typeface="Calibri Light"/>
              </a:rPr>
              <a:t>Mucanje</a:t>
            </a:r>
            <a:endParaRPr lang="en-US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B57927-34E3-4A87-91E4-EBEC8E5AAD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20" y="1843348"/>
            <a:ext cx="9514113" cy="3880773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hr-HR" sz="2000">
                <a:ea typeface="+mn-lt"/>
                <a:cs typeface="+mn-lt"/>
              </a:rPr>
              <a:t>Postoje određeni čimbenici koji se mogu povezati s pojavom mucanja: </a:t>
            </a:r>
            <a:endParaRPr lang="en-US" sz="2000">
              <a:ea typeface="+mn-lt"/>
              <a:cs typeface="+mn-lt"/>
            </a:endParaRPr>
          </a:p>
          <a:p>
            <a:r>
              <a:rPr lang="hr-HR" sz="2000">
                <a:ea typeface="+mn-lt"/>
                <a:cs typeface="+mn-lt"/>
              </a:rPr>
              <a:t>dob - najčešće se javlja u predškolskoj dobi </a:t>
            </a:r>
            <a:endParaRPr lang="en-US" sz="2000">
              <a:ea typeface="+mn-lt"/>
              <a:cs typeface="+mn-lt"/>
            </a:endParaRPr>
          </a:p>
          <a:p>
            <a:r>
              <a:rPr lang="hr-HR" sz="2000">
                <a:ea typeface="+mn-lt"/>
                <a:cs typeface="+mn-lt"/>
              </a:rPr>
              <a:t>spol - češće se javlja kod muške djece </a:t>
            </a:r>
            <a:endParaRPr lang="en-US" sz="2000">
              <a:ea typeface="+mn-lt"/>
              <a:cs typeface="+mn-lt"/>
            </a:endParaRPr>
          </a:p>
          <a:p>
            <a:r>
              <a:rPr lang="hr-HR" sz="2000">
                <a:ea typeface="+mn-lt"/>
                <a:cs typeface="+mn-lt"/>
              </a:rPr>
              <a:t>genetska predispozicija - djeca koja imaju bliske rođake koji mucaju imaju tri puta veću vjerojatnost da će i sama mucati </a:t>
            </a:r>
            <a:endParaRPr lang="en-US" sz="2000">
              <a:ea typeface="+mn-lt"/>
              <a:cs typeface="+mn-lt"/>
            </a:endParaRPr>
          </a:p>
          <a:p>
            <a:r>
              <a:rPr lang="hr-HR" sz="2000">
                <a:ea typeface="+mn-lt"/>
                <a:cs typeface="+mn-lt"/>
              </a:rPr>
              <a:t>postojanje drugih jezičnih i govornih teškoća ili teškoća učenja - mucanje se često javlja kod djece koja imaju fonološke i artikulacijske teškoće i teškoće učenja </a:t>
            </a:r>
            <a:endParaRPr lang="en-US" sz="2000">
              <a:ea typeface="+mn-lt"/>
              <a:cs typeface="+mn-lt"/>
            </a:endParaRPr>
          </a:p>
          <a:p>
            <a:r>
              <a:rPr lang="hr-HR" sz="2000">
                <a:ea typeface="+mn-lt"/>
                <a:cs typeface="+mn-lt"/>
              </a:rPr>
              <a:t>okolinski čimbenici - djeca koja učestalo doživljavaju pritisak u situacijama koje zahtijevaju govorenje ili imaju lošije govorne modele također su rizična populacija</a:t>
            </a:r>
            <a:endParaRPr lang="en-US" sz="2000">
              <a:ea typeface="+mn-lt"/>
              <a:cs typeface="+mn-lt"/>
            </a:endParaRPr>
          </a:p>
          <a:p>
            <a:r>
              <a:rPr lang="hr-HR" sz="2000">
                <a:ea typeface="+mn-lt"/>
                <a:cs typeface="+mn-lt"/>
              </a:rPr>
              <a:t>trajanje mucajućih </a:t>
            </a:r>
            <a:r>
              <a:rPr lang="hr-HR" sz="2000" err="1">
                <a:ea typeface="+mn-lt"/>
                <a:cs typeface="+mn-lt"/>
              </a:rPr>
              <a:t>netečnosti</a:t>
            </a:r>
            <a:r>
              <a:rPr lang="hr-HR" sz="2000">
                <a:ea typeface="+mn-lt"/>
                <a:cs typeface="+mn-lt"/>
              </a:rPr>
              <a:t> - rizik za pravo mucanje veći je ako mucajuće </a:t>
            </a:r>
            <a:r>
              <a:rPr lang="hr-HR" sz="2000" err="1">
                <a:ea typeface="+mn-lt"/>
                <a:cs typeface="+mn-lt"/>
              </a:rPr>
              <a:t>netečnosti</a:t>
            </a:r>
            <a:r>
              <a:rPr lang="hr-HR" sz="2000">
                <a:ea typeface="+mn-lt"/>
                <a:cs typeface="+mn-lt"/>
              </a:rPr>
              <a:t> traju više od 6 mjeseci</a:t>
            </a:r>
            <a:endParaRPr lang="en-US" sz="2000">
              <a:ea typeface="+mn-lt"/>
              <a:cs typeface="+mn-lt"/>
            </a:endParaRPr>
          </a:p>
          <a:p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021672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1289B-2048-48FF-BB5F-4C683863E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880" y="600723"/>
            <a:ext cx="8596668" cy="1320800"/>
          </a:xfrm>
        </p:spPr>
        <p:txBody>
          <a:bodyPr>
            <a:normAutofit/>
          </a:bodyPr>
          <a:lstStyle/>
          <a:p>
            <a:r>
              <a:rPr lang="hr-HR">
                <a:ea typeface="+mn-lt"/>
                <a:cs typeface="+mn-lt"/>
              </a:rPr>
              <a:t>Mucanje u dječjoj populaciji može biti: </a:t>
            </a:r>
            <a:br>
              <a:rPr lang="en-US">
                <a:ea typeface="+mn-lt"/>
                <a:cs typeface="+mn-lt"/>
              </a:rPr>
            </a:b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D8833D-40EF-4DD2-9519-104F86381B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880" y="1854297"/>
            <a:ext cx="9623240" cy="4840167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+mj-lt"/>
              <a:buAutoNum type="arabicPeriod"/>
            </a:pPr>
            <a:r>
              <a:rPr lang="hr-HR">
                <a:ea typeface="+mn-lt"/>
                <a:cs typeface="+mn-lt"/>
              </a:rPr>
              <a:t>fiziološko ako se radi o normalnoj </a:t>
            </a:r>
            <a:r>
              <a:rPr lang="hr-HR" err="1">
                <a:ea typeface="+mn-lt"/>
                <a:cs typeface="+mn-lt"/>
              </a:rPr>
              <a:t>netečnosti</a:t>
            </a:r>
            <a:r>
              <a:rPr lang="hr-HR">
                <a:ea typeface="+mn-lt"/>
                <a:cs typeface="+mn-lt"/>
              </a:rPr>
              <a:t> tijekom jezičnog i govornog razvoja </a:t>
            </a:r>
            <a:endParaRPr lang="en-US">
              <a:ea typeface="+mn-lt"/>
              <a:cs typeface="+mn-lt"/>
            </a:endParaRPr>
          </a:p>
          <a:p>
            <a:pPr>
              <a:buFont typeface="+mj-lt"/>
              <a:buAutoNum type="arabicPeriod"/>
            </a:pPr>
            <a:r>
              <a:rPr lang="hr-HR">
                <a:ea typeface="+mn-lt"/>
                <a:cs typeface="+mn-lt"/>
              </a:rPr>
              <a:t>razvojno, odnosno početno mucanje koje karakteriziraju spor i neravnomjeran govor s mnogo pauza, produljivanja vokala, ponavljanje slogova i glasova na početnim dijelovima riječi te strah u situacijama koje zahtijevaju govor</a:t>
            </a:r>
            <a:endParaRPr lang="en-US">
              <a:ea typeface="+mn-lt"/>
              <a:cs typeface="+mn-lt"/>
            </a:endParaRPr>
          </a:p>
          <a:p>
            <a:pPr>
              <a:buFont typeface="+mj-lt"/>
              <a:buAutoNum type="arabicPeriod"/>
            </a:pPr>
            <a:r>
              <a:rPr lang="hr-HR" err="1">
                <a:ea typeface="+mn-lt"/>
                <a:cs typeface="+mn-lt"/>
              </a:rPr>
              <a:t>neurogeno</a:t>
            </a:r>
            <a:r>
              <a:rPr lang="hr-HR">
                <a:ea typeface="+mn-lt"/>
                <a:cs typeface="+mn-lt"/>
              </a:rPr>
              <a:t> ako je nastalo kao posljedica traume u središnjem živčanom sustavu, a </a:t>
            </a:r>
            <a:r>
              <a:rPr lang="hr-HR" err="1">
                <a:ea typeface="+mn-lt"/>
                <a:cs typeface="+mn-lt"/>
              </a:rPr>
              <a:t>netečnosti</a:t>
            </a:r>
            <a:r>
              <a:rPr lang="hr-HR">
                <a:ea typeface="+mn-lt"/>
                <a:cs typeface="+mn-lt"/>
              </a:rPr>
              <a:t> se javljaju na svim dijelovima i svim vrstama riječi. Karakteriziraju ga umetanja glasova, prekidi i nepotrebni pokreti usana tijekom govora. Osim u spontanom govoru, može se javiti i tijekom pjevanja i izgovaranja automatizama</a:t>
            </a:r>
            <a:endParaRPr lang="en-US">
              <a:ea typeface="+mn-lt"/>
              <a:cs typeface="+mn-lt"/>
            </a:endParaRPr>
          </a:p>
          <a:p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511180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63AAB-78BF-4C34-BBD3-EB2D6E4CA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cs typeface="Calibri Light"/>
              </a:rPr>
              <a:t>Mucanje</a:t>
            </a:r>
            <a:endParaRPr lang="en-US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1FF23F-0846-4F3C-85F6-5CE3A27E28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74392" cy="479703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>
                <a:cs typeface="Calibri"/>
              </a:rPr>
              <a:t>U najvećem broju slučajeva mucanje se javlja između druge i sedme godine i može nastupiti naglo ili postupno. </a:t>
            </a:r>
            <a:endParaRPr lang="en-US">
              <a:cs typeface="Calibri"/>
            </a:endParaRPr>
          </a:p>
          <a:p>
            <a:r>
              <a:rPr lang="hr-HR">
                <a:cs typeface="Calibri"/>
              </a:rPr>
              <a:t>Različiti su podaci o njegovoj </a:t>
            </a:r>
            <a:r>
              <a:rPr lang="hr-HR" err="1">
                <a:cs typeface="Calibri"/>
              </a:rPr>
              <a:t>prevalenciji</a:t>
            </a:r>
            <a:r>
              <a:rPr lang="hr-HR">
                <a:cs typeface="Calibri"/>
              </a:rPr>
              <a:t>, međutim najčešće se govori o čak 2,5% djece predškolske dobi i nešto manje od 1% odraslih osoba. </a:t>
            </a:r>
            <a:endParaRPr lang="en-US">
              <a:cs typeface="Calibri"/>
            </a:endParaRPr>
          </a:p>
          <a:p>
            <a:r>
              <a:rPr lang="hr-HR">
                <a:cs typeface="Calibri"/>
              </a:rPr>
              <a:t>Čak 65% do 85% djece spontano se oporavi, međutim ako su simptomi izraženi i dugotrajni, potrebno je potražiti pomoć logopeda.</a:t>
            </a:r>
            <a:endParaRPr lang="en-US">
              <a:cs typeface="Calibri"/>
            </a:endParaRPr>
          </a:p>
          <a:p>
            <a:r>
              <a:rPr lang="hr-HR">
                <a:cs typeface="Calibri"/>
              </a:rPr>
              <a:t>Nakon određenog vremena djeca počnu gubiti samopouzdanje, mijenjaju sliku o sebi te smatraju da je govorenje iznimno teško, zbog čega se povlače i manje sudjeluju u društvenim i školskim aktivnostima, ne ostvarujući svoj puni potencijal.</a:t>
            </a:r>
            <a:endParaRPr lang="en-US">
              <a:ea typeface="+mn-lt"/>
              <a:cs typeface="+mn-lt"/>
            </a:endParaRPr>
          </a:p>
          <a:p>
            <a:r>
              <a:rPr lang="hr-HR"/>
              <a:t>T</a:t>
            </a:r>
            <a:r>
              <a:rPr lang="en-US" b="0" i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radicionalno</a:t>
            </a:r>
            <a:r>
              <a:rPr lang="en-US" b="0" i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se </a:t>
            </a:r>
            <a:r>
              <a:rPr lang="en-US" b="0" i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smatra</a:t>
            </a:r>
            <a:r>
              <a:rPr lang="en-US" b="0" i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da je </a:t>
            </a:r>
            <a:r>
              <a:rPr lang="en-US" b="0" i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učestalost</a:t>
            </a:r>
            <a:r>
              <a:rPr lang="en-US" b="0" i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b="0" i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mucanja</a:t>
            </a:r>
            <a:r>
              <a:rPr lang="en-US" b="0" i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5%, </a:t>
            </a:r>
            <a:r>
              <a:rPr lang="en-US" b="0" i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dok</a:t>
            </a:r>
            <a:r>
              <a:rPr lang="en-US" b="0" i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b="0" i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novija</a:t>
            </a:r>
            <a:r>
              <a:rPr lang="en-US" b="0" i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b="0" i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istraživanja</a:t>
            </a:r>
            <a:r>
              <a:rPr lang="en-US" b="0" i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b="0" i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sugeriraju</a:t>
            </a:r>
            <a:r>
              <a:rPr lang="en-US" b="0" i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da se </a:t>
            </a:r>
            <a:r>
              <a:rPr lang="en-US" b="0" i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radi</a:t>
            </a:r>
            <a:r>
              <a:rPr lang="en-US" b="0" i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o 8%. </a:t>
            </a:r>
            <a:r>
              <a:rPr lang="en-US" b="0" i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Prosječni</a:t>
            </a:r>
            <a:r>
              <a:rPr lang="en-US" b="0" i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b="0" i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omjer</a:t>
            </a:r>
            <a:r>
              <a:rPr lang="en-US" b="0" i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b="0" i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muškaraca</a:t>
            </a:r>
            <a:r>
              <a:rPr lang="en-US" b="0" i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b="0" i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</a:t>
            </a:r>
            <a:r>
              <a:rPr lang="en-US" b="0" i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b="0" i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žena</a:t>
            </a:r>
            <a:r>
              <a:rPr lang="en-US" b="0" i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koji </a:t>
            </a:r>
            <a:r>
              <a:rPr lang="en-US" b="0" i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mucaju</a:t>
            </a:r>
            <a:r>
              <a:rPr lang="en-US" b="0" i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3:1. </a:t>
            </a:r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713544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B380B70-60B3-41A0-A1BC-73EA5E8B3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>
                <a:cs typeface="Calibri Light"/>
              </a:rPr>
              <a:t>Brzopletost</a:t>
            </a:r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E757019-EA94-4D14-A27F-48EFE304F2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496" y="1512778"/>
            <a:ext cx="9524209" cy="491630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Clr>
                <a:schemeClr val="accent1">
                  <a:lumMod val="75000"/>
                </a:schemeClr>
              </a:buClr>
            </a:pPr>
            <a:r>
              <a:rPr lang="hr-HR" sz="1600">
                <a:cs typeface="Calibri"/>
              </a:rPr>
              <a:t>Brzopletost se najčešće definira kao poremećaj tečnosti govora čiji su segmenti zamijećeni kao prebrzi, a mogu biti popraćeni pretjeranim netočnostima, pretjeranim izostavljanjem ili krivim izgovaranjem slogova i neprimjerenim stankama</a:t>
            </a:r>
          </a:p>
          <a:p>
            <a:pPr>
              <a:lnSpc>
                <a:spcPct val="90000"/>
              </a:lnSpc>
              <a:buClr>
                <a:schemeClr val="accent1">
                  <a:lumMod val="75000"/>
                </a:schemeClr>
              </a:buClr>
            </a:pPr>
            <a:r>
              <a:rPr lang="hr-HR" sz="1600">
                <a:cs typeface="Calibri"/>
              </a:rPr>
              <a:t>Brzopletost se često pogrešno zamjenjuje s mucanjem, međutim ako se usporede simptomi ovih dvaju poremećaja, vidljivo je da se razlikuju u vrstama netočnosti, reakcijama na prekid tečnosti i razini zabrinutosti, postojanju nekih drugih teškoća i sl.</a:t>
            </a:r>
          </a:p>
          <a:p>
            <a:pPr>
              <a:lnSpc>
                <a:spcPct val="90000"/>
              </a:lnSpc>
              <a:buClr>
                <a:schemeClr val="accent1">
                  <a:lumMod val="75000"/>
                </a:schemeClr>
              </a:buClr>
            </a:pPr>
            <a:r>
              <a:rPr lang="hr-HR" sz="1600">
                <a:cs typeface="Calibri"/>
              </a:rPr>
              <a:t>Mogući uzroci su: </a:t>
            </a:r>
          </a:p>
          <a:p>
            <a:pPr lvl="1">
              <a:lnSpc>
                <a:spcPct val="90000"/>
              </a:lnSpc>
              <a:buClr>
                <a:schemeClr val="accent1">
                  <a:lumMod val="75000"/>
                </a:schemeClr>
              </a:buClr>
            </a:pPr>
            <a:r>
              <a:rPr lang="hr-HR">
                <a:cs typeface="Calibri"/>
              </a:rPr>
              <a:t>nedovoljna svjesnost poremećaja, </a:t>
            </a:r>
          </a:p>
          <a:p>
            <a:pPr lvl="1">
              <a:lnSpc>
                <a:spcPct val="90000"/>
              </a:lnSpc>
              <a:buClr>
                <a:schemeClr val="accent1">
                  <a:lumMod val="75000"/>
                </a:schemeClr>
              </a:buClr>
            </a:pPr>
            <a:r>
              <a:rPr lang="hr-HR">
                <a:cs typeface="Calibri"/>
              </a:rPr>
              <a:t>postojanje govorne netočnosti u obitelji, </a:t>
            </a:r>
          </a:p>
          <a:p>
            <a:pPr lvl="1">
              <a:lnSpc>
                <a:spcPct val="90000"/>
              </a:lnSpc>
              <a:buClr>
                <a:schemeClr val="accent1">
                  <a:lumMod val="75000"/>
                </a:schemeClr>
              </a:buClr>
            </a:pPr>
            <a:r>
              <a:rPr lang="hr-HR">
                <a:cs typeface="Calibri"/>
              </a:rPr>
              <a:t>loš rukopis, </a:t>
            </a:r>
          </a:p>
          <a:p>
            <a:pPr lvl="1">
              <a:lnSpc>
                <a:spcPct val="90000"/>
              </a:lnSpc>
              <a:buClr>
                <a:schemeClr val="accent1">
                  <a:lumMod val="75000"/>
                </a:schemeClr>
              </a:buClr>
            </a:pPr>
            <a:r>
              <a:rPr lang="hr-HR">
                <a:cs typeface="Calibri"/>
              </a:rPr>
              <a:t>artikulacijske pogreške, </a:t>
            </a:r>
          </a:p>
          <a:p>
            <a:pPr lvl="1">
              <a:lnSpc>
                <a:spcPct val="90000"/>
              </a:lnSpc>
              <a:buClr>
                <a:schemeClr val="accent1">
                  <a:lumMod val="75000"/>
                </a:schemeClr>
              </a:buClr>
            </a:pPr>
            <a:r>
              <a:rPr lang="hr-HR">
                <a:cs typeface="Calibri"/>
              </a:rPr>
              <a:t>socijalni problemi, </a:t>
            </a:r>
          </a:p>
          <a:p>
            <a:pPr lvl="1">
              <a:lnSpc>
                <a:spcPct val="90000"/>
              </a:lnSpc>
              <a:buClr>
                <a:schemeClr val="accent1">
                  <a:lumMod val="75000"/>
                </a:schemeClr>
              </a:buClr>
            </a:pPr>
            <a:r>
              <a:rPr lang="hr-HR">
                <a:cs typeface="Calibri"/>
              </a:rPr>
              <a:t>otklonjiva pažnja, </a:t>
            </a:r>
          </a:p>
          <a:p>
            <a:pPr lvl="1">
              <a:lnSpc>
                <a:spcPct val="90000"/>
              </a:lnSpc>
              <a:buClr>
                <a:schemeClr val="accent1">
                  <a:lumMod val="75000"/>
                </a:schemeClr>
              </a:buClr>
            </a:pPr>
            <a:r>
              <a:rPr lang="hr-HR">
                <a:cs typeface="Calibri"/>
              </a:rPr>
              <a:t>teškoće učenja... </a:t>
            </a:r>
          </a:p>
          <a:p>
            <a:endParaRPr lang="hr-HR" sz="800"/>
          </a:p>
        </p:txBody>
      </p:sp>
    </p:spTree>
    <p:extLst>
      <p:ext uri="{BB962C8B-B14F-4D97-AF65-F5344CB8AC3E}">
        <p14:creationId xmlns:p14="http://schemas.microsoft.com/office/powerpoint/2010/main" val="20360564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A3555D2-8131-4957-B0C4-65C0D0998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>
                <a:cs typeface="Calibri Light"/>
              </a:rPr>
              <a:t>Dječja govorna </a:t>
            </a:r>
            <a:r>
              <a:rPr lang="hr-HR" err="1">
                <a:cs typeface="Calibri Light"/>
              </a:rPr>
              <a:t>apraksija</a:t>
            </a:r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35EB635-DCFC-4690-9BF5-68F32E1CBB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795235" cy="473952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>
                <a:ea typeface="+mn-lt"/>
                <a:cs typeface="+mn-lt"/>
              </a:rPr>
              <a:t>U slučaju postojanja teškoća artikulacije i prozodije prilikom govorenja, a koje nisu posljedica mišićnih slabosti ili paralize, radi se o </a:t>
            </a:r>
            <a:r>
              <a:rPr lang="hr-HR" err="1">
                <a:ea typeface="+mn-lt"/>
                <a:cs typeface="+mn-lt"/>
              </a:rPr>
              <a:t>neurogenom</a:t>
            </a:r>
            <a:r>
              <a:rPr lang="hr-HR">
                <a:ea typeface="+mn-lt"/>
                <a:cs typeface="+mn-lt"/>
              </a:rPr>
              <a:t> govornom poremećaju koji se zove govorna </a:t>
            </a:r>
            <a:r>
              <a:rPr lang="hr-HR" err="1">
                <a:ea typeface="+mn-lt"/>
                <a:cs typeface="+mn-lt"/>
              </a:rPr>
              <a:t>apraksija</a:t>
            </a:r>
            <a:r>
              <a:rPr lang="hr-HR">
                <a:ea typeface="+mn-lt"/>
                <a:cs typeface="+mn-lt"/>
              </a:rPr>
              <a:t>.</a:t>
            </a:r>
          </a:p>
          <a:p>
            <a:r>
              <a:rPr lang="hr-HR">
                <a:ea typeface="+mn-lt"/>
                <a:cs typeface="+mn-lt"/>
              </a:rPr>
              <a:t>Smatra se da ovi problemi nastaju na razini planiranja govora unutar središnjeg živčanog sustava. </a:t>
            </a:r>
          </a:p>
          <a:p>
            <a:r>
              <a:rPr lang="hr-HR">
                <a:ea typeface="+mn-lt"/>
                <a:cs typeface="+mn-lt"/>
              </a:rPr>
              <a:t>Dječju govornu </a:t>
            </a:r>
            <a:r>
              <a:rPr lang="hr-HR" err="1">
                <a:ea typeface="+mn-lt"/>
                <a:cs typeface="+mn-lt"/>
              </a:rPr>
              <a:t>apraksiju</a:t>
            </a:r>
            <a:r>
              <a:rPr lang="hr-HR">
                <a:ea typeface="+mn-lt"/>
                <a:cs typeface="+mn-lt"/>
              </a:rPr>
              <a:t> definira se kao motorički govorni poremećaj koji se očituje teškoćama izgovaranja glasova, slogova i riječi, pri čemu te teškoće nisu posljedica motoričkih teškoća ili paralize. </a:t>
            </a:r>
          </a:p>
          <a:p>
            <a:r>
              <a:rPr lang="hr-HR">
                <a:ea typeface="+mn-lt"/>
                <a:cs typeface="+mn-lt"/>
              </a:rPr>
              <a:t>Važno je naglasiti da u većini slučajeva dijete zna što želi reći, ali to ne može izgovoriti.</a:t>
            </a:r>
            <a:endParaRPr lang="hr-HR">
              <a:cs typeface="Calibri"/>
            </a:endParaRPr>
          </a:p>
          <a:p>
            <a:endParaRPr lang="hr-HR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893230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423AA-7BE5-4788-875C-6776C2DC8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cs typeface="Calibri Light"/>
              </a:rPr>
              <a:t>Dječja</a:t>
            </a:r>
            <a:r>
              <a:rPr lang="en-US">
                <a:cs typeface="Calibri Light"/>
              </a:rPr>
              <a:t> </a:t>
            </a:r>
            <a:r>
              <a:rPr lang="en-US" err="1">
                <a:cs typeface="Calibri Light"/>
              </a:rPr>
              <a:t>govorna</a:t>
            </a:r>
            <a:r>
              <a:rPr lang="en-US">
                <a:cs typeface="Calibri Light"/>
              </a:rPr>
              <a:t> </a:t>
            </a:r>
            <a:r>
              <a:rPr lang="en-US" err="1">
                <a:cs typeface="Calibri Light"/>
              </a:rPr>
              <a:t>apraksija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0494D1-5A80-4329-A7E2-F78BB7C900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85303"/>
            <a:ext cx="8596668" cy="388077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>
                <a:ea typeface="+mn-lt"/>
                <a:cs typeface="+mn-lt"/>
              </a:rPr>
              <a:t>Čimbenici koji mogu upućivati na dječju govornu </a:t>
            </a:r>
            <a:r>
              <a:rPr lang="hr-HR" err="1">
                <a:ea typeface="+mn-lt"/>
                <a:cs typeface="+mn-lt"/>
              </a:rPr>
              <a:t>apraksiju</a:t>
            </a:r>
            <a:r>
              <a:rPr lang="hr-HR">
                <a:ea typeface="+mn-lt"/>
                <a:cs typeface="+mn-lt"/>
              </a:rPr>
              <a:t>: </a:t>
            </a:r>
          </a:p>
          <a:p>
            <a:pPr lvl="1"/>
            <a:r>
              <a:rPr lang="hr-HR">
                <a:ea typeface="+mn-lt"/>
                <a:cs typeface="+mn-lt"/>
              </a:rPr>
              <a:t>dijete ne guguće kao novorođenče</a:t>
            </a:r>
          </a:p>
          <a:p>
            <a:pPr lvl="1"/>
            <a:r>
              <a:rPr lang="hr-HR">
                <a:ea typeface="+mn-lt"/>
                <a:cs typeface="+mn-lt"/>
              </a:rPr>
              <a:t>pojava prve riječi kasni, a kada se ona i pojavi najčešće joj nedostaju neki glasovi; dijete izgovara tek nekoliko konsonanata i vokala</a:t>
            </a:r>
          </a:p>
          <a:p>
            <a:pPr lvl="1"/>
            <a:r>
              <a:rPr lang="hr-HR">
                <a:ea typeface="+mn-lt"/>
                <a:cs typeface="+mn-lt"/>
              </a:rPr>
              <a:t>pojednostavljuje riječi zamjenjujući teže glasove lakšima</a:t>
            </a:r>
          </a:p>
          <a:p>
            <a:pPr lvl="1"/>
            <a:r>
              <a:rPr lang="hr-HR">
                <a:ea typeface="+mn-lt"/>
                <a:cs typeface="+mn-lt"/>
              </a:rPr>
              <a:t>ima teškoće s kombiniranjem glasova te radi neodgovarajuće pauze između njih, a postoji i mogućnost teškoća prilikom hranjenja. </a:t>
            </a:r>
            <a:endParaRPr lang="en-US"/>
          </a:p>
          <a:p>
            <a:r>
              <a:rPr lang="hr-HR">
                <a:ea typeface="+mn-lt"/>
                <a:cs typeface="+mn-lt"/>
              </a:rPr>
              <a:t>Starija djeca proizvode nedosljedne pogreške u izgovoru koje nisu posljedica nezrelosti; razumiju više nego što mogu proizvesti; imaju teškoća u oponašanju govora, no ipak je govor koji oponašaju razumljiviji od spontanog i često se čini da pokušavaju namjestiti govorne organe prije izgovaranja glasova. 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31711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D29D4-4C63-4575-84D2-130505902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cs typeface="Calibri Light"/>
              </a:rPr>
              <a:t>Dječja</a:t>
            </a:r>
            <a:r>
              <a:rPr lang="en-US">
                <a:cs typeface="Calibri Light"/>
              </a:rPr>
              <a:t> </a:t>
            </a:r>
            <a:r>
              <a:rPr lang="en-US" err="1">
                <a:cs typeface="Calibri Light"/>
              </a:rPr>
              <a:t>govorna</a:t>
            </a:r>
            <a:r>
              <a:rPr lang="en-US">
                <a:cs typeface="Calibri Light"/>
              </a:rPr>
              <a:t> </a:t>
            </a:r>
            <a:r>
              <a:rPr lang="en-US" err="1">
                <a:cs typeface="Calibri Light"/>
              </a:rPr>
              <a:t>apraksija</a:t>
            </a:r>
            <a:endParaRPr lang="en-US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20E3F7-E9FB-4112-8CD3-BFBB62559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0692" y="1609965"/>
            <a:ext cx="9221148" cy="456699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>
                <a:cs typeface="Calibri"/>
              </a:rPr>
              <a:t>Teže izgovaraju dulje od kraćih riječi, teže im je govoriti kad su anksiozni, nepoznatim su osobama teško razumljivi, zvuče monotono i ponekad naglase pogrešan slog u riječi. </a:t>
            </a:r>
            <a:endParaRPr lang="en-US">
              <a:cs typeface="Calibri"/>
            </a:endParaRPr>
          </a:p>
          <a:p>
            <a:r>
              <a:rPr lang="hr-HR">
                <a:cs typeface="Calibri"/>
              </a:rPr>
              <a:t>Popratne teškoće: teškoće u jezičnom razvoju, teškoće fine motorike i koordinacije, preosjetljivost ili neosjetljivost unutar usne šupljine te teškoće prilikom učenja čitanja i pisanja.</a:t>
            </a:r>
            <a:endParaRPr lang="en-US">
              <a:ea typeface="+mn-lt"/>
              <a:cs typeface="+mn-lt"/>
            </a:endParaRPr>
          </a:p>
          <a:p>
            <a:r>
              <a:rPr lang="hr-HR">
                <a:ea typeface="+mn-lt"/>
                <a:cs typeface="+mn-lt"/>
              </a:rPr>
              <a:t>Učestalost ovog poremećaja nije dovoljno proučavana djelomično zbog manjka jasnih i konzistentnih dijagnostičkih kriterija. Ipak, smatra se da je dječja govorna </a:t>
            </a:r>
            <a:r>
              <a:rPr lang="hr-HR" err="1">
                <a:ea typeface="+mn-lt"/>
                <a:cs typeface="+mn-lt"/>
              </a:rPr>
              <a:t>apraksija</a:t>
            </a:r>
            <a:r>
              <a:rPr lang="hr-HR">
                <a:ea typeface="+mn-lt"/>
                <a:cs typeface="+mn-lt"/>
              </a:rPr>
              <a:t> prisutna kod jednog do dva djeteta na njih 1 000.</a:t>
            </a:r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393301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iagram, text&#10;&#10;Description automatically generated">
            <a:extLst>
              <a:ext uri="{FF2B5EF4-FFF2-40B4-BE49-F238E27FC236}">
                <a16:creationId xmlns:a16="http://schemas.microsoft.com/office/drawing/2014/main" id="{5D4A7D1E-BEF5-4A09-B376-4384CA22AD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3038" y="475573"/>
            <a:ext cx="7493094" cy="5342784"/>
          </a:xfrm>
        </p:spPr>
      </p:pic>
      <p:sp>
        <p:nvSpPr>
          <p:cNvPr id="3" name="TekstniOkvir 2">
            <a:extLst>
              <a:ext uri="{FF2B5EF4-FFF2-40B4-BE49-F238E27FC236}">
                <a16:creationId xmlns:a16="http://schemas.microsoft.com/office/drawing/2014/main" id="{323335A9-F3DC-44A8-91F7-5D52F59743A3}"/>
              </a:ext>
            </a:extLst>
          </p:cNvPr>
          <p:cNvSpPr txBox="1"/>
          <p:nvPr/>
        </p:nvSpPr>
        <p:spPr>
          <a:xfrm>
            <a:off x="843038" y="6013095"/>
            <a:ext cx="8225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spc="-1">
                <a:solidFill>
                  <a:srgbClr val="404040"/>
                </a:solidFill>
                <a:latin typeface="Trebuchet MS"/>
              </a:rPr>
              <a:t>Fotografija 7. Govorni miljokazi </a:t>
            </a:r>
          </a:p>
        </p:txBody>
      </p:sp>
    </p:spTree>
    <p:extLst>
      <p:ext uri="{BB962C8B-B14F-4D97-AF65-F5344CB8AC3E}">
        <p14:creationId xmlns:p14="http://schemas.microsoft.com/office/powerpoint/2010/main" val="33586947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E92F885-4312-4B5E-913E-53137A0DF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1"/>
            <a:ext cx="8596668" cy="464598"/>
          </a:xfrm>
        </p:spPr>
        <p:txBody>
          <a:bodyPr>
            <a:normAutofit fontScale="90000"/>
          </a:bodyPr>
          <a:lstStyle/>
          <a:p>
            <a:r>
              <a:rPr lang="hr-HR" err="1">
                <a:cs typeface="Calibri Light"/>
              </a:rPr>
              <a:t>Asistivna</a:t>
            </a:r>
            <a:r>
              <a:rPr lang="hr-HR">
                <a:cs typeface="Calibri Light"/>
              </a:rPr>
              <a:t> tehnologija (AT)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227B854-CD5C-4290-A496-FEE0BAFD1B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90073"/>
            <a:ext cx="8596668" cy="3880773"/>
          </a:xfrm>
        </p:spPr>
        <p:txBody>
          <a:bodyPr/>
          <a:lstStyle/>
          <a:p>
            <a:r>
              <a:rPr lang="hr-HR">
                <a:cs typeface="Calibri"/>
              </a:rPr>
              <a:t>Uređaji, oprema, računalni programi ili drugi proizvodi koji se koriste za povećanje, održavanje ili poboljšanje funkcionalnih sposobnosti osoba s invaliditetom. </a:t>
            </a:r>
          </a:p>
          <a:p>
            <a:r>
              <a:rPr lang="hr-HR">
                <a:cs typeface="Calibri"/>
              </a:rPr>
              <a:t>Ne postoji odgovarajuća AT za sve vrste zdravstvenih teškoća i invaliditete. </a:t>
            </a:r>
          </a:p>
          <a:p>
            <a:r>
              <a:rPr lang="hr-HR">
                <a:cs typeface="Calibri"/>
              </a:rPr>
              <a:t>Treba odgovarati potrebama pojedinog korisnika i njegovoj specifičnosti, a ne općenito teškoći ili invaliditetu.</a:t>
            </a: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lang="hr-HR" sz="1800" b="1" strike="noStrike" spc="-1">
                <a:solidFill>
                  <a:srgbClr val="404040"/>
                </a:solidFill>
                <a:latin typeface="Trebuchet MS"/>
              </a:rPr>
              <a:t>Vrste:</a:t>
            </a:r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  <a:p>
            <a:pPr marL="743130" lvl="1" indent="-342720">
              <a:spcBef>
                <a:spcPts val="1001"/>
              </a:spcBef>
              <a:buClr>
                <a:srgbClr val="5FCBEF"/>
              </a:buClr>
            </a:pPr>
            <a:r>
              <a:rPr lang="hr-HR" b="0" strike="noStrike" spc="-1">
                <a:solidFill>
                  <a:srgbClr val="404040"/>
                </a:solidFill>
                <a:latin typeface="Trebuchet MS"/>
              </a:rPr>
              <a:t>a) </a:t>
            </a:r>
            <a:r>
              <a:rPr lang="hr-HR" b="0" strike="noStrike" spc="-1" err="1">
                <a:solidFill>
                  <a:srgbClr val="404040"/>
                </a:solidFill>
                <a:latin typeface="Trebuchet MS"/>
              </a:rPr>
              <a:t>niskotehnološka</a:t>
            </a:r>
            <a:r>
              <a:rPr lang="hr-HR" b="0" strike="noStrike" spc="-1">
                <a:solidFill>
                  <a:srgbClr val="404040"/>
                </a:solidFill>
                <a:latin typeface="Trebuchet MS"/>
              </a:rPr>
              <a:t> (stvarni objekti, fotografije, slike, komunikacijske knjige ili ploče, ploče sa slovima, riječima ili frazama)</a:t>
            </a:r>
            <a:endParaRPr lang="en-US" b="0" strike="noStrike" spc="-1">
              <a:solidFill>
                <a:srgbClr val="404040"/>
              </a:solidFill>
              <a:latin typeface="Trebuchet MS"/>
            </a:endParaRPr>
          </a:p>
          <a:p>
            <a:pPr marL="743130" lvl="1" indent="-342720">
              <a:spcBef>
                <a:spcPts val="1001"/>
              </a:spcBef>
              <a:buClr>
                <a:srgbClr val="5FCBEF"/>
              </a:buClr>
            </a:pPr>
            <a:r>
              <a:rPr lang="hr-HR" b="0" strike="noStrike" spc="-1">
                <a:solidFill>
                  <a:srgbClr val="404040"/>
                </a:solidFill>
                <a:latin typeface="Trebuchet MS"/>
              </a:rPr>
              <a:t>b) visokotehnološka (sklopke, različite vrste specijaliziranih komunikatora, prijenosna računala i pametni telefoni) sredstva komunikacije. </a:t>
            </a:r>
            <a:endParaRPr lang="en-US" b="0" strike="noStrike" spc="-1">
              <a:solidFill>
                <a:srgbClr val="404040"/>
              </a:solidFill>
              <a:latin typeface="Trebuchet MS"/>
            </a:endParaRPr>
          </a:p>
          <a:p>
            <a:pPr algn="just" rtl="0" fontAlgn="base"/>
            <a:endParaRPr lang="hr-HR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endParaRPr lang="hr-HR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7996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61">
            <a:extLst>
              <a:ext uri="{FF2B5EF4-FFF2-40B4-BE49-F238E27FC236}">
                <a16:creationId xmlns:a16="http://schemas.microsoft.com/office/drawing/2014/main" id="{76582886-877C-4AEC-A77F-8055EB9A0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63" name="Freeform 14">
              <a:extLst>
                <a:ext uri="{FF2B5EF4-FFF2-40B4-BE49-F238E27FC236}">
                  <a16:creationId xmlns:a16="http://schemas.microsoft.com/office/drawing/2014/main" id="{171A838D-27EA-485C-9A80-DCE624AB30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9059F313-A1BB-425E-9626-2BD43CAC64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19ABF76A-A1AE-44BB-9ECB-D55D2FE29B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ctangle 23">
              <a:extLst>
                <a:ext uri="{FF2B5EF4-FFF2-40B4-BE49-F238E27FC236}">
                  <a16:creationId xmlns:a16="http://schemas.microsoft.com/office/drawing/2014/main" id="{5B6D2EC4-82D3-43B8-82D6-028CB43456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7" name="Rectangle 25">
              <a:extLst>
                <a:ext uri="{FF2B5EF4-FFF2-40B4-BE49-F238E27FC236}">
                  <a16:creationId xmlns:a16="http://schemas.microsoft.com/office/drawing/2014/main" id="{520034CE-71F9-4E0F-94D8-99335CB85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8" name="Isosceles Triangle 67">
              <a:extLst>
                <a:ext uri="{FF2B5EF4-FFF2-40B4-BE49-F238E27FC236}">
                  <a16:creationId xmlns:a16="http://schemas.microsoft.com/office/drawing/2014/main" id="{1926C6C0-16F7-4CDC-B481-2D19B2F3BF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9" name="Rectangle 27">
              <a:extLst>
                <a:ext uri="{FF2B5EF4-FFF2-40B4-BE49-F238E27FC236}">
                  <a16:creationId xmlns:a16="http://schemas.microsoft.com/office/drawing/2014/main" id="{042CE423-CE6E-4EE9-91F2-3E40EFB40A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0" name="Rectangle 28">
              <a:extLst>
                <a:ext uri="{FF2B5EF4-FFF2-40B4-BE49-F238E27FC236}">
                  <a16:creationId xmlns:a16="http://schemas.microsoft.com/office/drawing/2014/main" id="{699BB4BD-31D7-434C-A6DB-E2CF3ACF60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1" name="Rectangle 29">
              <a:extLst>
                <a:ext uri="{FF2B5EF4-FFF2-40B4-BE49-F238E27FC236}">
                  <a16:creationId xmlns:a16="http://schemas.microsoft.com/office/drawing/2014/main" id="{23D406B8-656A-4D8B-91D0-BF4202C86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2" name="Isosceles Triangle 71">
              <a:extLst>
                <a:ext uri="{FF2B5EF4-FFF2-40B4-BE49-F238E27FC236}">
                  <a16:creationId xmlns:a16="http://schemas.microsoft.com/office/drawing/2014/main" id="{83F4BFB6-D6B8-446C-8E17-3D54DCA9F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27577DEC-D9A5-404D-9789-702F4319B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7EFBB04F-9E52-4A10-98BE-DE19B7ABCC7C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176" y="1"/>
            <a:ext cx="12192000" cy="6857999"/>
          </a:xfrm>
          <a:prstGeom prst="rect">
            <a:avLst/>
          </a:prstGeom>
        </p:spPr>
      </p:pic>
      <p:grpSp>
        <p:nvGrpSpPr>
          <p:cNvPr id="76" name="Group 75">
            <a:extLst>
              <a:ext uri="{FF2B5EF4-FFF2-40B4-BE49-F238E27FC236}">
                <a16:creationId xmlns:a16="http://schemas.microsoft.com/office/drawing/2014/main" id="{CEEA9366-CEA8-4F23-B065-4337F0D83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904A03D6-39B4-4278-9BE1-A07E024499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FBE459AF-3736-4886-82E0-9B5DA427B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Rectangle 23">
              <a:extLst>
                <a:ext uri="{FF2B5EF4-FFF2-40B4-BE49-F238E27FC236}">
                  <a16:creationId xmlns:a16="http://schemas.microsoft.com/office/drawing/2014/main" id="{4B6B88EF-180C-4E39-8A3F-A52E87110C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Rectangle 25">
              <a:extLst>
                <a:ext uri="{FF2B5EF4-FFF2-40B4-BE49-F238E27FC236}">
                  <a16:creationId xmlns:a16="http://schemas.microsoft.com/office/drawing/2014/main" id="{52DFAACF-64D0-4621-8FF4-E2F03C3E8D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Isosceles Triangle 80">
              <a:extLst>
                <a:ext uri="{FF2B5EF4-FFF2-40B4-BE49-F238E27FC236}">
                  <a16:creationId xmlns:a16="http://schemas.microsoft.com/office/drawing/2014/main" id="{36611FF0-65B3-49DB-97C6-1B72AAD0FB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2" name="Rectangle 27">
              <a:extLst>
                <a:ext uri="{FF2B5EF4-FFF2-40B4-BE49-F238E27FC236}">
                  <a16:creationId xmlns:a16="http://schemas.microsoft.com/office/drawing/2014/main" id="{0F7407FE-86B1-4890-9D80-9406FBF29E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3" name="Rectangle 29">
              <a:extLst>
                <a:ext uri="{FF2B5EF4-FFF2-40B4-BE49-F238E27FC236}">
                  <a16:creationId xmlns:a16="http://schemas.microsoft.com/office/drawing/2014/main" id="{EBD42D5B-8F87-45B3-98B3-C66944F92E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4" name="Isosceles Triangle 83">
              <a:extLst>
                <a:ext uri="{FF2B5EF4-FFF2-40B4-BE49-F238E27FC236}">
                  <a16:creationId xmlns:a16="http://schemas.microsoft.com/office/drawing/2014/main" id="{F5E04699-59E1-4468-9E7C-83070EEB4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5" name="Isosceles Triangle 84">
              <a:extLst>
                <a:ext uri="{FF2B5EF4-FFF2-40B4-BE49-F238E27FC236}">
                  <a16:creationId xmlns:a16="http://schemas.microsoft.com/office/drawing/2014/main" id="{F2AE8F13-9A52-4D7F-9637-321EA7CF32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6FA76928-F175-4D02-B4B7-133B7B158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7067" y="2404534"/>
            <a:ext cx="7766936" cy="164630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5400" b="1"/>
              <a:t>SPECIFIČNE TEŠKOĆE UČENJA</a:t>
            </a:r>
          </a:p>
        </p:txBody>
      </p:sp>
    </p:spTree>
    <p:extLst>
      <p:ext uri="{BB962C8B-B14F-4D97-AF65-F5344CB8AC3E}">
        <p14:creationId xmlns:p14="http://schemas.microsoft.com/office/powerpoint/2010/main" val="42132277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050AE4C-7482-43FF-9DA5-B41B3723C6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478" y="1432620"/>
            <a:ext cx="8596668" cy="4719605"/>
          </a:xfrm>
        </p:spPr>
        <p:txBody>
          <a:bodyPr vert="horz" lIns="91440" tIns="45720" rIns="91440" bIns="45720" rtlCol="0" anchor="t">
            <a:normAutofit/>
          </a:bodyPr>
          <a:lstStyle/>
          <a:p>
            <a:pPr rtl="0" fontAlgn="base"/>
            <a:r>
              <a:rPr lang="hr-HR">
                <a:cs typeface="Calibri"/>
              </a:rPr>
              <a:t>ARASAAC - nekomercijalna galerija simbola - portal za potpomognutu komunikaciju ARASAAC </a:t>
            </a:r>
            <a:r>
              <a:rPr lang="hr-HR" sz="1800" b="0" i="0" u="sng" strike="noStrike">
                <a:solidFill>
                  <a:srgbClr val="0563C1"/>
                </a:solidFill>
                <a:effectLst/>
                <a:latin typeface="Calibri"/>
                <a:cs typeface="Calibri"/>
                <a:hlinkClick r:id="rId2"/>
              </a:rPr>
              <a:t>www.arasaac.org</a:t>
            </a:r>
            <a:r>
              <a:rPr lang="hr-HR" sz="1800" b="0" i="0">
                <a:solidFill>
                  <a:srgbClr val="000000"/>
                </a:solidFill>
                <a:effectLst/>
                <a:latin typeface="Calibri"/>
                <a:cs typeface="Calibri"/>
              </a:rPr>
              <a:t>  </a:t>
            </a:r>
            <a:endParaRPr lang="hr-HR" b="0" i="0">
              <a:solidFill>
                <a:srgbClr val="000000"/>
              </a:solidFill>
              <a:effectLst/>
              <a:latin typeface="Calibri"/>
              <a:cs typeface="Calibri"/>
            </a:endParaRPr>
          </a:p>
          <a:p>
            <a:pPr rtl="0" fontAlgn="base"/>
            <a:r>
              <a:rPr lang="hr-HR">
                <a:cs typeface="Calibri"/>
              </a:rPr>
              <a:t>Aplikacija ICT-AAC Komunikator </a:t>
            </a:r>
            <a:r>
              <a:rPr lang="hr-HR" sz="1800" b="0" i="0" u="sng" strike="noStrike">
                <a:solidFill>
                  <a:srgbClr val="0563C1"/>
                </a:solidFill>
                <a:effectLst/>
                <a:latin typeface="Calibri"/>
                <a:cs typeface="Calibri"/>
                <a:hlinkClick r:id="rId3"/>
              </a:rPr>
              <a:t>http://www.ict-aac.hr/index.php/hr/ict-aac-razvijene-aplikacije/apple-ios-aplikacije/komunikator</a:t>
            </a:r>
            <a:r>
              <a:rPr lang="hr-HR" sz="1800" b="0" i="0">
                <a:solidFill>
                  <a:srgbClr val="000000"/>
                </a:solidFill>
                <a:effectLst/>
                <a:latin typeface="Calibri"/>
                <a:cs typeface="Calibri"/>
              </a:rPr>
              <a:t>  </a:t>
            </a:r>
            <a:endParaRPr lang="hr-HR" b="0" i="0">
              <a:solidFill>
                <a:srgbClr val="000000"/>
              </a:solidFill>
              <a:effectLst/>
              <a:latin typeface="Calibri"/>
              <a:cs typeface="Calibri"/>
            </a:endParaRPr>
          </a:p>
          <a:p>
            <a:pPr rtl="0" fontAlgn="base"/>
            <a:r>
              <a:rPr lang="hr-HR">
                <a:cs typeface="Calibri"/>
              </a:rPr>
              <a:t>Aplikacija Screen </a:t>
            </a:r>
            <a:r>
              <a:rPr lang="hr-HR" err="1">
                <a:cs typeface="Calibri"/>
              </a:rPr>
              <a:t>reader</a:t>
            </a:r>
            <a:r>
              <a:rPr lang="hr-HR">
                <a:cs typeface="Calibri"/>
              </a:rPr>
              <a:t> (čitač zaslona) računalna aplikacija koja preuzima sadržaj prikazan na zaslonu -  tekst, naredbe i vizualne elemente - te ga pretvara u zvuk pomoću govorne jedinice ili u </a:t>
            </a:r>
            <a:r>
              <a:rPr lang="hr-HR" err="1">
                <a:cs typeface="Calibri"/>
              </a:rPr>
              <a:t>Brailleovo</a:t>
            </a:r>
            <a:r>
              <a:rPr lang="hr-HR">
                <a:cs typeface="Calibri"/>
              </a:rPr>
              <a:t> pismo uz pomoć </a:t>
            </a:r>
            <a:r>
              <a:rPr lang="hr-HR" err="1">
                <a:cs typeface="Calibri"/>
              </a:rPr>
              <a:t>Brailleovog</a:t>
            </a:r>
            <a:r>
              <a:rPr lang="hr-HR">
                <a:cs typeface="Calibri"/>
              </a:rPr>
              <a:t> retka </a:t>
            </a:r>
          </a:p>
          <a:p>
            <a:pPr rtl="0" fontAlgn="base"/>
            <a:r>
              <a:rPr lang="hr-HR">
                <a:cs typeface="Calibri"/>
              </a:rPr>
              <a:t>Aplikacija </a:t>
            </a:r>
            <a:r>
              <a:rPr lang="hr-HR" err="1">
                <a:cs typeface="Calibri"/>
              </a:rPr>
              <a:t>Immersive</a:t>
            </a:r>
            <a:r>
              <a:rPr lang="hr-HR">
                <a:cs typeface="Calibri"/>
              </a:rPr>
              <a:t> </a:t>
            </a:r>
            <a:r>
              <a:rPr lang="hr-HR" err="1">
                <a:cs typeface="Calibri"/>
              </a:rPr>
              <a:t>reader</a:t>
            </a:r>
            <a:r>
              <a:rPr lang="hr-HR">
                <a:cs typeface="Calibri"/>
              </a:rPr>
              <a:t> (stopljeni čitač) - alat je besplatan, jednostavan za korištenje a  namijenjen učenicima s poteškoćama u čitanju </a:t>
            </a:r>
          </a:p>
          <a:p>
            <a:pPr rtl="0" fontAlgn="base"/>
            <a:r>
              <a:rPr lang="hr-HR" err="1">
                <a:cs typeface="Calibri"/>
              </a:rPr>
              <a:t>Omoguru</a:t>
            </a:r>
            <a:r>
              <a:rPr lang="hr-HR">
                <a:cs typeface="Calibri"/>
              </a:rPr>
              <a:t> - </a:t>
            </a:r>
            <a:r>
              <a:rPr lang="hr-HR" err="1">
                <a:cs typeface="Calibri"/>
              </a:rPr>
              <a:t>Dyslexia</a:t>
            </a:r>
            <a:r>
              <a:rPr lang="hr-HR">
                <a:cs typeface="Calibri"/>
              </a:rPr>
              <a:t> </a:t>
            </a:r>
            <a:r>
              <a:rPr lang="hr-HR" err="1">
                <a:cs typeface="Calibri"/>
              </a:rPr>
              <a:t>Friendly</a:t>
            </a:r>
            <a:r>
              <a:rPr lang="hr-HR">
                <a:cs typeface="Calibri"/>
              </a:rPr>
              <a:t> </a:t>
            </a:r>
            <a:r>
              <a:rPr lang="hr-HR" err="1">
                <a:cs typeface="Calibri"/>
              </a:rPr>
              <a:t>Reader</a:t>
            </a:r>
            <a:r>
              <a:rPr lang="hr-HR">
                <a:cs typeface="Calibri"/>
              </a:rPr>
              <a:t> sastoji se od posebno oblikovanog pisma i digitalnih alata namijenjenih osobama s teškoćama u čitanju </a:t>
            </a:r>
            <a:r>
              <a:rPr lang="hr-HR" sz="1800" b="0" i="0" u="sng" strike="noStrike">
                <a:solidFill>
                  <a:srgbClr val="0563C1"/>
                </a:solidFill>
                <a:effectLst/>
                <a:latin typeface="Calibri"/>
                <a:cs typeface="Calibri"/>
                <a:hlinkClick r:id="rId4"/>
              </a:rPr>
              <a:t>https://www.omoguru.com/dyslexia/</a:t>
            </a:r>
            <a:r>
              <a:rPr lang="hr-HR" sz="1800" b="0" i="0">
                <a:solidFill>
                  <a:srgbClr val="000000"/>
                </a:solidFill>
                <a:effectLst/>
                <a:latin typeface="Calibri"/>
                <a:cs typeface="Calibri"/>
              </a:rPr>
              <a:t>  </a:t>
            </a:r>
            <a:endParaRPr lang="hr-HR" b="0" i="0">
              <a:solidFill>
                <a:srgbClr val="000000"/>
              </a:solidFill>
              <a:effectLst/>
              <a:latin typeface="Calibri"/>
              <a:cs typeface="Calibri"/>
            </a:endParaRPr>
          </a:p>
          <a:p>
            <a:endParaRPr lang="hr-HR">
              <a:cs typeface="Calibri"/>
            </a:endParaRPr>
          </a:p>
          <a:p>
            <a:endParaRPr lang="hr-HR">
              <a:solidFill>
                <a:srgbClr val="404040"/>
              </a:solidFill>
              <a:latin typeface="Trebuchet MS"/>
              <a:cs typeface="Calibri"/>
            </a:endParaRPr>
          </a:p>
          <a:p>
            <a:endParaRPr lang="hr-HR">
              <a:solidFill>
                <a:srgbClr val="000000"/>
              </a:solidFill>
              <a:latin typeface="Calibri"/>
              <a:cs typeface="Calibri"/>
            </a:endParaRPr>
          </a:p>
        </p:txBody>
      </p:sp>
      <p:pic>
        <p:nvPicPr>
          <p:cNvPr id="2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4FEB9968-F447-4A14-9D29-F4A10AF2DF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19578" y="4407024"/>
            <a:ext cx="3891419" cy="2678582"/>
          </a:xfrm>
          <a:prstGeom prst="rect">
            <a:avLst/>
          </a:prstGeom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4C10C701-2BB6-4058-979F-15154E547E21}"/>
              </a:ext>
            </a:extLst>
          </p:cNvPr>
          <p:cNvSpPr txBox="1"/>
          <p:nvPr/>
        </p:nvSpPr>
        <p:spPr>
          <a:xfrm>
            <a:off x="526414" y="499239"/>
            <a:ext cx="575670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>
                <a:solidFill>
                  <a:schemeClr val="accent1"/>
                </a:solidFill>
                <a:latin typeface="+mj-lt"/>
                <a:ea typeface="+mj-ea"/>
                <a:cs typeface="Calibri Light"/>
              </a:rPr>
              <a:t>Primjeri </a:t>
            </a:r>
            <a:r>
              <a:rPr lang="hr-HR" sz="3200" err="1">
                <a:solidFill>
                  <a:schemeClr val="accent1"/>
                </a:solidFill>
                <a:latin typeface="+mj-lt"/>
                <a:ea typeface="+mj-ea"/>
                <a:cs typeface="Calibri Light"/>
              </a:rPr>
              <a:t>asistivne</a:t>
            </a:r>
            <a:r>
              <a:rPr lang="hr-HR" sz="3200">
                <a:solidFill>
                  <a:schemeClr val="accent1"/>
                </a:solidFill>
                <a:latin typeface="+mj-lt"/>
                <a:ea typeface="+mj-ea"/>
                <a:cs typeface="Calibri Light"/>
              </a:rPr>
              <a:t> tehnologije:</a:t>
            </a:r>
          </a:p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368341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7" name="Group 1"/>
          <p:cNvGrpSpPr/>
          <p:nvPr/>
        </p:nvGrpSpPr>
        <p:grpSpPr>
          <a:xfrm>
            <a:off x="0" y="-8640"/>
            <a:ext cx="12191760" cy="6866640"/>
            <a:chOff x="0" y="-8640"/>
            <a:chExt cx="12191760" cy="6866640"/>
          </a:xfrm>
        </p:grpSpPr>
        <p:sp>
          <p:nvSpPr>
            <p:cNvPr id="398" name="CustomShape 2"/>
            <p:cNvSpPr/>
            <p:nvPr/>
          </p:nvSpPr>
          <p:spPr>
            <a:xfrm>
              <a:off x="0" y="-7920"/>
              <a:ext cx="863280" cy="5697720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399" name="Line 3"/>
            <p:cNvSpPr/>
            <p:nvPr/>
          </p:nvSpPr>
          <p:spPr>
            <a:xfrm>
              <a:off x="9370800" y="0"/>
              <a:ext cx="1219320" cy="6858000"/>
            </a:xfrm>
            <a:prstGeom prst="line">
              <a:avLst/>
            </a:prstGeom>
            <a:ln w="9525" cap="rnd">
              <a:solidFill>
                <a:schemeClr val="accent1">
                  <a:alpha val="70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400" name="Line 4"/>
            <p:cNvSpPr/>
            <p:nvPr/>
          </p:nvSpPr>
          <p:spPr>
            <a:xfrm flipH="1">
              <a:off x="7425000" y="3681360"/>
              <a:ext cx="4763520" cy="3176640"/>
            </a:xfrm>
            <a:prstGeom prst="line">
              <a:avLst/>
            </a:prstGeom>
            <a:ln w="9525" cap="rnd">
              <a:solidFill>
                <a:schemeClr val="accent1">
                  <a:alpha val="70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401" name="CustomShape 5"/>
            <p:cNvSpPr/>
            <p:nvPr/>
          </p:nvSpPr>
          <p:spPr>
            <a:xfrm>
              <a:off x="9181440" y="-8640"/>
              <a:ext cx="3007080" cy="6866280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402" name="CustomShape 6"/>
            <p:cNvSpPr/>
            <p:nvPr/>
          </p:nvSpPr>
          <p:spPr>
            <a:xfrm>
              <a:off x="9603360" y="-8640"/>
              <a:ext cx="2588040" cy="6866280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403" name="CustomShape 7"/>
            <p:cNvSpPr/>
            <p:nvPr/>
          </p:nvSpPr>
          <p:spPr>
            <a:xfrm>
              <a:off x="8932320" y="3048120"/>
              <a:ext cx="3259440" cy="38095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404" name="CustomShape 8"/>
            <p:cNvSpPr/>
            <p:nvPr/>
          </p:nvSpPr>
          <p:spPr>
            <a:xfrm>
              <a:off x="9334440" y="-8640"/>
              <a:ext cx="2854080" cy="6866280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405" name="CustomShape 9"/>
            <p:cNvSpPr/>
            <p:nvPr/>
          </p:nvSpPr>
          <p:spPr>
            <a:xfrm>
              <a:off x="10898640" y="-8640"/>
              <a:ext cx="1289880" cy="6866280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406" name="CustomShape 10"/>
            <p:cNvSpPr/>
            <p:nvPr/>
          </p:nvSpPr>
          <p:spPr>
            <a:xfrm>
              <a:off x="10938960" y="-8640"/>
              <a:ext cx="1249560" cy="6866280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407" name="CustomShape 11"/>
            <p:cNvSpPr/>
            <p:nvPr/>
          </p:nvSpPr>
          <p:spPr>
            <a:xfrm>
              <a:off x="10371600" y="3589920"/>
              <a:ext cx="1816920" cy="32677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</p:grpSp>
      <p:sp>
        <p:nvSpPr>
          <p:cNvPr id="408" name="CustomShape 12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hr-HR"/>
          </a:p>
        </p:txBody>
      </p:sp>
      <p:sp>
        <p:nvSpPr>
          <p:cNvPr id="409" name="Line 13"/>
          <p:cNvSpPr/>
          <p:nvPr/>
        </p:nvSpPr>
        <p:spPr>
          <a:xfrm>
            <a:off x="1448280" y="0"/>
            <a:ext cx="1218960" cy="6858000"/>
          </a:xfrm>
          <a:prstGeom prst="line">
            <a:avLst/>
          </a:prstGeom>
          <a:ln w="9525" cap="rnd">
            <a:solidFill>
              <a:schemeClr val="accent1">
                <a:lumMod val="75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10" name="Line 14"/>
          <p:cNvSpPr/>
          <p:nvPr/>
        </p:nvSpPr>
        <p:spPr>
          <a:xfrm flipH="1">
            <a:off x="66960" y="3681360"/>
            <a:ext cx="4763520" cy="3176640"/>
          </a:xfrm>
          <a:prstGeom prst="line">
            <a:avLst/>
          </a:prstGeom>
          <a:ln w="9525" cap="rnd">
            <a:solidFill>
              <a:schemeClr val="tx1">
                <a:lumMod val="50000"/>
                <a:lumOff val="50000"/>
                <a:alpha val="80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11" name="CustomShape 15"/>
          <p:cNvSpPr/>
          <p:nvPr/>
        </p:nvSpPr>
        <p:spPr>
          <a:xfrm>
            <a:off x="1258920" y="-8640"/>
            <a:ext cx="3007080" cy="6866280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>
            <a:outerShdw blurRad="38100" dist="2556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12" name="CustomShape 16"/>
          <p:cNvSpPr/>
          <p:nvPr/>
        </p:nvSpPr>
        <p:spPr>
          <a:xfrm>
            <a:off x="1680840" y="-8640"/>
            <a:ext cx="2588040" cy="6866280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>
            <a:outerShdw blurRad="38100" dist="2556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13" name="CustomShape 17"/>
          <p:cNvSpPr/>
          <p:nvPr/>
        </p:nvSpPr>
        <p:spPr>
          <a:xfrm>
            <a:off x="1009800" y="3048120"/>
            <a:ext cx="3259440" cy="380952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>
            <a:outerShdw blurRad="38100" dist="2556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14" name="CustomShape 18"/>
          <p:cNvSpPr/>
          <p:nvPr/>
        </p:nvSpPr>
        <p:spPr>
          <a:xfrm>
            <a:off x="1411920" y="-8640"/>
            <a:ext cx="2854080" cy="6866280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>
            <a:outerShdw blurRad="38100" dist="2556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15" name="CustomShape 19"/>
          <p:cNvSpPr/>
          <p:nvPr/>
        </p:nvSpPr>
        <p:spPr>
          <a:xfrm>
            <a:off x="2449080" y="3589920"/>
            <a:ext cx="1816920" cy="3267720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>
            <a:outerShdw blurRad="38100" dist="2556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/>
          <a:lstStyle/>
          <a:p>
            <a:endParaRPr lang="hr-HR"/>
          </a:p>
        </p:txBody>
      </p:sp>
      <p:sp>
        <p:nvSpPr>
          <p:cNvPr id="416" name="CustomShape 20"/>
          <p:cNvSpPr/>
          <p:nvPr/>
        </p:nvSpPr>
        <p:spPr>
          <a:xfrm>
            <a:off x="3016440" y="-8640"/>
            <a:ext cx="9175320" cy="6866280"/>
          </a:xfrm>
          <a:custGeom>
            <a:avLst/>
            <a:gdLst/>
            <a:ahLst/>
            <a:cxnLst/>
            <a:rect l="l" t="t" r="r" b="b"/>
            <a:pathLst>
              <a:path w="9175713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9175713" y="8467"/>
                </a:lnTo>
                <a:lnTo>
                  <a:pt x="9175713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17" name="TextShape 21"/>
          <p:cNvSpPr txBox="1"/>
          <p:nvPr/>
        </p:nvSpPr>
        <p:spPr>
          <a:xfrm>
            <a:off x="4419000" y="1020960"/>
            <a:ext cx="6960240" cy="284940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6000" b="1" strike="noStrike" spc="-1">
                <a:solidFill>
                  <a:srgbClr val="FFFFFF"/>
                </a:solidFill>
                <a:latin typeface="Trebuchet MS"/>
              </a:rPr>
              <a:t>HVALA NA PAŽNJI!</a:t>
            </a:r>
            <a:endParaRPr lang="en-US" sz="60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418" name="CustomShape 22"/>
          <p:cNvSpPr/>
          <p:nvPr/>
        </p:nvSpPr>
        <p:spPr>
          <a:xfrm rot="5400000">
            <a:off x="4062600" y="3271320"/>
            <a:ext cx="220320" cy="18612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4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CustomShap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20" name="TextShape 2"/>
          <p:cNvSpPr txBox="1"/>
          <p:nvPr/>
        </p:nvSpPr>
        <p:spPr>
          <a:xfrm>
            <a:off x="1054440" y="11412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hr-HR" sz="3600" b="0" strike="noStrike" spc="-1">
                <a:solidFill>
                  <a:srgbClr val="5FCBEF"/>
                </a:solidFill>
                <a:latin typeface="Trebuchet MS"/>
              </a:rPr>
              <a:t>IZVORI</a:t>
            </a:r>
            <a:endParaRPr lang="en-US" sz="36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421" name="CustomShape 3"/>
          <p:cNvSpPr/>
          <p:nvPr/>
        </p:nvSpPr>
        <p:spPr>
          <a:xfrm rot="10800000">
            <a:off x="360" y="360"/>
            <a:ext cx="842400" cy="5665680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>
            <a:outerShdw blurRad="38100" dist="2556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22" name="TextShape 4"/>
          <p:cNvSpPr txBox="1"/>
          <p:nvPr/>
        </p:nvSpPr>
        <p:spPr>
          <a:xfrm>
            <a:off x="360000" y="900000"/>
            <a:ext cx="11308974" cy="5966334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342900" indent="-342265">
              <a:lnSpc>
                <a:spcPct val="90000"/>
              </a:lnSpc>
              <a:spcBef>
                <a:spcPts val="1001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lang="hr-HR" sz="1200" b="0" strike="noStrike" spc="-1">
                <a:solidFill>
                  <a:srgbClr val="404040"/>
                </a:solidFill>
                <a:latin typeface="Calibri"/>
              </a:rPr>
              <a:t>Mirela </a:t>
            </a:r>
            <a:r>
              <a:rPr lang="hr-HR" sz="1200" b="0" strike="noStrike" spc="-1" err="1">
                <a:solidFill>
                  <a:srgbClr val="404040"/>
                </a:solidFill>
                <a:latin typeface="Calibri"/>
              </a:rPr>
              <a:t>Duranović</a:t>
            </a:r>
            <a:r>
              <a:rPr lang="hr-HR" sz="1200" b="0" strike="noStrike" spc="-1">
                <a:solidFill>
                  <a:srgbClr val="404040"/>
                </a:solidFill>
                <a:latin typeface="Calibri"/>
              </a:rPr>
              <a:t>, </a:t>
            </a:r>
            <a:r>
              <a:rPr lang="hr-HR" sz="1200" b="0" strike="noStrike" spc="-1" err="1">
                <a:solidFill>
                  <a:srgbClr val="404040"/>
                </a:solidFill>
                <a:latin typeface="Calibri"/>
              </a:rPr>
              <a:t>Dobrinka</a:t>
            </a:r>
            <a:r>
              <a:rPr lang="hr-HR" sz="1200" b="0" strike="noStrike" spc="-1">
                <a:solidFill>
                  <a:srgbClr val="404040"/>
                </a:solidFill>
                <a:latin typeface="Calibri"/>
              </a:rPr>
              <a:t> </a:t>
            </a:r>
            <a:r>
              <a:rPr lang="hr-HR" sz="1200" b="0" strike="noStrike" spc="-1" err="1">
                <a:solidFill>
                  <a:srgbClr val="404040"/>
                </a:solidFill>
                <a:latin typeface="Calibri"/>
              </a:rPr>
              <a:t>Georgieva</a:t>
            </a:r>
            <a:r>
              <a:rPr lang="hr-HR" sz="1200" b="0" strike="noStrike" spc="-1">
                <a:solidFill>
                  <a:srgbClr val="404040"/>
                </a:solidFill>
                <a:latin typeface="Calibri"/>
              </a:rPr>
              <a:t>, Mirjana </a:t>
            </a:r>
            <a:r>
              <a:rPr lang="hr-HR" sz="1200" b="0" strike="noStrike" spc="-1" err="1">
                <a:solidFill>
                  <a:srgbClr val="404040"/>
                </a:solidFill>
                <a:latin typeface="Calibri"/>
              </a:rPr>
              <a:t>Lenček</a:t>
            </a:r>
            <a:r>
              <a:rPr lang="hr-HR" sz="1200" b="0" strike="noStrike" spc="-1">
                <a:solidFill>
                  <a:srgbClr val="404040"/>
                </a:solidFill>
                <a:latin typeface="Calibri"/>
              </a:rPr>
              <a:t>, Tatjana </a:t>
            </a:r>
            <a:r>
              <a:rPr lang="hr-HR" sz="1200" b="0" strike="noStrike" spc="-1" err="1">
                <a:solidFill>
                  <a:srgbClr val="404040"/>
                </a:solidFill>
                <a:latin typeface="Calibri"/>
              </a:rPr>
              <a:t>Novović</a:t>
            </a:r>
            <a:r>
              <a:rPr lang="hr-HR" sz="1200" b="0" strike="noStrike" spc="-1">
                <a:solidFill>
                  <a:srgbClr val="404040"/>
                </a:solidFill>
                <a:latin typeface="Calibri"/>
              </a:rPr>
              <a:t>, </a:t>
            </a:r>
            <a:r>
              <a:rPr lang="hr-HR" sz="1200" b="0" strike="noStrike" spc="-1" err="1">
                <a:solidFill>
                  <a:srgbClr val="404040"/>
                </a:solidFill>
                <a:latin typeface="Calibri"/>
              </a:rPr>
              <a:t>Muljaim</a:t>
            </a:r>
            <a:r>
              <a:rPr lang="hr-HR" sz="1200" b="0" strike="noStrike" spc="-1">
                <a:solidFill>
                  <a:srgbClr val="404040"/>
                </a:solidFill>
                <a:latin typeface="Calibri"/>
              </a:rPr>
              <a:t> Kačka (2018). </a:t>
            </a:r>
            <a:r>
              <a:rPr lang="hr-HR" sz="1200" b="0" strike="noStrike" spc="-1" err="1">
                <a:solidFill>
                  <a:srgbClr val="404040"/>
                </a:solidFill>
                <a:latin typeface="Calibri"/>
              </a:rPr>
              <a:t>Public</a:t>
            </a:r>
            <a:r>
              <a:rPr lang="hr-HR" sz="1200" b="0" strike="noStrike" spc="-1">
                <a:solidFill>
                  <a:srgbClr val="404040"/>
                </a:solidFill>
                <a:latin typeface="Calibri"/>
              </a:rPr>
              <a:t> </a:t>
            </a:r>
            <a:r>
              <a:rPr lang="hr-HR" sz="1200" b="0" strike="noStrike" spc="-1" err="1">
                <a:solidFill>
                  <a:srgbClr val="404040"/>
                </a:solidFill>
                <a:latin typeface="Calibri"/>
              </a:rPr>
              <a:t>Awareness</a:t>
            </a:r>
            <a:r>
              <a:rPr lang="hr-HR" sz="1200" b="0" strike="noStrike" spc="-1">
                <a:solidFill>
                  <a:srgbClr val="404040"/>
                </a:solidFill>
                <a:latin typeface="Calibri"/>
              </a:rPr>
              <a:t> </a:t>
            </a:r>
            <a:r>
              <a:rPr lang="hr-HR" sz="1200" b="0" strike="noStrike" spc="-1" err="1">
                <a:solidFill>
                  <a:srgbClr val="404040"/>
                </a:solidFill>
                <a:latin typeface="Calibri"/>
              </a:rPr>
              <a:t>of</a:t>
            </a:r>
            <a:r>
              <a:rPr lang="hr-HR" sz="1200" b="0" strike="noStrike" spc="-1">
                <a:solidFill>
                  <a:srgbClr val="404040"/>
                </a:solidFill>
                <a:latin typeface="Calibri"/>
              </a:rPr>
              <a:t> </a:t>
            </a:r>
            <a:r>
              <a:rPr lang="hr-HR" sz="1200" b="0" strike="noStrike" spc="-1" err="1">
                <a:solidFill>
                  <a:srgbClr val="404040"/>
                </a:solidFill>
                <a:latin typeface="Calibri"/>
              </a:rPr>
              <a:t>Dyslexia</a:t>
            </a:r>
            <a:r>
              <a:rPr lang="hr-HR" sz="1200" b="0" strike="noStrike" spc="-1">
                <a:solidFill>
                  <a:srgbClr val="404040"/>
                </a:solidFill>
                <a:latin typeface="Calibri"/>
              </a:rPr>
              <a:t> </a:t>
            </a:r>
            <a:r>
              <a:rPr lang="hr-HR" sz="1200" b="0" strike="noStrike" spc="-1" err="1">
                <a:solidFill>
                  <a:srgbClr val="404040"/>
                </a:solidFill>
                <a:latin typeface="Calibri"/>
              </a:rPr>
              <a:t>in</a:t>
            </a:r>
            <a:r>
              <a:rPr lang="hr-HR" sz="1200" b="0" strike="noStrike" spc="-1">
                <a:solidFill>
                  <a:srgbClr val="404040"/>
                </a:solidFill>
                <a:latin typeface="Calibri"/>
              </a:rPr>
              <a:t> Balkan </a:t>
            </a:r>
            <a:r>
              <a:rPr lang="hr-HR" sz="1200" b="0" strike="noStrike" spc="-1" err="1">
                <a:solidFill>
                  <a:srgbClr val="404040"/>
                </a:solidFill>
                <a:latin typeface="Calibri"/>
              </a:rPr>
              <a:t>Countries</a:t>
            </a:r>
            <a:r>
              <a:rPr lang="hr-HR" sz="1200" b="0" strike="noStrike" spc="-1">
                <a:solidFill>
                  <a:srgbClr val="404040"/>
                </a:solidFill>
                <a:latin typeface="Calibri"/>
              </a:rPr>
              <a:t>. </a:t>
            </a:r>
            <a:r>
              <a:rPr lang="hr-HR" sz="1200" b="0" strike="noStrike" spc="-1" err="1">
                <a:solidFill>
                  <a:srgbClr val="404040"/>
                </a:solidFill>
                <a:latin typeface="Calibri"/>
              </a:rPr>
              <a:t>Foreign</a:t>
            </a:r>
            <a:r>
              <a:rPr lang="hr-HR" sz="1200" b="0" strike="noStrike" spc="-1">
                <a:solidFill>
                  <a:srgbClr val="404040"/>
                </a:solidFill>
                <a:latin typeface="Calibri"/>
              </a:rPr>
              <a:t> </a:t>
            </a:r>
            <a:r>
              <a:rPr lang="hr-HR" sz="1200" b="0" strike="noStrike" spc="-1" err="1">
                <a:solidFill>
                  <a:srgbClr val="404040"/>
                </a:solidFill>
                <a:latin typeface="Calibri"/>
              </a:rPr>
              <a:t>Language</a:t>
            </a:r>
            <a:r>
              <a:rPr lang="hr-HR" sz="1200" b="0" strike="noStrike" spc="-1">
                <a:solidFill>
                  <a:srgbClr val="404040"/>
                </a:solidFill>
                <a:latin typeface="Calibri"/>
              </a:rPr>
              <a:t> </a:t>
            </a:r>
            <a:r>
              <a:rPr lang="hr-HR" sz="1200" b="0" strike="noStrike" spc="-1" err="1">
                <a:solidFill>
                  <a:srgbClr val="404040"/>
                </a:solidFill>
                <a:latin typeface="Calibri"/>
              </a:rPr>
              <a:t>Teaching</a:t>
            </a:r>
            <a:r>
              <a:rPr lang="hr-HR" sz="1200" b="0" strike="noStrike" spc="-1">
                <a:solidFill>
                  <a:srgbClr val="404040"/>
                </a:solidFill>
                <a:latin typeface="Calibri"/>
              </a:rPr>
              <a:t> (</a:t>
            </a:r>
            <a:r>
              <a:rPr lang="az-Cyrl-AZ" sz="1200" b="0" strike="noStrike" spc="-1">
                <a:solidFill>
                  <a:srgbClr val="404040"/>
                </a:solidFill>
                <a:latin typeface="Calibri"/>
              </a:rPr>
              <a:t>Чуждоезиково обучение), 5, 471-484.</a:t>
            </a:r>
            <a:r>
              <a:rPr lang="az-Cyrl-AZ" sz="1200" b="0" strike="noStrike" spc="-1">
                <a:solidFill>
                  <a:srgbClr val="226292"/>
                </a:solidFill>
                <a:latin typeface="Calibri"/>
              </a:rPr>
              <a:t> </a:t>
            </a:r>
            <a:r>
              <a:rPr lang="hr-HR" sz="1200" b="0" u="sng" strike="noStrike" spc="-1">
                <a:solidFill>
                  <a:srgbClr val="0070C0"/>
                </a:solidFill>
                <a:uFillTx/>
                <a:latin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https://www.researchgate.net/publication/329781884_Mirela_Duranovic_Dobrinka_Georgieva_Mirjana_Lencek_Tatjana_Novovic_Muljaim_Kacka_2018_Public_Awareness_of_Dyslexia_in_Balkan_Countries_Foreign_Language_Teaching_Cuzdoezikovo_obucenie_5_471-484 29.03.2021</a:t>
            </a:r>
            <a:r>
              <a:rPr lang="hr-HR" sz="1200" b="0" strike="noStrike" spc="-1">
                <a:solidFill>
                  <a:srgbClr val="404040"/>
                </a:solidFill>
                <a:latin typeface="Calibri"/>
              </a:rPr>
              <a:t>. (</a:t>
            </a:r>
            <a:r>
              <a:rPr lang="hr-HR" sz="1200" b="0" strike="noStrike" spc="-1" err="1">
                <a:solidFill>
                  <a:srgbClr val="404040"/>
                </a:solidFill>
                <a:latin typeface="Calibri"/>
              </a:rPr>
              <a:t>Pristupljeno</a:t>
            </a:r>
            <a:r>
              <a:rPr lang="hr-HR" sz="1200" b="0" strike="noStrike" spc="-1">
                <a:solidFill>
                  <a:srgbClr val="404040"/>
                </a:solidFill>
                <a:latin typeface="Calibri"/>
              </a:rPr>
              <a:t> 29.3.2021.)</a:t>
            </a:r>
            <a:endParaRPr lang="en-US" sz="1200" b="0" strike="noStrike" spc="-1">
              <a:solidFill>
                <a:srgbClr val="404040"/>
              </a:solidFill>
              <a:latin typeface="Trebuchet MS"/>
            </a:endParaRPr>
          </a:p>
          <a:p>
            <a:pPr marL="342900" indent="-342265">
              <a:lnSpc>
                <a:spcPct val="90000"/>
              </a:lnSpc>
              <a:spcBef>
                <a:spcPts val="1001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lang="hr-HR" sz="1200" b="0" strike="noStrike" spc="-1">
                <a:solidFill>
                  <a:srgbClr val="404040"/>
                </a:solidFill>
                <a:latin typeface="Calibri"/>
              </a:rPr>
              <a:t>Upitnik koji pomaže u definiranju smjernica za odabir </a:t>
            </a:r>
            <a:r>
              <a:rPr lang="hr-HR" sz="1200" b="0" strike="noStrike" spc="-1" err="1">
                <a:solidFill>
                  <a:srgbClr val="404040"/>
                </a:solidFill>
                <a:latin typeface="Calibri"/>
              </a:rPr>
              <a:t>asisitivne</a:t>
            </a:r>
            <a:r>
              <a:rPr lang="hr-HR" sz="1200" b="0" strike="noStrike" spc="-1">
                <a:solidFill>
                  <a:srgbClr val="404040"/>
                </a:solidFill>
                <a:latin typeface="Calibri"/>
              </a:rPr>
              <a:t> tehnologije: </a:t>
            </a:r>
            <a:r>
              <a:rPr lang="hr-HR" sz="1200" b="0" strike="noStrike" spc="-1" err="1">
                <a:solidFill>
                  <a:srgbClr val="404040"/>
                </a:solidFill>
                <a:latin typeface="Calibri"/>
              </a:rPr>
              <a:t>Checklist</a:t>
            </a:r>
            <a:r>
              <a:rPr lang="hr-HR" sz="1200" b="0" strike="noStrike" spc="-1">
                <a:solidFill>
                  <a:srgbClr val="404040"/>
                </a:solidFill>
                <a:latin typeface="Calibri"/>
              </a:rPr>
              <a:t>: </a:t>
            </a:r>
            <a:r>
              <a:rPr lang="hr-HR" sz="1200" b="0" strike="noStrike" spc="-1" err="1">
                <a:solidFill>
                  <a:srgbClr val="404040"/>
                </a:solidFill>
                <a:latin typeface="Calibri"/>
              </a:rPr>
              <a:t>What</a:t>
            </a:r>
            <a:r>
              <a:rPr lang="hr-HR" sz="1200" b="0" strike="noStrike" spc="-1">
                <a:solidFill>
                  <a:srgbClr val="404040"/>
                </a:solidFill>
                <a:latin typeface="Calibri"/>
              </a:rPr>
              <a:t> to </a:t>
            </a:r>
            <a:r>
              <a:rPr lang="hr-HR" sz="1200" b="0" strike="noStrike" spc="-1" err="1">
                <a:solidFill>
                  <a:srgbClr val="404040"/>
                </a:solidFill>
                <a:latin typeface="Calibri"/>
              </a:rPr>
              <a:t>Consider</a:t>
            </a:r>
            <a:r>
              <a:rPr lang="hr-HR" sz="1200" b="0" strike="noStrike" spc="-1">
                <a:solidFill>
                  <a:srgbClr val="404040"/>
                </a:solidFill>
                <a:latin typeface="Calibri"/>
              </a:rPr>
              <a:t> </a:t>
            </a:r>
            <a:r>
              <a:rPr lang="hr-HR" sz="1200" b="0" strike="noStrike" spc="-1" err="1">
                <a:solidFill>
                  <a:srgbClr val="404040"/>
                </a:solidFill>
                <a:latin typeface="Calibri"/>
              </a:rPr>
              <a:t>When</a:t>
            </a:r>
            <a:r>
              <a:rPr lang="hr-HR" sz="1200" b="0" strike="noStrike" spc="-1">
                <a:solidFill>
                  <a:srgbClr val="404040"/>
                </a:solidFill>
                <a:latin typeface="Calibri"/>
              </a:rPr>
              <a:t> </a:t>
            </a:r>
            <a:r>
              <a:rPr lang="hr-HR" sz="1200" b="0" strike="noStrike" spc="-1" err="1">
                <a:solidFill>
                  <a:srgbClr val="404040"/>
                </a:solidFill>
                <a:latin typeface="Calibri"/>
              </a:rPr>
              <a:t>Looking</a:t>
            </a:r>
            <a:r>
              <a:rPr lang="hr-HR" sz="1200" b="0" strike="noStrike" spc="-1">
                <a:solidFill>
                  <a:srgbClr val="404040"/>
                </a:solidFill>
                <a:latin typeface="Calibri"/>
              </a:rPr>
              <a:t> at </a:t>
            </a:r>
            <a:r>
              <a:rPr lang="hr-HR" sz="1200" b="0" strike="noStrike" spc="-1" err="1">
                <a:solidFill>
                  <a:srgbClr val="404040"/>
                </a:solidFill>
                <a:latin typeface="Calibri"/>
              </a:rPr>
              <a:t>Assistive</a:t>
            </a:r>
            <a:r>
              <a:rPr lang="hr-HR" sz="1200" b="0" strike="noStrike" spc="-1">
                <a:solidFill>
                  <a:srgbClr val="404040"/>
                </a:solidFill>
                <a:latin typeface="Calibri"/>
              </a:rPr>
              <a:t> Technology , UNDERSTOOD. </a:t>
            </a:r>
            <a:r>
              <a:rPr lang="hr-HR" sz="1200" u="sng" spc="-1">
                <a:solidFill>
                  <a:srgbClr val="0070C0"/>
                </a:solidFill>
                <a:latin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https://www.understood.org/en/school-learning/assistive-technology/finding-an-assistive-technology/checklist-what-to-consider-when-looking-at-assistive-technology</a:t>
            </a:r>
            <a:r>
              <a:rPr lang="hr-HR" sz="1200" b="0" strike="noStrike" spc="-1">
                <a:solidFill>
                  <a:srgbClr val="226292"/>
                </a:solidFill>
                <a:latin typeface="Calibri"/>
              </a:rPr>
              <a:t>  </a:t>
            </a:r>
            <a:r>
              <a:rPr lang="hr-HR" sz="1200" b="0" strike="noStrike" spc="-1">
                <a:solidFill>
                  <a:srgbClr val="404040"/>
                </a:solidFill>
                <a:latin typeface="Calibri"/>
              </a:rPr>
              <a:t>(</a:t>
            </a:r>
            <a:r>
              <a:rPr lang="hr-HR" sz="1200" b="0" strike="noStrike" spc="-1" err="1">
                <a:solidFill>
                  <a:srgbClr val="404040"/>
                </a:solidFill>
                <a:latin typeface="Calibri"/>
              </a:rPr>
              <a:t>Pristupljeno</a:t>
            </a:r>
            <a:r>
              <a:rPr lang="hr-HR" sz="1200" b="0" strike="noStrike" spc="-1">
                <a:solidFill>
                  <a:srgbClr val="404040"/>
                </a:solidFill>
                <a:latin typeface="Calibri"/>
              </a:rPr>
              <a:t> 29.3.2021.)</a:t>
            </a:r>
            <a:endParaRPr lang="en-US" sz="1200" b="0" strike="noStrike" spc="-1">
              <a:solidFill>
                <a:srgbClr val="404040"/>
              </a:solidFill>
              <a:latin typeface="Trebuchet MS"/>
            </a:endParaRPr>
          </a:p>
          <a:p>
            <a:pPr marL="342900" indent="-342265">
              <a:lnSpc>
                <a:spcPct val="90000"/>
              </a:lnSpc>
              <a:spcBef>
                <a:spcPts val="1001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lang="hr-HR" sz="1200" b="0" strike="noStrike" spc="-1">
                <a:solidFill>
                  <a:srgbClr val="404040"/>
                </a:solidFill>
                <a:latin typeface="Calibri"/>
              </a:rPr>
              <a:t>Brozović, B. (2014). Razvojni poremećaji komunikacije, jezika, govora i učenja. U: Jelić, S. (</a:t>
            </a:r>
            <a:r>
              <a:rPr lang="hr-HR" sz="1200" b="0" strike="noStrike" spc="-1" err="1">
                <a:solidFill>
                  <a:srgbClr val="404040"/>
                </a:solidFill>
                <a:latin typeface="Calibri"/>
              </a:rPr>
              <a:t>ur</a:t>
            </a:r>
            <a:r>
              <a:rPr lang="hr-HR" sz="1200" b="0" strike="noStrike" spc="-1">
                <a:solidFill>
                  <a:srgbClr val="404040"/>
                </a:solidFill>
                <a:latin typeface="Calibri"/>
              </a:rPr>
              <a:t>.). Priručnik za rad s osobama s komunikacijskim teškoćama u redovnom odgojno-obrazovnom sustavu. Zagreb: Centar za odgoj i obrazovanje „Slava Raškaj“, 67–112.  </a:t>
            </a:r>
            <a:r>
              <a:rPr lang="hr-HR" sz="1200" u="sng" spc="-1">
                <a:solidFill>
                  <a:srgbClr val="0070C0"/>
                </a:solidFill>
                <a:latin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http://www.centar-sraskaj-zg.skole.hr/upload/centar-sraskaj-zg/images/newsimg/648/File/Prirucnik_Projekt_Cjelozivotno_slusanje.pdf</a:t>
            </a:r>
            <a:r>
              <a:rPr lang="hr-HR" sz="1200" b="0" strike="noStrike" spc="-1">
                <a:solidFill>
                  <a:srgbClr val="226292"/>
                </a:solidFill>
                <a:latin typeface="Calibri"/>
              </a:rPr>
              <a:t> </a:t>
            </a:r>
            <a:r>
              <a:rPr lang="hr-HR" sz="1200" b="0" strike="noStrike" spc="-1">
                <a:solidFill>
                  <a:srgbClr val="404040"/>
                </a:solidFill>
                <a:latin typeface="Calibri"/>
              </a:rPr>
              <a:t>(</a:t>
            </a:r>
            <a:r>
              <a:rPr lang="hr-HR" sz="1200" b="0" strike="noStrike" spc="-1" err="1">
                <a:solidFill>
                  <a:srgbClr val="404040"/>
                </a:solidFill>
                <a:latin typeface="Calibri"/>
              </a:rPr>
              <a:t>Pristupljeno</a:t>
            </a:r>
            <a:r>
              <a:rPr lang="hr-HR" sz="1200" b="0" strike="noStrike" spc="-1">
                <a:solidFill>
                  <a:srgbClr val="404040"/>
                </a:solidFill>
                <a:latin typeface="Calibri"/>
              </a:rPr>
              <a:t> 29.3.2021.)</a:t>
            </a:r>
            <a:endParaRPr lang="en-US" sz="1200" b="0" strike="noStrike" spc="-1">
              <a:solidFill>
                <a:srgbClr val="404040"/>
              </a:solidFill>
              <a:latin typeface="Trebuchet MS"/>
            </a:endParaRPr>
          </a:p>
          <a:p>
            <a:pPr marL="342900" indent="-342265">
              <a:lnSpc>
                <a:spcPct val="90000"/>
              </a:lnSpc>
              <a:spcBef>
                <a:spcPts val="1001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lang="hr-HR" sz="1200" b="0" strike="noStrike" spc="-1">
                <a:solidFill>
                  <a:srgbClr val="404040"/>
                </a:solidFill>
                <a:latin typeface="Calibri"/>
              </a:rPr>
              <a:t>Priručnik Digitalna tehnologija za potporu posebnim odgojno obrazovnim potrebama, CARNet, Zagreb, 2018. godina</a:t>
            </a:r>
            <a:r>
              <a:rPr lang="hr-HR" sz="1200" u="sng" spc="-1">
                <a:solidFill>
                  <a:srgbClr val="0070C0"/>
                </a:solidFill>
                <a:latin typeface="Calibri"/>
              </a:rPr>
              <a:t> </a:t>
            </a:r>
            <a:r>
              <a:rPr lang="hr-HR" sz="1200" u="sng" spc="-1">
                <a:solidFill>
                  <a:srgbClr val="0070C0"/>
                </a:solidFill>
                <a:latin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https://pilot.e-skole.hr/wp-content/uploads/2018/03/Prirucnik_Digitalna-tehnologija-za-potporu-posebnim-odgojno-obrazovnim-potrebama.pdf</a:t>
            </a:r>
            <a:r>
              <a:rPr lang="hr-HR" sz="1200" u="sng" spc="-1">
                <a:solidFill>
                  <a:srgbClr val="0070C0"/>
                </a:solidFill>
                <a:latin typeface="Calibri"/>
              </a:rPr>
              <a:t> </a:t>
            </a:r>
            <a:r>
              <a:rPr lang="hr-HR" sz="1200" b="0" strike="noStrike" spc="-1">
                <a:solidFill>
                  <a:srgbClr val="404040"/>
                </a:solidFill>
                <a:latin typeface="Calibri"/>
              </a:rPr>
              <a:t>(</a:t>
            </a:r>
            <a:r>
              <a:rPr lang="hr-HR" sz="1200" b="0" strike="noStrike" spc="-1" err="1">
                <a:solidFill>
                  <a:srgbClr val="404040"/>
                </a:solidFill>
                <a:latin typeface="Calibri"/>
              </a:rPr>
              <a:t>Pristupljeno</a:t>
            </a:r>
            <a:r>
              <a:rPr lang="hr-HR" sz="1200" b="0" strike="noStrike" spc="-1">
                <a:solidFill>
                  <a:srgbClr val="404040"/>
                </a:solidFill>
                <a:latin typeface="Calibri"/>
              </a:rPr>
              <a:t> 29.3.2021.)</a:t>
            </a:r>
            <a:endParaRPr lang="en-US" sz="1200" b="0" strike="noStrike" spc="-1">
              <a:solidFill>
                <a:srgbClr val="404040"/>
              </a:solidFill>
              <a:latin typeface="Trebuchet MS"/>
            </a:endParaRPr>
          </a:p>
          <a:p>
            <a:pPr marL="342900" indent="-342265">
              <a:lnSpc>
                <a:spcPct val="90000"/>
              </a:lnSpc>
              <a:spcBef>
                <a:spcPts val="1001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lang="hr-HR" sz="1200" b="0" strike="noStrike" spc="-1">
                <a:solidFill>
                  <a:srgbClr val="404040"/>
                </a:solidFill>
                <a:latin typeface="Calibri"/>
              </a:rPr>
              <a:t>Logoped.hr – Portal za roditelje, učitelje i stručnjake </a:t>
            </a:r>
            <a:r>
              <a:rPr lang="hr-HR" sz="1200" u="sng" spc="-1">
                <a:solidFill>
                  <a:srgbClr val="0070C0"/>
                </a:solidFill>
                <a:latin typeface="Calibri"/>
              </a:rPr>
              <a:t> </a:t>
            </a:r>
            <a:r>
              <a:rPr lang="hr-HR" sz="1200" u="sng" spc="-1">
                <a:solidFill>
                  <a:srgbClr val="0070C0"/>
                </a:solidFill>
                <a:latin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https://logoped.hr/poremecaji-i-teskoce/specificne-teskoce-ucenja-disleksija-disgrafija-diskalkulij/</a:t>
            </a:r>
            <a:r>
              <a:rPr lang="hr-HR" sz="1200" u="sng" spc="-1">
                <a:solidFill>
                  <a:srgbClr val="0070C0"/>
                </a:solidFill>
                <a:latin typeface="Calibri"/>
              </a:rPr>
              <a:t>  </a:t>
            </a:r>
            <a:r>
              <a:rPr lang="hr-HR" sz="1200" b="0" strike="noStrike" spc="-1">
                <a:solidFill>
                  <a:srgbClr val="404040"/>
                </a:solidFill>
                <a:latin typeface="Calibri"/>
              </a:rPr>
              <a:t>(</a:t>
            </a:r>
            <a:r>
              <a:rPr lang="hr-HR" sz="1200" b="0" strike="noStrike" spc="-1" err="1">
                <a:solidFill>
                  <a:srgbClr val="404040"/>
                </a:solidFill>
                <a:latin typeface="Calibri"/>
              </a:rPr>
              <a:t>Pristupljeno</a:t>
            </a:r>
            <a:r>
              <a:rPr lang="hr-HR" sz="1200" b="0" strike="noStrike" spc="-1">
                <a:solidFill>
                  <a:srgbClr val="404040"/>
                </a:solidFill>
                <a:latin typeface="Calibri"/>
              </a:rPr>
              <a:t> 6.4.2021.)</a:t>
            </a:r>
            <a:endParaRPr lang="en-US" sz="1200" b="0" strike="noStrike" spc="-1">
              <a:solidFill>
                <a:srgbClr val="404040"/>
              </a:solidFill>
              <a:latin typeface="Trebuchet MS"/>
            </a:endParaRPr>
          </a:p>
          <a:p>
            <a:pPr marL="342900" indent="-342265">
              <a:lnSpc>
                <a:spcPct val="90000"/>
              </a:lnSpc>
              <a:spcBef>
                <a:spcPts val="1001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lang="hr-HR" sz="1200" b="0" strike="noStrike" spc="-1">
                <a:solidFill>
                  <a:srgbClr val="404040"/>
                </a:solidFill>
                <a:latin typeface="Calibri"/>
              </a:rPr>
              <a:t>Priručnik za prepoznavanje i obrazovanje djece s jezičnim teškoćama </a:t>
            </a:r>
            <a:r>
              <a:rPr lang="hr-HR" sz="1200" u="sng" spc="-1">
                <a:solidFill>
                  <a:srgbClr val="0070C0"/>
                </a:solidFill>
                <a:latin typeface="Calibri"/>
              </a:rPr>
              <a:t> </a:t>
            </a:r>
            <a:r>
              <a:rPr lang="hr-HR" sz="1200" u="sng" spc="-1">
                <a:solidFill>
                  <a:srgbClr val="0070C0"/>
                </a:solidFill>
                <a:latin typeface="Calibri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https://bib.irb.hr/datoteka/825631.Jezini_govorni_i_komunikacijski_poremeaji_djece_predkolske_i_kolske_dobi.pdf</a:t>
            </a:r>
            <a:r>
              <a:rPr lang="hr-HR" sz="1200" b="0" strike="noStrike" spc="-1">
                <a:solidFill>
                  <a:srgbClr val="226292"/>
                </a:solidFill>
                <a:latin typeface="Calibri"/>
              </a:rPr>
              <a:t> </a:t>
            </a:r>
            <a:r>
              <a:rPr lang="hr-HR" sz="1200" b="0" strike="noStrike" spc="-1">
                <a:solidFill>
                  <a:srgbClr val="404040"/>
                </a:solidFill>
                <a:latin typeface="Calibri"/>
              </a:rPr>
              <a:t> (</a:t>
            </a:r>
            <a:r>
              <a:rPr lang="hr-HR" sz="1200" b="0" strike="noStrike" spc="-1" err="1">
                <a:solidFill>
                  <a:srgbClr val="404040"/>
                </a:solidFill>
                <a:latin typeface="Calibri"/>
              </a:rPr>
              <a:t>Pristupljeno</a:t>
            </a:r>
            <a:r>
              <a:rPr lang="hr-HR" sz="1200" b="0" strike="noStrike" spc="-1">
                <a:solidFill>
                  <a:srgbClr val="404040"/>
                </a:solidFill>
                <a:latin typeface="Calibri"/>
              </a:rPr>
              <a:t> 6.4.2021.)</a:t>
            </a:r>
            <a:endParaRPr lang="en-US" sz="1200" b="0" strike="noStrike" spc="-1">
              <a:solidFill>
                <a:srgbClr val="404040"/>
              </a:solidFill>
              <a:latin typeface="Trebuchet MS"/>
            </a:endParaRPr>
          </a:p>
          <a:p>
            <a:pPr marL="342900" indent="-342265">
              <a:lnSpc>
                <a:spcPct val="90000"/>
              </a:lnSpc>
              <a:spcBef>
                <a:spcPts val="1001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lang="hr-HR" sz="1200" b="0" strike="noStrike" spc="-1" err="1">
                <a:solidFill>
                  <a:srgbClr val="404040"/>
                </a:solidFill>
                <a:latin typeface="Calibri"/>
              </a:rPr>
              <a:t>Msd</a:t>
            </a:r>
            <a:r>
              <a:rPr lang="hr-HR" sz="1200" b="0" strike="noStrike" spc="-1">
                <a:solidFill>
                  <a:srgbClr val="404040"/>
                </a:solidFill>
                <a:latin typeface="Calibri"/>
              </a:rPr>
              <a:t> priručnik dijagnostike i terapije </a:t>
            </a:r>
            <a:r>
              <a:rPr lang="hr-HR" sz="1200" u="sng" spc="-1">
                <a:solidFill>
                  <a:srgbClr val="0070C0"/>
                </a:solidFill>
                <a:latin typeface="Calibri"/>
              </a:rPr>
              <a:t> </a:t>
            </a:r>
            <a:r>
              <a:rPr lang="hr-HR" sz="1200" u="sng" spc="-1">
                <a:solidFill>
                  <a:srgbClr val="0070C0"/>
                </a:solidFill>
                <a:latin typeface="Calibri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http://www.msd-prirucnici.placebo.hr/msd-prirucnik/pedijatrija/razvojni-poremecaji-i-poremecaji-ucenja/nedostatak-paznje-i-hiperaktivnost</a:t>
            </a:r>
            <a:r>
              <a:rPr lang="hr-HR" sz="1200" b="0" strike="noStrike" spc="-1">
                <a:solidFill>
                  <a:srgbClr val="226292"/>
                </a:solidFill>
                <a:latin typeface="Calibri"/>
              </a:rPr>
              <a:t>  </a:t>
            </a:r>
            <a:r>
              <a:rPr lang="hr-HR" sz="1200" b="0" strike="noStrike" spc="-1">
                <a:solidFill>
                  <a:srgbClr val="404040"/>
                </a:solidFill>
                <a:latin typeface="Calibri"/>
              </a:rPr>
              <a:t>(</a:t>
            </a:r>
            <a:r>
              <a:rPr lang="hr-HR" sz="1200" b="0" strike="noStrike" spc="-1" err="1">
                <a:solidFill>
                  <a:srgbClr val="404040"/>
                </a:solidFill>
                <a:latin typeface="Calibri"/>
              </a:rPr>
              <a:t>Pristupljeno</a:t>
            </a:r>
            <a:r>
              <a:rPr lang="hr-HR" sz="1200" b="0" strike="noStrike" spc="-1">
                <a:solidFill>
                  <a:srgbClr val="404040"/>
                </a:solidFill>
                <a:latin typeface="Calibri"/>
              </a:rPr>
              <a:t> 6.4.2021.)</a:t>
            </a:r>
            <a:endParaRPr lang="en-US" sz="1200" b="0" strike="noStrike" spc="-1">
              <a:solidFill>
                <a:srgbClr val="404040"/>
              </a:solidFill>
              <a:latin typeface="Trebuchet MS"/>
            </a:endParaRPr>
          </a:p>
          <a:p>
            <a:pPr marL="342900" indent="-342265">
              <a:lnSpc>
                <a:spcPct val="90000"/>
              </a:lnSpc>
              <a:spcBef>
                <a:spcPts val="1001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lang="hr-HR" sz="1200" b="0" strike="noStrike" spc="-1">
                <a:solidFill>
                  <a:srgbClr val="404040"/>
                </a:solidFill>
                <a:latin typeface="Calibri"/>
              </a:rPr>
              <a:t>Hrvatska udruga za disleksiju</a:t>
            </a:r>
            <a:r>
              <a:rPr lang="hr-HR" sz="1200" spc="-1">
                <a:solidFill>
                  <a:srgbClr val="404040"/>
                </a:solidFill>
                <a:latin typeface="Calibri"/>
              </a:rPr>
              <a:t>  </a:t>
            </a:r>
            <a:r>
              <a:rPr lang="hr-HR" sz="1200" b="0" strike="noStrike" spc="-1">
                <a:solidFill>
                  <a:srgbClr val="404040"/>
                </a:solidFill>
                <a:latin typeface="Calibri"/>
              </a:rPr>
              <a:t> </a:t>
            </a:r>
            <a:r>
              <a:rPr lang="hr-HR" sz="1200" u="sng" spc="-1">
                <a:solidFill>
                  <a:srgbClr val="0070C0"/>
                </a:solidFill>
                <a:latin typeface="Calibri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http://hud.hr/bitna-obiljezja-disleksije/</a:t>
            </a:r>
            <a:r>
              <a:rPr lang="hr-HR" sz="1200" u="sng" spc="-1">
                <a:solidFill>
                  <a:srgbClr val="0070C0"/>
                </a:solidFill>
                <a:latin typeface="Calibri"/>
              </a:rPr>
              <a:t>  </a:t>
            </a:r>
            <a:r>
              <a:rPr lang="hr-HR" sz="1200" b="0" strike="noStrike" spc="-1">
                <a:solidFill>
                  <a:srgbClr val="404040"/>
                </a:solidFill>
                <a:latin typeface="Calibri"/>
              </a:rPr>
              <a:t>(</a:t>
            </a:r>
            <a:r>
              <a:rPr lang="hr-HR" sz="1200" b="0" strike="noStrike" spc="-1" err="1">
                <a:solidFill>
                  <a:srgbClr val="404040"/>
                </a:solidFill>
                <a:latin typeface="Calibri"/>
              </a:rPr>
              <a:t>Pristupljeno</a:t>
            </a:r>
            <a:r>
              <a:rPr lang="hr-HR" sz="1200" b="0" strike="noStrike" spc="-1">
                <a:solidFill>
                  <a:srgbClr val="404040"/>
                </a:solidFill>
                <a:latin typeface="Calibri"/>
              </a:rPr>
              <a:t> 9.4.2021.)</a:t>
            </a:r>
            <a:endParaRPr lang="en-US" sz="1200" b="0" strike="noStrike" spc="-1">
              <a:solidFill>
                <a:srgbClr val="404040"/>
              </a:solidFill>
              <a:latin typeface="Trebuchet MS"/>
            </a:endParaRPr>
          </a:p>
          <a:p>
            <a:pPr marL="342900" indent="-342265">
              <a:lnSpc>
                <a:spcPct val="90000"/>
              </a:lnSpc>
              <a:spcBef>
                <a:spcPts val="1001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lang="hr-HR" sz="1200" b="0" strike="noStrike" spc="-1">
                <a:solidFill>
                  <a:srgbClr val="404040"/>
                </a:solidFill>
                <a:latin typeface="Calibri"/>
              </a:rPr>
              <a:t>Jezično govorni poremećaji </a:t>
            </a:r>
            <a:r>
              <a:rPr lang="hr-HR" sz="1200" u="sng" spc="-1">
                <a:solidFill>
                  <a:srgbClr val="0070C0"/>
                </a:solidFill>
                <a:latin typeface="Calibri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https://www.eglas.hr/jezicno-govorni-poremecaji/</a:t>
            </a:r>
            <a:r>
              <a:rPr lang="hr-HR" sz="1200" u="sng" spc="-1">
                <a:solidFill>
                  <a:srgbClr val="0070C0"/>
                </a:solidFill>
                <a:latin typeface="Calibri"/>
              </a:rPr>
              <a:t> </a:t>
            </a:r>
            <a:r>
              <a:rPr lang="hr-HR" sz="1200" b="0" strike="noStrike" spc="-1">
                <a:solidFill>
                  <a:srgbClr val="404040"/>
                </a:solidFill>
                <a:latin typeface="Calibri"/>
              </a:rPr>
              <a:t>(</a:t>
            </a:r>
            <a:r>
              <a:rPr lang="hr-HR" sz="1200" b="0" strike="noStrike" spc="-1" err="1">
                <a:solidFill>
                  <a:srgbClr val="404040"/>
                </a:solidFill>
                <a:latin typeface="Calibri"/>
              </a:rPr>
              <a:t>Pristupljeno</a:t>
            </a:r>
            <a:r>
              <a:rPr lang="hr-HR" sz="1200" b="0" strike="noStrike" spc="-1">
                <a:solidFill>
                  <a:srgbClr val="404040"/>
                </a:solidFill>
                <a:latin typeface="Calibri"/>
              </a:rPr>
              <a:t> 9.4.2021.)</a:t>
            </a:r>
            <a:endParaRPr lang="en-US" sz="1200" b="0" strike="noStrike" spc="-1">
              <a:solidFill>
                <a:srgbClr val="404040"/>
              </a:solidFill>
              <a:latin typeface="Trebuchet MS"/>
            </a:endParaRPr>
          </a:p>
          <a:p>
            <a:pPr marL="342900" indent="-342265">
              <a:lnSpc>
                <a:spcPct val="90000"/>
              </a:lnSpc>
              <a:spcBef>
                <a:spcPts val="1001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lang="hr-HR" sz="1200" b="0" strike="noStrike" spc="-1" err="1">
                <a:solidFill>
                  <a:srgbClr val="404040"/>
                </a:solidFill>
                <a:latin typeface="Calibri"/>
              </a:rPr>
              <a:t>OmoType</a:t>
            </a:r>
            <a:r>
              <a:rPr lang="hr-HR" sz="1200" b="0" strike="noStrike" spc="-1">
                <a:solidFill>
                  <a:srgbClr val="404040"/>
                </a:solidFill>
                <a:latin typeface="Calibri"/>
              </a:rPr>
              <a:t> </a:t>
            </a:r>
            <a:r>
              <a:rPr lang="hr-HR" sz="1200" u="sng" spc="-1">
                <a:solidFill>
                  <a:srgbClr val="0070C0"/>
                </a:solidFill>
                <a:latin typeface="Calibri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https://omotype.com/en/post/omotype-and-other-dyslexia-friendly-fonts</a:t>
            </a:r>
            <a:r>
              <a:rPr lang="hr-HR" sz="1200" b="0" strike="noStrike" spc="-1">
                <a:solidFill>
                  <a:srgbClr val="226292"/>
                </a:solidFill>
                <a:latin typeface="Calibri"/>
              </a:rPr>
              <a:t> </a:t>
            </a:r>
            <a:r>
              <a:rPr lang="hr-HR" sz="1200" b="0" strike="noStrike" spc="-1">
                <a:solidFill>
                  <a:srgbClr val="404040"/>
                </a:solidFill>
                <a:latin typeface="Calibri"/>
              </a:rPr>
              <a:t>(</a:t>
            </a:r>
            <a:r>
              <a:rPr lang="hr-HR" sz="1200" b="0" strike="noStrike" spc="-1" err="1">
                <a:solidFill>
                  <a:srgbClr val="404040"/>
                </a:solidFill>
                <a:latin typeface="Calibri"/>
              </a:rPr>
              <a:t>Pristupljeno</a:t>
            </a:r>
            <a:r>
              <a:rPr lang="hr-HR" sz="1200" b="0" strike="noStrike" spc="-1">
                <a:solidFill>
                  <a:srgbClr val="404040"/>
                </a:solidFill>
                <a:latin typeface="Calibri"/>
              </a:rPr>
              <a:t> 9.4.2021.)</a:t>
            </a:r>
            <a:endParaRPr lang="en-US" sz="1200" b="0" strike="noStrike" spc="-1">
              <a:solidFill>
                <a:srgbClr val="404040"/>
              </a:solidFill>
              <a:latin typeface="Trebuchet MS"/>
            </a:endParaRPr>
          </a:p>
          <a:p>
            <a:pPr marL="342900" indent="-342265">
              <a:lnSpc>
                <a:spcPct val="90000"/>
              </a:lnSpc>
              <a:spcBef>
                <a:spcPts val="1001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lang="hr-HR" sz="1200" b="0" strike="noStrike" spc="-1" err="1">
                <a:solidFill>
                  <a:srgbClr val="404040"/>
                </a:solidFill>
                <a:latin typeface="Calibri"/>
              </a:rPr>
              <a:t>OpenDyslexic</a:t>
            </a:r>
            <a:r>
              <a:rPr lang="hr-HR" sz="1200" b="0" strike="noStrike" spc="-1">
                <a:solidFill>
                  <a:srgbClr val="404040"/>
                </a:solidFill>
                <a:latin typeface="Calibri"/>
              </a:rPr>
              <a:t> </a:t>
            </a:r>
            <a:r>
              <a:rPr lang="hr-HR" sz="1200" u="sng" spc="-1">
                <a:solidFill>
                  <a:srgbClr val="0070C0"/>
                </a:solidFill>
                <a:latin typeface="Calibri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https://opendyslexic.org</a:t>
            </a:r>
            <a:r>
              <a:rPr lang="hr-HR" sz="1200" u="sng" spc="-1">
                <a:solidFill>
                  <a:srgbClr val="0070C0"/>
                </a:solidFill>
                <a:latin typeface="Calibri"/>
              </a:rPr>
              <a:t> </a:t>
            </a:r>
            <a:r>
              <a:rPr lang="hr-HR" sz="1200" b="0" strike="noStrike" spc="-1">
                <a:solidFill>
                  <a:srgbClr val="404040"/>
                </a:solidFill>
                <a:latin typeface="Calibri"/>
              </a:rPr>
              <a:t>(</a:t>
            </a:r>
            <a:r>
              <a:rPr lang="hr-HR" sz="1200" b="0" strike="noStrike" spc="-1" err="1">
                <a:solidFill>
                  <a:srgbClr val="404040"/>
                </a:solidFill>
                <a:latin typeface="Calibri"/>
              </a:rPr>
              <a:t>Pristupljeno</a:t>
            </a:r>
            <a:r>
              <a:rPr lang="hr-HR" sz="1200" b="0" strike="noStrike" spc="-1">
                <a:solidFill>
                  <a:srgbClr val="404040"/>
                </a:solidFill>
                <a:latin typeface="Calibri"/>
              </a:rPr>
              <a:t> 9.4.2021.)</a:t>
            </a:r>
            <a:endParaRPr lang="en-US" sz="1200" b="0" strike="noStrike" spc="-1">
              <a:solidFill>
                <a:srgbClr val="404040"/>
              </a:solidFill>
              <a:latin typeface="Trebuchet MS"/>
            </a:endParaRPr>
          </a:p>
          <a:p>
            <a:pPr marL="342900" indent="-342265">
              <a:lnSpc>
                <a:spcPct val="90000"/>
              </a:lnSpc>
              <a:spcBef>
                <a:spcPts val="1001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lang="hr-HR" sz="1200" b="0" strike="noStrike" spc="-1" err="1">
                <a:solidFill>
                  <a:srgbClr val="404040"/>
                </a:solidFill>
                <a:latin typeface="Calibri"/>
              </a:rPr>
              <a:t>Dyslexie</a:t>
            </a:r>
            <a:r>
              <a:rPr lang="hr-HR" sz="1200" b="0" strike="noStrike" spc="-1">
                <a:solidFill>
                  <a:srgbClr val="404040"/>
                </a:solidFill>
                <a:latin typeface="Calibri"/>
              </a:rPr>
              <a:t> </a:t>
            </a:r>
            <a:r>
              <a:rPr lang="hr-HR" sz="1200" u="sng" spc="-1">
                <a:solidFill>
                  <a:srgbClr val="0070C0"/>
                </a:solidFill>
                <a:latin typeface="Calibri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https://www.dyslexiefont.com/en/home/</a:t>
            </a:r>
            <a:r>
              <a:rPr lang="hr-HR" sz="1200" b="0" strike="noStrike" spc="-1">
                <a:solidFill>
                  <a:srgbClr val="226292"/>
                </a:solidFill>
                <a:latin typeface="Calibri"/>
              </a:rPr>
              <a:t> </a:t>
            </a:r>
            <a:r>
              <a:rPr lang="hr-HR" sz="1200" b="0" strike="noStrike" spc="-1">
                <a:solidFill>
                  <a:srgbClr val="404040"/>
                </a:solidFill>
                <a:latin typeface="Calibri"/>
              </a:rPr>
              <a:t>(</a:t>
            </a:r>
            <a:r>
              <a:rPr lang="hr-HR" sz="1200" b="0" strike="noStrike" spc="-1" err="1">
                <a:solidFill>
                  <a:srgbClr val="404040"/>
                </a:solidFill>
                <a:latin typeface="Calibri"/>
              </a:rPr>
              <a:t>Pristupljeno</a:t>
            </a:r>
            <a:r>
              <a:rPr lang="hr-HR" sz="1200" b="0" strike="noStrike" spc="-1">
                <a:solidFill>
                  <a:srgbClr val="404040"/>
                </a:solidFill>
                <a:latin typeface="Calibri"/>
              </a:rPr>
              <a:t> 9.4.2021.)</a:t>
            </a:r>
            <a:endParaRPr lang="en-US" sz="1200" b="0" strike="noStrike" spc="-1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en-US" sz="1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23" name="CustomShape 5"/>
          <p:cNvSpPr/>
          <p:nvPr/>
        </p:nvSpPr>
        <p:spPr>
          <a:xfrm flipH="1">
            <a:off x="11742480" y="4013280"/>
            <a:ext cx="448200" cy="284436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>
            <a:outerShdw blurRad="38100" dist="2556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1C82A-5C40-4A72-8CEC-91B531C05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747" y="298931"/>
            <a:ext cx="10515600" cy="1325563"/>
          </a:xfrm>
        </p:spPr>
        <p:txBody>
          <a:bodyPr/>
          <a:lstStyle/>
          <a:p>
            <a:r>
              <a:rPr lang="en-US" err="1">
                <a:cs typeface="Calibri Light"/>
              </a:rPr>
              <a:t>Disleksija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909905-F7D3-482E-970E-56DC14CA72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862" y="1250531"/>
            <a:ext cx="10878901" cy="217846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>
                <a:ea typeface="+mn-lt"/>
                <a:cs typeface="+mn-lt"/>
              </a:rPr>
              <a:t>Disleksija je specifična teškoća učenja koja uglavnom pogađa razvoj pismenosti i jezične vještine.</a:t>
            </a:r>
            <a:endParaRPr lang="en-US">
              <a:ea typeface="+mn-lt"/>
              <a:cs typeface="+mn-lt"/>
            </a:endParaRPr>
          </a:p>
          <a:p>
            <a:r>
              <a:rPr lang="hr-HR">
                <a:ea typeface="+mn-lt"/>
                <a:cs typeface="+mn-lt"/>
              </a:rPr>
              <a:t>Prisutna je od rođenja i ima cjeloživotne posljedice. </a:t>
            </a:r>
            <a:endParaRPr lang="en-US">
              <a:ea typeface="+mn-lt"/>
              <a:cs typeface="+mn-lt"/>
            </a:endParaRPr>
          </a:p>
          <a:p>
            <a:r>
              <a:rPr lang="hr-HR">
                <a:ea typeface="+mn-lt"/>
                <a:cs typeface="+mn-lt"/>
              </a:rPr>
              <a:t>Obilježena je teškoćama u fonološkoj obradi, brzom imenovanju, radnom pamćenju, brzini obrade i automatizaciji vještina koje nisu usklađene s ostalim kognitivnim sposobnostima.</a:t>
            </a:r>
            <a:endParaRPr lang="en-US">
              <a:ea typeface="+mn-lt"/>
              <a:cs typeface="+mn-lt"/>
            </a:endParaRPr>
          </a:p>
          <a:p>
            <a:r>
              <a:rPr lang="hr-HR">
                <a:ea typeface="+mn-lt"/>
                <a:cs typeface="+mn-lt"/>
              </a:rPr>
              <a:t>Konvencionalne metode poduke ne daju dobre rezultate, no intervencijski postupci, pomoć informacijske tehnologije i savjetodavna podrška mogu ublažiti učinke.</a:t>
            </a:r>
            <a:endParaRPr lang="en-US">
              <a:ea typeface="+mn-lt"/>
              <a:cs typeface="+mn-lt"/>
            </a:endParaRPr>
          </a:p>
          <a:p>
            <a:endParaRPr lang="en-US">
              <a:cs typeface="Calibri"/>
            </a:endParaRPr>
          </a:p>
        </p:txBody>
      </p:sp>
      <p:pic>
        <p:nvPicPr>
          <p:cNvPr id="6" name="Slika 5" descr="Slika na kojoj se prikazuje tekst&#10;&#10;Opis je automatski generiran">
            <a:extLst>
              <a:ext uri="{FF2B5EF4-FFF2-40B4-BE49-F238E27FC236}">
                <a16:creationId xmlns:a16="http://schemas.microsoft.com/office/drawing/2014/main" id="{222BCA78-D1AC-40B4-BB2E-EE93FA8B15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525" y="3429000"/>
            <a:ext cx="4605864" cy="3454398"/>
          </a:xfrm>
          <a:prstGeom prst="rect">
            <a:avLst/>
          </a:prstGeom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9ACEF829-C197-40C8-BA4C-CF0723ACF369}"/>
              </a:ext>
            </a:extLst>
          </p:cNvPr>
          <p:cNvSpPr txBox="1"/>
          <p:nvPr/>
        </p:nvSpPr>
        <p:spPr>
          <a:xfrm>
            <a:off x="363747" y="4057434"/>
            <a:ext cx="4900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OVAKO OSOBE S DISLEKSIJOM VIDE TEKST:</a:t>
            </a:r>
          </a:p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06888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4E47F-8D5B-4F47-B85C-992DE3DDA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991" y="266830"/>
            <a:ext cx="10515600" cy="1325563"/>
          </a:xfrm>
        </p:spPr>
        <p:txBody>
          <a:bodyPr/>
          <a:lstStyle/>
          <a:p>
            <a:r>
              <a:rPr lang="en-US" err="1">
                <a:cs typeface="Calibri Light"/>
              </a:rPr>
              <a:t>Disleksija</a:t>
            </a:r>
            <a:endParaRPr lang="en-US"/>
          </a:p>
        </p:txBody>
      </p:sp>
      <p:sp>
        <p:nvSpPr>
          <p:cNvPr id="5" name="TextShape 3">
            <a:extLst>
              <a:ext uri="{FF2B5EF4-FFF2-40B4-BE49-F238E27FC236}">
                <a16:creationId xmlns:a16="http://schemas.microsoft.com/office/drawing/2014/main" id="{DE476FED-E345-44EE-82FA-CCB055C928F4}"/>
              </a:ext>
            </a:extLst>
          </p:cNvPr>
          <p:cNvSpPr txBox="1"/>
          <p:nvPr/>
        </p:nvSpPr>
        <p:spPr>
          <a:xfrm>
            <a:off x="5822271" y="2054390"/>
            <a:ext cx="5220000" cy="3880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rmAutofit/>
          </a:bodyPr>
          <a:lstStyle/>
          <a:p>
            <a:pPr marL="1080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SzPct val="45000"/>
              <a:tabLst>
                <a:tab pos="0" algn="l"/>
              </a:tabLst>
            </a:pPr>
            <a:r>
              <a:rPr lang="hr-HR" sz="2000" b="1" strike="noStrike" spc="-1">
                <a:solidFill>
                  <a:srgbClr val="404040"/>
                </a:solidFill>
                <a:latin typeface="Trebuchet MS"/>
                <a:ea typeface="Trebuchet MS"/>
              </a:rPr>
              <a:t>Pozitivne strane osoba s disleksijom:</a:t>
            </a:r>
            <a:endParaRPr lang="en-US" sz="2000" b="0" strike="noStrike" spc="-1">
              <a:solidFill>
                <a:srgbClr val="404040"/>
              </a:solidFill>
              <a:latin typeface="Trebuchet MS"/>
            </a:endParaRPr>
          </a:p>
          <a:p>
            <a:pPr marL="742950" lvl="1" indent="-285750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0" algn="l"/>
              </a:tabLst>
            </a:pPr>
            <a:r>
              <a:rPr lang="hr-HR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dobar </a:t>
            </a:r>
            <a:r>
              <a:rPr lang="hr-HR" err="1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predodžbeni</a:t>
            </a:r>
            <a:r>
              <a:rPr lang="hr-HR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 kapacitet</a:t>
            </a:r>
            <a:endParaRPr lang="en-US">
              <a:solidFill>
                <a:schemeClr val="tx1">
                  <a:lumMod val="75000"/>
                  <a:lumOff val="25000"/>
                </a:schemeClr>
              </a:solidFill>
              <a:cs typeface="Calibri"/>
            </a:endParaRPr>
          </a:p>
          <a:p>
            <a:pPr marL="742950" lvl="1" indent="-285750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0" algn="l"/>
              </a:tabLst>
            </a:pPr>
            <a:r>
              <a:rPr lang="hr-HR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originalnost i kreativnost</a:t>
            </a:r>
            <a:endParaRPr lang="en-US">
              <a:solidFill>
                <a:schemeClr val="tx1">
                  <a:lumMod val="75000"/>
                  <a:lumOff val="25000"/>
                </a:schemeClr>
              </a:solidFill>
              <a:cs typeface="Calibri"/>
            </a:endParaRPr>
          </a:p>
          <a:p>
            <a:pPr marL="742950" lvl="1" indent="-285750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0" algn="l"/>
              </a:tabLst>
            </a:pPr>
            <a:r>
              <a:rPr lang="hr-HR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izražene sposobnosti vizualizacije</a:t>
            </a:r>
            <a:endParaRPr lang="en-US">
              <a:solidFill>
                <a:schemeClr val="tx1">
                  <a:lumMod val="75000"/>
                  <a:lumOff val="25000"/>
                </a:schemeClr>
              </a:solidFill>
              <a:cs typeface="Calibri"/>
            </a:endParaRPr>
          </a:p>
          <a:p>
            <a:pPr marL="742950" lvl="1" indent="-285750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0" algn="l"/>
              </a:tabLst>
            </a:pPr>
            <a:r>
              <a:rPr lang="hr-HR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“umjetnički” način razmišljanja.</a:t>
            </a:r>
            <a:endParaRPr lang="en-US">
              <a:solidFill>
                <a:schemeClr val="tx1">
                  <a:lumMod val="75000"/>
                  <a:lumOff val="25000"/>
                </a:schemeClr>
              </a:solidFill>
              <a:cs typeface="Calibri"/>
            </a:endParaRPr>
          </a:p>
        </p:txBody>
      </p:sp>
      <p:sp>
        <p:nvSpPr>
          <p:cNvPr id="7" name="Rezervirano mjesto sadržaja 6">
            <a:extLst>
              <a:ext uri="{FF2B5EF4-FFF2-40B4-BE49-F238E27FC236}">
                <a16:creationId xmlns:a16="http://schemas.microsoft.com/office/drawing/2014/main" id="{0B51E9DD-602E-44CC-B732-45A71858A4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79899" y="1965280"/>
            <a:ext cx="8596668" cy="3880773"/>
          </a:xfrm>
        </p:spPr>
        <p:txBody>
          <a:bodyPr/>
          <a:lstStyle/>
          <a:p>
            <a:pPr marL="108000" indent="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SzPct val="45000"/>
              <a:buNone/>
              <a:tabLst>
                <a:tab pos="0" algn="l"/>
              </a:tabLst>
            </a:pPr>
            <a:r>
              <a:rPr lang="hr-HR" sz="2000" b="1" strike="noStrike" spc="-1">
                <a:solidFill>
                  <a:srgbClr val="404040"/>
                </a:solidFill>
                <a:latin typeface="Trebuchet MS"/>
              </a:rPr>
              <a:t>Otežavajuće strane osoba s disleksijom:</a:t>
            </a:r>
            <a:endParaRPr lang="en-US" sz="2000" b="0" strike="noStrike" spc="-1">
              <a:solidFill>
                <a:srgbClr val="404040"/>
              </a:solidFill>
              <a:latin typeface="Trebuchet MS"/>
            </a:endParaRPr>
          </a:p>
          <a:p>
            <a:pPr lvl="1">
              <a:tabLst>
                <a:tab pos="0" algn="l"/>
              </a:tabLst>
            </a:pPr>
            <a:r>
              <a:rPr lang="hr-HR" sz="1800">
                <a:cs typeface="Calibri"/>
              </a:rPr>
              <a:t>sporo i pogrešno čitanje i pisanje</a:t>
            </a:r>
            <a:endParaRPr lang="en-US" sz="1800">
              <a:cs typeface="Calibri"/>
            </a:endParaRPr>
          </a:p>
          <a:p>
            <a:pPr lvl="1">
              <a:tabLst>
                <a:tab pos="0" algn="l"/>
              </a:tabLst>
            </a:pPr>
            <a:r>
              <a:rPr lang="hr-HR" sz="1800">
                <a:cs typeface="Calibri"/>
              </a:rPr>
              <a:t>nerazumijevanje pročitanog</a:t>
            </a:r>
            <a:endParaRPr lang="en-US" sz="1800">
              <a:cs typeface="Calibri"/>
            </a:endParaRPr>
          </a:p>
          <a:p>
            <a:pPr lvl="1">
              <a:tabLst>
                <a:tab pos="0" algn="l"/>
              </a:tabLst>
            </a:pPr>
            <a:r>
              <a:rPr lang="hr-HR" sz="1800">
                <a:cs typeface="Calibri"/>
              </a:rPr>
              <a:t>umor u situacijama čitanja i pisanja</a:t>
            </a:r>
            <a:endParaRPr lang="en-US" sz="1800">
              <a:cs typeface="Calibri"/>
            </a:endParaRPr>
          </a:p>
          <a:p>
            <a:pPr lvl="1">
              <a:tabLst>
                <a:tab pos="0" algn="l"/>
              </a:tabLst>
            </a:pPr>
            <a:r>
              <a:rPr lang="hr-HR" sz="1800">
                <a:cs typeface="Calibri"/>
              </a:rPr>
              <a:t>nemogućnost organiziranja misli tijekom pisanja</a:t>
            </a:r>
            <a:endParaRPr lang="en-US" sz="1800">
              <a:cs typeface="Calibri"/>
            </a:endParaRPr>
          </a:p>
          <a:p>
            <a:pPr lvl="1">
              <a:tabLst>
                <a:tab pos="0" algn="l"/>
              </a:tabLst>
            </a:pPr>
            <a:r>
              <a:rPr lang="hr-HR" sz="1800">
                <a:cs typeface="Calibri"/>
              </a:rPr>
              <a:t>slabije verbalno pamćenje.</a:t>
            </a:r>
            <a:endParaRPr lang="en-US" sz="1800">
              <a:cs typeface="Calibri"/>
            </a:endParaRPr>
          </a:p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54320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zervirano mjesto sadržaja 12">
            <a:extLst>
              <a:ext uri="{FF2B5EF4-FFF2-40B4-BE49-F238E27FC236}">
                <a16:creationId xmlns:a16="http://schemas.microsoft.com/office/drawing/2014/main" id="{C9864FF4-76AE-4D09-A8A1-66ACF574E9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0" y="2160589"/>
            <a:ext cx="3473796" cy="3880773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85750"/>
            <a:r>
              <a:rPr lang="en-US"/>
              <a:t>Open Dyslexic je open-source font </a:t>
            </a:r>
            <a:r>
              <a:rPr lang="en-US" err="1"/>
              <a:t>kreiran</a:t>
            </a:r>
            <a:r>
              <a:rPr lang="en-US"/>
              <a:t> ka</a:t>
            </a:r>
            <a:r>
              <a:rPr lang="hr-HR"/>
              <a:t>k</a:t>
            </a:r>
            <a:r>
              <a:rPr lang="en-US"/>
              <a:t>o bi </a:t>
            </a:r>
            <a:r>
              <a:rPr lang="en-US" err="1"/>
              <a:t>olakšao</a:t>
            </a:r>
            <a:r>
              <a:rPr lang="en-US"/>
              <a:t> </a:t>
            </a:r>
            <a:r>
              <a:rPr lang="en-US" err="1"/>
              <a:t>čitanje</a:t>
            </a:r>
            <a:r>
              <a:rPr lang="en-US"/>
              <a:t> </a:t>
            </a:r>
            <a:r>
              <a:rPr lang="en-US" err="1"/>
              <a:t>osobama</a:t>
            </a:r>
            <a:r>
              <a:rPr lang="en-US"/>
              <a:t> s </a:t>
            </a:r>
            <a:r>
              <a:rPr lang="en-US" err="1"/>
              <a:t>disleksijom</a:t>
            </a:r>
            <a:endParaRPr lang="hr-HR"/>
          </a:p>
          <a:p>
            <a:pPr marL="285750" indent="-285750"/>
            <a:r>
              <a:rPr lang="hr-HR"/>
              <a:t>Preporučeni fontovi: </a:t>
            </a:r>
            <a:r>
              <a:rPr lang="hr-HR" err="1"/>
              <a:t>Dyslexie</a:t>
            </a:r>
            <a:r>
              <a:rPr lang="hr-HR"/>
              <a:t>, </a:t>
            </a:r>
            <a:r>
              <a:rPr lang="hr-HR" err="1"/>
              <a:t>OmoType</a:t>
            </a:r>
            <a:r>
              <a:rPr lang="hr-HR"/>
              <a:t>, </a:t>
            </a:r>
            <a:r>
              <a:rPr lang="hr-HR" err="1"/>
              <a:t>EasyReading</a:t>
            </a:r>
            <a:r>
              <a:rPr lang="hr-HR"/>
              <a:t>.</a:t>
            </a:r>
            <a:endParaRPr lang="en-US"/>
          </a:p>
        </p:txBody>
      </p:sp>
      <p:pic>
        <p:nvPicPr>
          <p:cNvPr id="8" name="Slika 7" descr="Slika na kojoj se prikazuje tekst&#10;&#10;Opis je automatski generiran">
            <a:extLst>
              <a:ext uri="{FF2B5EF4-FFF2-40B4-BE49-F238E27FC236}">
                <a16:creationId xmlns:a16="http://schemas.microsoft.com/office/drawing/2014/main" id="{56AC4989-5AA2-4FCE-A997-541E348AAF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14" y="1735518"/>
            <a:ext cx="5062993" cy="3375328"/>
          </a:xfrm>
          <a:prstGeom prst="rect">
            <a:avLst/>
          </a:prstGeom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id="{8C8D03FF-81FC-447D-8526-8B02AC9D6415}"/>
              </a:ext>
            </a:extLst>
          </p:cNvPr>
          <p:cNvSpPr txBox="1"/>
          <p:nvPr/>
        </p:nvSpPr>
        <p:spPr>
          <a:xfrm>
            <a:off x="373686" y="417250"/>
            <a:ext cx="79279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600">
                <a:solidFill>
                  <a:schemeClr val="accent1"/>
                </a:solidFill>
                <a:latin typeface="+mj-lt"/>
                <a:ea typeface="+mj-ea"/>
                <a:cs typeface="Calibri Light"/>
              </a:rPr>
              <a:t>Primjeren font za osobe s disleksijom</a:t>
            </a: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BD91D637-AC14-4FA3-8622-1E7407169FD1}"/>
              </a:ext>
            </a:extLst>
          </p:cNvPr>
          <p:cNvSpPr txBox="1"/>
          <p:nvPr/>
        </p:nvSpPr>
        <p:spPr>
          <a:xfrm>
            <a:off x="1178350" y="5110846"/>
            <a:ext cx="5062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spc="-1">
                <a:solidFill>
                  <a:srgbClr val="404040"/>
                </a:solidFill>
                <a:latin typeface="Trebuchet MS"/>
              </a:rPr>
              <a:t>Fotografija 1. Font za osobe s disleksijom </a:t>
            </a:r>
          </a:p>
        </p:txBody>
      </p:sp>
    </p:spTree>
    <p:extLst>
      <p:ext uri="{BB962C8B-B14F-4D97-AF65-F5344CB8AC3E}">
        <p14:creationId xmlns:p14="http://schemas.microsoft.com/office/powerpoint/2010/main" val="10694209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097E3E0-DCDD-48A2-8EB6-888DD3F55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5222281" cy="1320800"/>
          </a:xfrm>
        </p:spPr>
        <p:txBody>
          <a:bodyPr>
            <a:normAutofit/>
          </a:bodyPr>
          <a:lstStyle/>
          <a:p>
            <a:r>
              <a:rPr lang="hr-HR">
                <a:ea typeface="+mj-lt"/>
                <a:cs typeface="+mj-lt"/>
              </a:rPr>
              <a:t>Disgrafija</a:t>
            </a:r>
          </a:p>
        </p:txBody>
      </p:sp>
      <p:sp>
        <p:nvSpPr>
          <p:cNvPr id="21" name="Isosceles Triangle 8">
            <a:extLst>
              <a:ext uri="{FF2B5EF4-FFF2-40B4-BE49-F238E27FC236}">
                <a16:creationId xmlns:a16="http://schemas.microsoft.com/office/drawing/2014/main" id="{E7038D70-4165-4B7C-81B1-689029C47D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1"/>
            <a:ext cx="476655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6B582E6-23E6-4311-9483-D78626E401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01" y="1643975"/>
            <a:ext cx="5773091" cy="439738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hr-HR">
                <a:ea typeface="+mn-lt"/>
                <a:cs typeface="+mn-lt"/>
              </a:rPr>
              <a:t>Disgrafija je teškoća učenja koja pogađa vještinu pisanja. </a:t>
            </a:r>
            <a:endParaRPr lang="en-US"/>
          </a:p>
          <a:p>
            <a:pPr>
              <a:lnSpc>
                <a:spcPct val="90000"/>
              </a:lnSpc>
            </a:pPr>
            <a:r>
              <a:rPr lang="hr-HR">
                <a:ea typeface="+mn-lt"/>
                <a:cs typeface="+mn-lt"/>
              </a:rPr>
              <a:t>Očituje se teškoćama u izgovoru, lošem rukopisu i problemima oblikovanja misli u pisanoj formi. </a:t>
            </a:r>
          </a:p>
          <a:p>
            <a:pPr>
              <a:lnSpc>
                <a:spcPct val="90000"/>
              </a:lnSpc>
            </a:pPr>
            <a:r>
              <a:rPr lang="hr-HR">
                <a:ea typeface="+mn-lt"/>
                <a:cs typeface="+mn-lt"/>
              </a:rPr>
              <a:t>Učenici s poremećajima u pisanju će trebati posebne uvjete i prilagodbe tijekom učenja kao i dodatno uvježbavanje da bi dosegli odgovarajuću razinu pisanja.</a:t>
            </a:r>
          </a:p>
          <a:p>
            <a:pPr>
              <a:lnSpc>
                <a:spcPct val="90000"/>
              </a:lnSpc>
            </a:pPr>
            <a:r>
              <a:rPr lang="hr-HR">
                <a:ea typeface="+mn-lt"/>
                <a:cs typeface="+mn-lt"/>
              </a:rPr>
              <a:t>Osoba s disgrafijom može pisati u suprotnom smjeru, imati problema u prisjećanju kako izgledaju ili kako se oblikuju grafemi. </a:t>
            </a:r>
          </a:p>
          <a:p>
            <a:pPr>
              <a:lnSpc>
                <a:spcPct val="90000"/>
              </a:lnSpc>
            </a:pPr>
            <a:r>
              <a:rPr lang="hr-HR">
                <a:ea typeface="+mn-lt"/>
                <a:cs typeface="+mn-lt"/>
              </a:rPr>
              <a:t>Može se teško prisjećati kada koristiti koja vrsta grafema, može ispuštati riječi u pisanju ili pisati ih uz niz grešaka.</a:t>
            </a:r>
            <a:endParaRPr lang="hr-HR">
              <a:cs typeface="Calibri"/>
            </a:endParaRPr>
          </a:p>
        </p:txBody>
      </p:sp>
      <p:pic>
        <p:nvPicPr>
          <p:cNvPr id="7" name="Slika 6" descr="Slika na kojoj se prikazuje tekst&#10;&#10;Opis je automatski generiran">
            <a:extLst>
              <a:ext uri="{FF2B5EF4-FFF2-40B4-BE49-F238E27FC236}">
                <a16:creationId xmlns:a16="http://schemas.microsoft.com/office/drawing/2014/main" id="{A456E157-E8A2-4C76-B63C-B9E4973571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59" r="-1605" b="2"/>
          <a:stretch/>
        </p:blipFill>
        <p:spPr>
          <a:xfrm>
            <a:off x="6454092" y="609600"/>
            <a:ext cx="4431159" cy="2601747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DD275549-9999-4737-B4D2-7D59CD64528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51" t="-2280" r="-1" b="-1"/>
          <a:stretch/>
        </p:blipFill>
        <p:spPr>
          <a:xfrm>
            <a:off x="7046458" y="3211017"/>
            <a:ext cx="3165033" cy="2830346"/>
          </a:xfrm>
          <a:prstGeom prst="rect">
            <a:avLst/>
          </a:prstGeom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id="{204E2E8D-6307-4F13-9F98-7C891553F5C4}"/>
              </a:ext>
            </a:extLst>
          </p:cNvPr>
          <p:cNvSpPr txBox="1"/>
          <p:nvPr/>
        </p:nvSpPr>
        <p:spPr>
          <a:xfrm>
            <a:off x="6772023" y="6087279"/>
            <a:ext cx="41132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spc="-1">
                <a:solidFill>
                  <a:srgbClr val="404040"/>
                </a:solidFill>
                <a:latin typeface="Trebuchet MS"/>
              </a:rPr>
              <a:t>Fotografija 2. i 3. </a:t>
            </a:r>
          </a:p>
          <a:p>
            <a:r>
              <a:rPr lang="hr-HR" b="1" spc="-1">
                <a:solidFill>
                  <a:srgbClr val="404040"/>
                </a:solidFill>
                <a:latin typeface="Trebuchet MS"/>
              </a:rPr>
              <a:t>Primjer pisanja djece s disgrafijom</a:t>
            </a:r>
          </a:p>
        </p:txBody>
      </p:sp>
    </p:spTree>
    <p:extLst>
      <p:ext uri="{BB962C8B-B14F-4D97-AF65-F5344CB8AC3E}">
        <p14:creationId xmlns:p14="http://schemas.microsoft.com/office/powerpoint/2010/main" val="19449622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ACD9823-3F4C-4166-8801-C218856BA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836" y="152689"/>
            <a:ext cx="10515600" cy="1325563"/>
          </a:xfrm>
        </p:spPr>
        <p:txBody>
          <a:bodyPr/>
          <a:lstStyle/>
          <a:p>
            <a:r>
              <a:rPr lang="hr-HR" err="1">
                <a:cs typeface="Calibri Light"/>
              </a:rPr>
              <a:t>Diskalkulija</a:t>
            </a:r>
            <a:r>
              <a:rPr lang="hr-HR">
                <a:cs typeface="Calibri Light"/>
              </a:rPr>
              <a:t> 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F843F0E-1C52-4401-8C9D-494228BB59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5836" y="1261456"/>
            <a:ext cx="9614222" cy="4353750"/>
          </a:xfrm>
        </p:spPr>
        <p:txBody>
          <a:bodyPr>
            <a:normAutofit/>
          </a:bodyPr>
          <a:lstStyle/>
          <a:p>
            <a:r>
              <a:rPr lang="hr-HR" err="1">
                <a:ea typeface="+mn-lt"/>
                <a:cs typeface="+mn-lt"/>
              </a:rPr>
              <a:t>Diskalkulija</a:t>
            </a:r>
            <a:r>
              <a:rPr lang="hr-HR">
                <a:ea typeface="+mn-lt"/>
                <a:cs typeface="+mn-lt"/>
              </a:rPr>
              <a:t> je specifična teškoća učenja koju obilježavaju problemi u usvajanju temeljnih aritmetičkih vještina, obradi brojevnih veličina i točnom i fluentnom računanju. </a:t>
            </a:r>
          </a:p>
          <a:p>
            <a:r>
              <a:rPr lang="hr-HR">
                <a:ea typeface="+mn-lt"/>
                <a:cs typeface="+mn-lt"/>
              </a:rPr>
              <a:t>Ove teškoće trebaju biti značajno ispod onoga što se očekuje za kronološku dob i nisu posljedica neodgovarajuće poduke niti intelektualnih teškoća.</a:t>
            </a:r>
          </a:p>
          <a:p>
            <a:r>
              <a:rPr lang="hr-HR" err="1">
                <a:ea typeface="+mn-lt"/>
                <a:cs typeface="+mn-lt"/>
              </a:rPr>
              <a:t>Diskalkulija</a:t>
            </a:r>
            <a:r>
              <a:rPr lang="hr-HR">
                <a:ea typeface="+mn-lt"/>
                <a:cs typeface="+mn-lt"/>
              </a:rPr>
              <a:t> je stanje koje se odražava na sposobnost stjecanja matematičkih vještina. </a:t>
            </a:r>
          </a:p>
          <a:p>
            <a:r>
              <a:rPr lang="hr-HR">
                <a:ea typeface="+mn-lt"/>
                <a:cs typeface="+mn-lt"/>
              </a:rPr>
              <a:t>Učenici s </a:t>
            </a:r>
            <a:r>
              <a:rPr lang="hr-HR" err="1">
                <a:ea typeface="+mn-lt"/>
                <a:cs typeface="+mn-lt"/>
              </a:rPr>
              <a:t>diskalkulijom</a:t>
            </a:r>
            <a:r>
              <a:rPr lang="hr-HR">
                <a:ea typeface="+mn-lt"/>
                <a:cs typeface="+mn-lt"/>
              </a:rPr>
              <a:t> mogu imati teškoća u razumijevanju jednostavnih brojevnih koncepata, nedostatak intuitivnog osjećaja za brojeve i teškoće s učenjem numeričkih činjenica i procedura. </a:t>
            </a:r>
          </a:p>
          <a:p>
            <a:r>
              <a:rPr lang="hr-HR">
                <a:ea typeface="+mn-lt"/>
                <a:cs typeface="+mn-lt"/>
              </a:rPr>
              <a:t>Čak i kada dođu do točnog odgovora i koriste ispravne metode, učenici s </a:t>
            </a:r>
            <a:r>
              <a:rPr lang="hr-HR" err="1">
                <a:ea typeface="+mn-lt"/>
                <a:cs typeface="+mn-lt"/>
              </a:rPr>
              <a:t>diskalkulijom</a:t>
            </a:r>
            <a:r>
              <a:rPr lang="hr-HR">
                <a:ea typeface="+mn-lt"/>
                <a:cs typeface="+mn-lt"/>
              </a:rPr>
              <a:t> mogu to raditi automatski i bez povjerenja.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66CD943E-32C2-4E4B-B09B-79A1E00165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942" y="4911330"/>
            <a:ext cx="3242975" cy="1879826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BC96AEF4-FDCB-46D4-AC39-E65764ADFA35}"/>
              </a:ext>
            </a:extLst>
          </p:cNvPr>
          <p:cNvSpPr txBox="1"/>
          <p:nvPr/>
        </p:nvSpPr>
        <p:spPr>
          <a:xfrm>
            <a:off x="5160038" y="5430540"/>
            <a:ext cx="49832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spc="-1">
                <a:solidFill>
                  <a:srgbClr val="404040"/>
                </a:solidFill>
                <a:latin typeface="Trebuchet MS"/>
              </a:rPr>
              <a:t>Fotografija 4</a:t>
            </a:r>
            <a:r>
              <a:rPr lang="hr-HR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</a:p>
          <a:p>
            <a:r>
              <a:rPr lang="hr-HR" b="1" spc="-1">
                <a:solidFill>
                  <a:srgbClr val="404040"/>
                </a:solidFill>
                <a:latin typeface="Trebuchet MS"/>
              </a:rPr>
              <a:t>Primjer pisanja djece s </a:t>
            </a:r>
            <a:r>
              <a:rPr lang="hr-HR" b="1" spc="-1" err="1">
                <a:solidFill>
                  <a:srgbClr val="404040"/>
                </a:solidFill>
                <a:latin typeface="Trebuchet MS"/>
              </a:rPr>
              <a:t>diskalkulijom</a:t>
            </a:r>
            <a:endParaRPr lang="hr-HR" b="1" spc="-1">
              <a:solidFill>
                <a:srgbClr val="404040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2345728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59B72-1331-4487-82F2-D64058ED9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9418773" cy="1320800"/>
          </a:xfrm>
        </p:spPr>
        <p:txBody>
          <a:bodyPr>
            <a:normAutofit/>
          </a:bodyPr>
          <a:lstStyle/>
          <a:p>
            <a:r>
              <a:rPr lang="en-US" sz="3200">
                <a:cs typeface="Calibri Light"/>
              </a:rPr>
              <a:t>ADHD</a:t>
            </a:r>
            <a:r>
              <a:rPr lang="hr-HR" sz="3200">
                <a:cs typeface="Calibri Light"/>
              </a:rPr>
              <a:t> </a:t>
            </a:r>
            <a:r>
              <a:rPr lang="en-US" sz="3200" b="0" strike="noStrike" spc="-1">
                <a:solidFill>
                  <a:srgbClr val="5FCBEF"/>
                </a:solidFill>
                <a:latin typeface="Trebuchet MS"/>
              </a:rPr>
              <a:t>(Attention deficit hyperactivity disorder)</a:t>
            </a:r>
            <a:endParaRPr lang="en-US" sz="32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4CC605-4A06-4D8C-B534-6376819733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609889"/>
            <a:ext cx="8596668" cy="456339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>
                <a:ea typeface="+mn-lt"/>
                <a:cs typeface="+mn-lt"/>
              </a:rPr>
              <a:t>ADHD je sindrom nepažnje, hiperaktivnosti i impulzivnosti. </a:t>
            </a:r>
            <a:endParaRPr lang="en-US">
              <a:ea typeface="+mn-lt"/>
              <a:cs typeface="+mn-lt"/>
            </a:endParaRPr>
          </a:p>
          <a:p>
            <a:r>
              <a:rPr lang="hr-HR">
                <a:ea typeface="+mn-lt"/>
                <a:cs typeface="+mn-lt"/>
              </a:rPr>
              <a:t>Postoje tri oblika ADHD-a: oblik pretežito s nepažnjom, pretežito hiperaktivni–impulzivni oblik i kombinirani oblik. </a:t>
            </a:r>
            <a:endParaRPr lang="en-US">
              <a:ea typeface="+mn-lt"/>
              <a:cs typeface="+mn-lt"/>
            </a:endParaRPr>
          </a:p>
          <a:p>
            <a:r>
              <a:rPr lang="hr-HR">
                <a:ea typeface="+mn-lt"/>
                <a:cs typeface="+mn-lt"/>
              </a:rPr>
              <a:t>Dijagnoza se postavlja na osnovi kliničkih mjerila, a liječenje obično uključuje lijekove sa stimulativnim djelovanjem i obrazovne postupke.</a:t>
            </a:r>
            <a:endParaRPr lang="en-US">
              <a:ea typeface="+mn-lt"/>
              <a:cs typeface="+mn-lt"/>
            </a:endParaRPr>
          </a:p>
          <a:p>
            <a:r>
              <a:rPr lang="hr-HR">
                <a:ea typeface="+mn-lt"/>
                <a:cs typeface="+mn-lt"/>
              </a:rPr>
              <a:t>Do nastupa često dolazi prije 4. god., a beziznimno prije 7. god. života.</a:t>
            </a:r>
          </a:p>
          <a:p>
            <a:r>
              <a:rPr lang="hr-HR">
                <a:ea typeface="+mn-lt"/>
                <a:cs typeface="+mn-lt"/>
              </a:rPr>
              <a:t>Vrhunac starosti za postavljanje dijagnoze iznosi između 8 i 10 god.; međutim, bolesnike s oblikom obilježenim pretežito nepažnjom ne mora se otkriti sve do nakon adolescencije.</a:t>
            </a:r>
          </a:p>
          <a:p>
            <a:r>
              <a:rPr lang="hr-HR">
                <a:ea typeface="+mn-lt"/>
                <a:cs typeface="+mn-lt"/>
              </a:rPr>
              <a:t>Nepažnja se pojavljuje kad je dijete uključeno u zadatke koji zahtijevaju budnost, brzu reakciju, vidnu potragu i opažanje te sustavno i dulje slušanje. </a:t>
            </a:r>
            <a:endParaRPr lang="en-US">
              <a:ea typeface="+mn-lt"/>
              <a:cs typeface="+mn-lt"/>
            </a:endParaRPr>
          </a:p>
          <a:p>
            <a:endParaRPr lang="hr-HR">
              <a:ea typeface="+mn-lt"/>
              <a:cs typeface="+mn-lt"/>
            </a:endParaRPr>
          </a:p>
          <a:p>
            <a:endParaRPr lang="en-US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83635723"/>
      </p:ext>
    </p:extLst>
  </p:cSld>
  <p:clrMapOvr>
    <a:masterClrMapping/>
  </p:clrMapOvr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Application>Microsoft Office PowerPoint</Application>
  <PresentationFormat>Widescreen</PresentationFormat>
  <Slides>32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Faseta</vt:lpstr>
      <vt:lpstr>Oštećenja jezično-govorno-glasovne komunikacije i specifične teškoće učenja</vt:lpstr>
      <vt:lpstr>Uvod</vt:lpstr>
      <vt:lpstr>SPECIFIČNE TEŠKOĆE UČENJA</vt:lpstr>
      <vt:lpstr>Disleksija</vt:lpstr>
      <vt:lpstr>Disleksija</vt:lpstr>
      <vt:lpstr>PowerPoint Presentation</vt:lpstr>
      <vt:lpstr>Disgrafija</vt:lpstr>
      <vt:lpstr>Diskalkulija </vt:lpstr>
      <vt:lpstr>ADHD (Attention deficit hyperactivity disorder)</vt:lpstr>
      <vt:lpstr>ADHD</vt:lpstr>
      <vt:lpstr>PowerPoint Presentation</vt:lpstr>
      <vt:lpstr>JEZIČNO - GOVORNO - KOMUNIKACIJSKE TEŠKOĆE </vt:lpstr>
      <vt:lpstr>PowerPoint Presentation</vt:lpstr>
      <vt:lpstr>POREMEĆAJI IZGOVORA</vt:lpstr>
      <vt:lpstr>Artikulacijski poremećaji</vt:lpstr>
      <vt:lpstr>Artikulacijski poremećaji</vt:lpstr>
      <vt:lpstr>Artikulacijski poremećaji  </vt:lpstr>
      <vt:lpstr>Fonemski poremećaji</vt:lpstr>
      <vt:lpstr>POREMEĆAJI TEČNOSTI GOVORA</vt:lpstr>
      <vt:lpstr>Mucanje</vt:lpstr>
      <vt:lpstr>Mucanje</vt:lpstr>
      <vt:lpstr>Mucanje u dječjoj populaciji može biti:  </vt:lpstr>
      <vt:lpstr>Mucanje</vt:lpstr>
      <vt:lpstr>Brzopletost</vt:lpstr>
      <vt:lpstr>Dječja govorna apraksija</vt:lpstr>
      <vt:lpstr>Dječja govorna apraksija</vt:lpstr>
      <vt:lpstr>Dječja govorna apraksija</vt:lpstr>
      <vt:lpstr>PowerPoint Presentation</vt:lpstr>
      <vt:lpstr>Asistivna tehnologija (AT)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Luka Leš</dc:creator>
  <cp:revision>1</cp:revision>
  <dcterms:created xsi:type="dcterms:W3CDTF">2021-04-09T08:11:48Z</dcterms:created>
  <dcterms:modified xsi:type="dcterms:W3CDTF">2021-04-14T07:40:49Z</dcterms:modified>
</cp:coreProperties>
</file>