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5" r:id="rId8"/>
    <p:sldId id="263" r:id="rId9"/>
    <p:sldId id="264" r:id="rId1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047C71"/>
    <a:srgbClr val="008000"/>
    <a:srgbClr val="0066FF"/>
    <a:srgbClr val="FFFFFF"/>
    <a:srgbClr val="00FF00"/>
    <a:srgbClr val="FFFF00"/>
    <a:srgbClr val="FF0066"/>
    <a:srgbClr val="660066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9F0C0-9C91-48C2-BBAF-8D1841BC7214}" type="datetimeFigureOut">
              <a:rPr lang="pl-PL" smtClean="0"/>
              <a:pPr/>
              <a:t>2015-02-19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2C05F-0A28-45CF-B3FC-5E86ACB9C96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9F0C0-9C91-48C2-BBAF-8D1841BC7214}" type="datetimeFigureOut">
              <a:rPr lang="pl-PL" smtClean="0"/>
              <a:pPr/>
              <a:t>2015-02-19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2C05F-0A28-45CF-B3FC-5E86ACB9C96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9F0C0-9C91-48C2-BBAF-8D1841BC7214}" type="datetimeFigureOut">
              <a:rPr lang="pl-PL" smtClean="0"/>
              <a:pPr/>
              <a:t>2015-02-19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2C05F-0A28-45CF-B3FC-5E86ACB9C96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9F0C0-9C91-48C2-BBAF-8D1841BC7214}" type="datetimeFigureOut">
              <a:rPr lang="pl-PL" smtClean="0"/>
              <a:pPr/>
              <a:t>2015-02-19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2C05F-0A28-45CF-B3FC-5E86ACB9C96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9F0C0-9C91-48C2-BBAF-8D1841BC7214}" type="datetimeFigureOut">
              <a:rPr lang="pl-PL" smtClean="0"/>
              <a:pPr/>
              <a:t>2015-02-19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2C05F-0A28-45CF-B3FC-5E86ACB9C96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9F0C0-9C91-48C2-BBAF-8D1841BC7214}" type="datetimeFigureOut">
              <a:rPr lang="pl-PL" smtClean="0"/>
              <a:pPr/>
              <a:t>2015-02-19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2C05F-0A28-45CF-B3FC-5E86ACB9C96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9F0C0-9C91-48C2-BBAF-8D1841BC7214}" type="datetimeFigureOut">
              <a:rPr lang="pl-PL" smtClean="0"/>
              <a:pPr/>
              <a:t>2015-02-19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2C05F-0A28-45CF-B3FC-5E86ACB9C96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9F0C0-9C91-48C2-BBAF-8D1841BC7214}" type="datetimeFigureOut">
              <a:rPr lang="pl-PL" smtClean="0"/>
              <a:pPr/>
              <a:t>2015-02-19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2C05F-0A28-45CF-B3FC-5E86ACB9C96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9F0C0-9C91-48C2-BBAF-8D1841BC7214}" type="datetimeFigureOut">
              <a:rPr lang="pl-PL" smtClean="0"/>
              <a:pPr/>
              <a:t>2015-02-19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2C05F-0A28-45CF-B3FC-5E86ACB9C96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9F0C0-9C91-48C2-BBAF-8D1841BC7214}" type="datetimeFigureOut">
              <a:rPr lang="pl-PL" smtClean="0"/>
              <a:pPr/>
              <a:t>2015-02-19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2C05F-0A28-45CF-B3FC-5E86ACB9C96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9F0C0-9C91-48C2-BBAF-8D1841BC7214}" type="datetimeFigureOut">
              <a:rPr lang="pl-PL" smtClean="0"/>
              <a:pPr/>
              <a:t>2015-02-19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2C05F-0A28-45CF-B3FC-5E86ACB9C96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9F0C0-9C91-48C2-BBAF-8D1841BC7214}" type="datetimeFigureOut">
              <a:rPr lang="pl-PL" smtClean="0"/>
              <a:pPr/>
              <a:t>2015-02-19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2C05F-0A28-45CF-B3FC-5E86ACB9C96B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51720" y="764704"/>
            <a:ext cx="5616624" cy="1719064"/>
          </a:xfrm>
          <a:blipFill>
            <a:blip r:embed="rId2" cstate="print"/>
            <a:tile tx="0" ty="0" sx="100000" sy="100000" flip="none" algn="tl"/>
          </a:blipFill>
          <a:ln>
            <a:noFill/>
          </a:ln>
        </p:spPr>
        <p:txBody>
          <a:bodyPr/>
          <a:lstStyle/>
          <a:p>
            <a:r>
              <a:rPr lang="pl-PL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</a:t>
            </a:r>
            <a:r>
              <a:rPr lang="pl-PL" i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town</a:t>
            </a:r>
            <a:r>
              <a:rPr lang="pl-PL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Zambrów</a:t>
            </a:r>
            <a:endParaRPr lang="pl-PL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Zambrów </a:t>
            </a:r>
            <a:r>
              <a:rPr lang="pl-PL" i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</a:t>
            </a:r>
            <a:r>
              <a:rPr lang="pl-PL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Poland</a:t>
            </a:r>
            <a:endParaRPr lang="pl-PL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Symbol zastępczy zawartości 4" descr="mapa2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340768"/>
            <a:ext cx="6696744" cy="5256584"/>
          </a:xfrm>
        </p:spPr>
      </p:pic>
    </p:spTree>
  </p:cSld>
  <p:clrMapOvr>
    <a:masterClrMapping/>
  </p:clrMapOvr>
  <p:transition advTm="6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 smtClean="0"/>
              <a:t>Coat</a:t>
            </a:r>
            <a:r>
              <a:rPr lang="pl-PL" dirty="0" smtClean="0"/>
              <a:t> of </a:t>
            </a:r>
            <a:r>
              <a:rPr lang="pl-PL" dirty="0" err="1" smtClean="0"/>
              <a:t>arms</a:t>
            </a:r>
            <a:r>
              <a:rPr lang="pl-PL" dirty="0" smtClean="0"/>
              <a:t> of</a:t>
            </a:r>
            <a:r>
              <a:rPr lang="pl-PL" dirty="0" smtClean="0"/>
              <a:t> Zambrów</a:t>
            </a:r>
            <a:endParaRPr lang="pl-PL" dirty="0"/>
          </a:p>
        </p:txBody>
      </p:sp>
      <p:pic>
        <p:nvPicPr>
          <p:cNvPr id="4" name="Symbol zastępczy zawartości 3" descr="1880531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55776" y="1268760"/>
            <a:ext cx="4104456" cy="5184576"/>
          </a:xfrm>
        </p:spPr>
      </p:pic>
    </p:spTree>
  </p:cSld>
  <p:clrMapOvr>
    <a:masterClrMapping/>
  </p:clrMapOvr>
  <p:transition advTm="6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>
                <a:solidFill>
                  <a:srgbClr val="FFFF00"/>
                </a:solidFill>
              </a:rPr>
              <a:t>T</a:t>
            </a:r>
            <a:r>
              <a:rPr lang="pl-PL" dirty="0" err="1" smtClean="0">
                <a:solidFill>
                  <a:srgbClr val="FFFF00"/>
                </a:solidFill>
              </a:rPr>
              <a:t>he</a:t>
            </a:r>
            <a:r>
              <a:rPr lang="pl-PL" dirty="0" smtClean="0">
                <a:solidFill>
                  <a:srgbClr val="FFFF00"/>
                </a:solidFill>
              </a:rPr>
              <a:t> </a:t>
            </a:r>
            <a:r>
              <a:rPr lang="pl-PL" dirty="0" err="1" smtClean="0">
                <a:solidFill>
                  <a:srgbClr val="FFFF00"/>
                </a:solidFill>
              </a:rPr>
              <a:t>emblem</a:t>
            </a:r>
            <a:r>
              <a:rPr lang="pl-PL" dirty="0" smtClean="0">
                <a:solidFill>
                  <a:srgbClr val="FFFF00"/>
                </a:solidFill>
              </a:rPr>
              <a:t> legend Zambrów</a:t>
            </a:r>
            <a:endParaRPr lang="pl-PL" dirty="0">
              <a:solidFill>
                <a:srgbClr val="FFFF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It refers to the </a:t>
            </a:r>
            <a:r>
              <a:rPr lang="en-US" dirty="0" smtClean="0">
                <a:solidFill>
                  <a:srgbClr val="FFFFFF"/>
                </a:solidFill>
              </a:rPr>
              <a:t>past</a:t>
            </a:r>
            <a:r>
              <a:rPr lang="pl-PL" dirty="0" smtClean="0">
                <a:solidFill>
                  <a:srgbClr val="FFFFFF"/>
                </a:solidFill>
              </a:rPr>
              <a:t> of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err="1" smtClean="0">
                <a:solidFill>
                  <a:srgbClr val="FFFFFF"/>
                </a:solidFill>
              </a:rPr>
              <a:t>Zambr</a:t>
            </a:r>
            <a:r>
              <a:rPr lang="pl-PL" dirty="0" smtClean="0">
                <a:solidFill>
                  <a:srgbClr val="FFFFFF"/>
                </a:solidFill>
              </a:rPr>
              <a:t>ów</a:t>
            </a:r>
            <a:r>
              <a:rPr lang="en-US" dirty="0" smtClean="0">
                <a:solidFill>
                  <a:srgbClr val="FFFFFF"/>
                </a:solidFill>
              </a:rPr>
              <a:t>, </a:t>
            </a:r>
            <a:r>
              <a:rPr lang="en-US" dirty="0" smtClean="0">
                <a:solidFill>
                  <a:srgbClr val="FFFFFF"/>
                </a:solidFill>
              </a:rPr>
              <a:t>as in the Middle Ages </a:t>
            </a:r>
            <a:r>
              <a:rPr lang="en-US" dirty="0" smtClean="0">
                <a:solidFill>
                  <a:srgbClr val="FFFFFF"/>
                </a:solidFill>
              </a:rPr>
              <a:t>bison</a:t>
            </a:r>
            <a:r>
              <a:rPr lang="pl-PL" dirty="0" smtClean="0">
                <a:solidFill>
                  <a:srgbClr val="FFFFFF"/>
                </a:solidFill>
              </a:rPr>
              <a:t>s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pl-PL" dirty="0" err="1" smtClean="0">
                <a:solidFill>
                  <a:srgbClr val="FFFFFF"/>
                </a:solidFill>
              </a:rPr>
              <a:t>used</a:t>
            </a:r>
            <a:r>
              <a:rPr lang="pl-PL" dirty="0" smtClean="0">
                <a:solidFill>
                  <a:srgbClr val="FFFFFF"/>
                </a:solidFill>
              </a:rPr>
              <a:t> to live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smtClean="0">
                <a:solidFill>
                  <a:srgbClr val="FFFFFF"/>
                </a:solidFill>
              </a:rPr>
              <a:t>in the surrounding woods. Also, the city's name is derived from the Old Polish noun which means </a:t>
            </a:r>
            <a:r>
              <a:rPr lang="pl-PL" dirty="0" smtClean="0">
                <a:solidFill>
                  <a:srgbClr val="FFFFFF"/>
                </a:solidFill>
              </a:rPr>
              <a:t>„</a:t>
            </a:r>
            <a:r>
              <a:rPr lang="en-US" dirty="0" smtClean="0">
                <a:solidFill>
                  <a:srgbClr val="FFFFFF"/>
                </a:solidFill>
              </a:rPr>
              <a:t>the </a:t>
            </a:r>
            <a:r>
              <a:rPr lang="en-US" dirty="0" smtClean="0">
                <a:solidFill>
                  <a:srgbClr val="FFFFFF"/>
                </a:solidFill>
              </a:rPr>
              <a:t>place of residence of </a:t>
            </a:r>
            <a:r>
              <a:rPr lang="en-US" dirty="0" smtClean="0">
                <a:solidFill>
                  <a:srgbClr val="FFFFFF"/>
                </a:solidFill>
              </a:rPr>
              <a:t>bison</a:t>
            </a:r>
            <a:r>
              <a:rPr lang="pl-PL" dirty="0" smtClean="0">
                <a:solidFill>
                  <a:srgbClr val="FFFFFF"/>
                </a:solidFill>
              </a:rPr>
              <a:t>s”</a:t>
            </a:r>
            <a:r>
              <a:rPr lang="en-US" dirty="0" smtClean="0">
                <a:solidFill>
                  <a:srgbClr val="FFFFFF"/>
                </a:solidFill>
              </a:rPr>
              <a:t>.</a:t>
            </a:r>
            <a:endParaRPr lang="en-US" dirty="0" smtClean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FFFFF"/>
              </a:solidFill>
            </a:endParaRPr>
          </a:p>
          <a:p>
            <a:r>
              <a:rPr lang="pl-PL" dirty="0" smtClean="0">
                <a:solidFill>
                  <a:srgbClr val="FFFFFF"/>
                </a:solidFill>
              </a:rPr>
              <a:t>The p</a:t>
            </a:r>
            <a:r>
              <a:rPr lang="en-US" dirty="0" err="1" smtClean="0">
                <a:solidFill>
                  <a:srgbClr val="FFFFFF"/>
                </a:solidFill>
              </a:rPr>
              <a:t>attern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 smtClean="0">
                <a:solidFill>
                  <a:srgbClr val="FFFFFF"/>
                </a:solidFill>
              </a:rPr>
              <a:t>of the coat of arms was adopted by City Council Resolution No. 26 / V / 03 of 25 February </a:t>
            </a:r>
            <a:r>
              <a:rPr lang="en-US" dirty="0" smtClean="0">
                <a:solidFill>
                  <a:srgbClr val="FFFFFF"/>
                </a:solidFill>
              </a:rPr>
              <a:t>2003</a:t>
            </a:r>
            <a:r>
              <a:rPr lang="pl-PL" dirty="0" smtClean="0">
                <a:solidFill>
                  <a:srgbClr val="FFFFFF"/>
                </a:solidFill>
              </a:rPr>
              <a:t>.</a:t>
            </a:r>
            <a:endParaRPr lang="pl-PL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advTm="40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ytuł 14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1143000"/>
          </a:xfrm>
        </p:spPr>
        <p:txBody>
          <a:bodyPr/>
          <a:lstStyle/>
          <a:p>
            <a:r>
              <a:rPr lang="pl-PL" sz="6600" dirty="0" err="1" smtClean="0">
                <a:solidFill>
                  <a:srgbClr val="FFFFFF"/>
                </a:solidFill>
              </a:rPr>
              <a:t>Population</a:t>
            </a:r>
            <a:r>
              <a:rPr lang="pl-PL" dirty="0" smtClean="0">
                <a:solidFill>
                  <a:srgbClr val="FFFFFF"/>
                </a:solidFill>
              </a:rPr>
              <a:t> </a:t>
            </a:r>
            <a:r>
              <a:rPr lang="pl-PL" sz="6600" i="1" dirty="0" smtClean="0">
                <a:solidFill>
                  <a:srgbClr val="FFFFFF"/>
                </a:solidFill>
              </a:rPr>
              <a:t>of</a:t>
            </a:r>
            <a:r>
              <a:rPr lang="pl-PL" sz="6600" i="1" dirty="0" smtClean="0">
                <a:solidFill>
                  <a:srgbClr val="FFFFFF"/>
                </a:solidFill>
              </a:rPr>
              <a:t> </a:t>
            </a:r>
            <a:r>
              <a:rPr lang="pl-PL" sz="6600" i="1" dirty="0" smtClean="0">
                <a:solidFill>
                  <a:srgbClr val="FFFFFF"/>
                </a:solidFill>
              </a:rPr>
              <a:t>Zambrów</a:t>
            </a:r>
            <a:endParaRPr lang="pl-PL" sz="6600" i="1" dirty="0">
              <a:solidFill>
                <a:srgbClr val="FFFFFF"/>
              </a:solidFill>
            </a:endParaRPr>
          </a:p>
        </p:txBody>
      </p:sp>
      <p:graphicFrame>
        <p:nvGraphicFramePr>
          <p:cNvPr id="14" name="Tabela 13"/>
          <p:cNvGraphicFramePr>
            <a:graphicFrameLocks noGrp="1"/>
          </p:cNvGraphicFramePr>
          <p:nvPr/>
        </p:nvGraphicFramePr>
        <p:xfrm>
          <a:off x="1547664" y="3284984"/>
          <a:ext cx="6096000" cy="370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 err="1" smtClean="0"/>
                        <a:t>Description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 smtClean="0"/>
                        <a:t>Altogether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 smtClean="0"/>
                        <a:t>Women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Men</a:t>
                      </a:r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7" name="Tabela 16"/>
          <p:cNvGraphicFramePr>
            <a:graphicFrameLocks noGrp="1"/>
          </p:cNvGraphicFramePr>
          <p:nvPr/>
        </p:nvGraphicFramePr>
        <p:xfrm>
          <a:off x="1547664" y="3717032"/>
          <a:ext cx="6095999" cy="370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12168"/>
                <a:gridCol w="936104"/>
                <a:gridCol w="576064"/>
                <a:gridCol w="864096"/>
                <a:gridCol w="720080"/>
                <a:gridCol w="864096"/>
                <a:gridCol w="623391"/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Unit 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 smtClean="0"/>
                        <a:t>people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%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 smtClean="0"/>
                        <a:t>people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%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err="1" smtClean="0"/>
                        <a:t>people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%</a:t>
                      </a:r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8" name="Tabela 17"/>
          <p:cNvGraphicFramePr>
            <a:graphicFrameLocks noGrp="1"/>
          </p:cNvGraphicFramePr>
          <p:nvPr/>
        </p:nvGraphicFramePr>
        <p:xfrm>
          <a:off x="1475656" y="4149080"/>
          <a:ext cx="6264695" cy="370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54015"/>
                <a:gridCol w="962010"/>
                <a:gridCol w="592005"/>
                <a:gridCol w="888008"/>
                <a:gridCol w="740007"/>
                <a:gridCol w="816753"/>
                <a:gridCol w="711897"/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 err="1" smtClean="0"/>
                        <a:t>Population</a:t>
                      </a:r>
                      <a:r>
                        <a:rPr lang="pl-PL" dirty="0" smtClean="0"/>
                        <a:t> 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22 451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100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11 641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51,85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10 810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48,15</a:t>
                      </a:r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>
                <a:solidFill>
                  <a:srgbClr val="00FF00"/>
                </a:solidFill>
              </a:rPr>
              <a:t>This</a:t>
            </a:r>
            <a:r>
              <a:rPr lang="pl-PL" dirty="0" smtClean="0">
                <a:solidFill>
                  <a:srgbClr val="00FF00"/>
                </a:solidFill>
              </a:rPr>
              <a:t> </a:t>
            </a:r>
            <a:r>
              <a:rPr lang="pl-PL" dirty="0" err="1" smtClean="0">
                <a:solidFill>
                  <a:srgbClr val="00FF00"/>
                </a:solidFill>
              </a:rPr>
              <a:t>is</a:t>
            </a:r>
            <a:r>
              <a:rPr lang="pl-PL" dirty="0" smtClean="0">
                <a:solidFill>
                  <a:srgbClr val="00FF00"/>
                </a:solidFill>
              </a:rPr>
              <a:t> my </a:t>
            </a:r>
            <a:r>
              <a:rPr lang="pl-PL" dirty="0" err="1" smtClean="0">
                <a:solidFill>
                  <a:srgbClr val="00FF00"/>
                </a:solidFill>
              </a:rPr>
              <a:t>school</a:t>
            </a:r>
            <a:endParaRPr lang="pl-PL" dirty="0">
              <a:solidFill>
                <a:srgbClr val="00FF00"/>
              </a:solidFill>
            </a:endParaRPr>
          </a:p>
        </p:txBody>
      </p:sp>
      <p:pic>
        <p:nvPicPr>
          <p:cNvPr id="5" name="Symbol zastępczy zawartości 4" descr="pobrane (1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1412776"/>
            <a:ext cx="4176464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Obraz 5" descr="pobrane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1412776"/>
            <a:ext cx="3960440" cy="2192996"/>
          </a:xfrm>
          <a:prstGeom prst="roundRect">
            <a:avLst>
              <a:gd name="adj" fmla="val 795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Obraz 6" descr="pobrane (3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3933056"/>
            <a:ext cx="4104456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Obraz 7" descr="pobran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60032" y="3933056"/>
            <a:ext cx="4032448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6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>
                <a:solidFill>
                  <a:srgbClr val="FF0000"/>
                </a:solidFill>
              </a:rPr>
              <a:t>Pool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in</a:t>
            </a:r>
            <a:r>
              <a:rPr lang="pl-PL" dirty="0" smtClean="0">
                <a:solidFill>
                  <a:srgbClr val="FF0000"/>
                </a:solidFill>
              </a:rPr>
              <a:t> Zambrów</a:t>
            </a:r>
            <a:endParaRPr lang="pl-PL" dirty="0">
              <a:solidFill>
                <a:srgbClr val="FF0000"/>
              </a:solidFill>
            </a:endParaRPr>
          </a:p>
        </p:txBody>
      </p:sp>
      <p:pic>
        <p:nvPicPr>
          <p:cNvPr id="4" name="Symbol zastępczy zawartości 3" descr="00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1340768"/>
            <a:ext cx="3672408" cy="2520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Obraz 4" descr="0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1268760"/>
            <a:ext cx="3600400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Obraz 5" descr="0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4149080"/>
            <a:ext cx="3641080" cy="24701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Obraz 7" descr="01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99992" y="4005064"/>
            <a:ext cx="3569072" cy="26768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Tm="6000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The</a:t>
            </a:r>
            <a:r>
              <a:rPr lang="pl-PL" dirty="0" smtClean="0"/>
              <a:t> </a:t>
            </a:r>
            <a:r>
              <a:rPr lang="pl-PL" dirty="0" err="1"/>
              <a:t>E</a:t>
            </a:r>
            <a:r>
              <a:rPr lang="pl-PL" dirty="0" err="1" smtClean="0"/>
              <a:t>nd</a:t>
            </a:r>
            <a:endParaRPr lang="pl-PL" dirty="0"/>
          </a:p>
        </p:txBody>
      </p:sp>
      <p:pic>
        <p:nvPicPr>
          <p:cNvPr id="4" name="Obraz 3" descr="emotikon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8875" y="1285875"/>
            <a:ext cx="4286250" cy="4286250"/>
          </a:xfrm>
          <a:prstGeom prst="smileyFace">
            <a:avLst/>
          </a:prstGeom>
        </p:spPr>
      </p:pic>
    </p:spTree>
  </p:cSld>
  <p:clrMapOvr>
    <a:masterClrMapping/>
  </p:clrMapOvr>
  <p:transition advTm="2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2276872"/>
            <a:ext cx="8229600" cy="1575048"/>
          </a:xfrm>
        </p:spPr>
        <p:txBody>
          <a:bodyPr>
            <a:normAutofit fontScale="90000"/>
          </a:bodyPr>
          <a:lstStyle/>
          <a:p>
            <a:r>
              <a:rPr lang="pl-PL" sz="5400" dirty="0" err="1">
                <a:solidFill>
                  <a:srgbClr val="CC0000"/>
                </a:solidFill>
              </a:rPr>
              <a:t>M</a:t>
            </a:r>
            <a:r>
              <a:rPr lang="pl-PL" sz="5400" dirty="0" err="1" smtClean="0">
                <a:solidFill>
                  <a:srgbClr val="CC0000"/>
                </a:solidFill>
              </a:rPr>
              <a:t>ade</a:t>
            </a:r>
            <a:r>
              <a:rPr lang="pl-PL" sz="5400" dirty="0" smtClean="0">
                <a:solidFill>
                  <a:srgbClr val="CC0000"/>
                </a:solidFill>
              </a:rPr>
              <a:t> by Patryk</a:t>
            </a:r>
            <a:br>
              <a:rPr lang="pl-PL" sz="5400" dirty="0" smtClean="0">
                <a:solidFill>
                  <a:srgbClr val="CC0000"/>
                </a:solidFill>
              </a:rPr>
            </a:br>
            <a:r>
              <a:rPr lang="pl-PL" sz="5400" dirty="0" err="1" smtClean="0">
                <a:solidFill>
                  <a:srgbClr val="CC0000"/>
                </a:solidFill>
              </a:rPr>
              <a:t>Thanks</a:t>
            </a:r>
            <a:endParaRPr lang="pl-PL" sz="5400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</TotalTime>
  <Words>125</Words>
  <Application>Microsoft Office PowerPoint</Application>
  <PresentationFormat>Pokaz na ekranie (4:3)</PresentationFormat>
  <Paragraphs>30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2" baseType="lpstr">
      <vt:lpstr>Arial</vt:lpstr>
      <vt:lpstr>Calibri</vt:lpstr>
      <vt:lpstr>Motyw pakietu Office</vt:lpstr>
      <vt:lpstr>My town Zambrów</vt:lpstr>
      <vt:lpstr>Zambrów in Poland</vt:lpstr>
      <vt:lpstr>Coat of arms of Zambrów</vt:lpstr>
      <vt:lpstr>The emblem legend Zambrów</vt:lpstr>
      <vt:lpstr>Population of Zambrów</vt:lpstr>
      <vt:lpstr>This is my school</vt:lpstr>
      <vt:lpstr>Pool in Zambrów</vt:lpstr>
      <vt:lpstr>The End</vt:lpstr>
      <vt:lpstr>Made by Patryk Thanks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town Zambrów</dc:title>
  <dc:creator>Patryk</dc:creator>
  <cp:lastModifiedBy>Karolina</cp:lastModifiedBy>
  <cp:revision>16</cp:revision>
  <dcterms:created xsi:type="dcterms:W3CDTF">2015-02-11T14:20:15Z</dcterms:created>
  <dcterms:modified xsi:type="dcterms:W3CDTF">2015-02-19T15:21:42Z</dcterms:modified>
</cp:coreProperties>
</file>