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0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CB6CB8-C79A-432D-AED0-07561A892830}" type="datetimeFigureOut">
              <a:rPr lang="pl-PL" smtClean="0"/>
              <a:pPr/>
              <a:t>2014-10-23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C9120E-A0F2-4EEF-A353-4DD6AAE38A11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51648" cy="1828800"/>
          </a:xfrm>
        </p:spPr>
        <p:txBody>
          <a:bodyPr/>
          <a:lstStyle/>
          <a:p>
            <a:pPr algn="ctr"/>
            <a:r>
              <a:rPr lang="pl-PL" dirty="0" smtClean="0"/>
              <a:t>OUR GROUP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7854696" cy="1752600"/>
          </a:xfrm>
        </p:spPr>
        <p:txBody>
          <a:bodyPr/>
          <a:lstStyle/>
          <a:p>
            <a:pPr algn="ctr"/>
            <a:r>
              <a:rPr lang="pl-PL" dirty="0" smtClean="0"/>
              <a:t>Gimnazjum nr 14, Ruda </a:t>
            </a:r>
            <a:r>
              <a:rPr lang="pl-PL" dirty="0"/>
              <a:t>Ś</a:t>
            </a:r>
            <a:r>
              <a:rPr lang="pl-PL" dirty="0" smtClean="0"/>
              <a:t>ląska (Poland)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96952"/>
            <a:ext cx="1512168" cy="1204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1619672" y="4509120"/>
            <a:ext cx="588552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600" dirty="0" err="1" smtClean="0">
                <a:solidFill>
                  <a:schemeClr val="bg1"/>
                </a:solidFill>
              </a:rPr>
              <a:t>Prepared</a:t>
            </a:r>
            <a:r>
              <a:rPr lang="pl-PL" sz="2600" dirty="0" smtClean="0">
                <a:solidFill>
                  <a:schemeClr val="bg1"/>
                </a:solidFill>
              </a:rPr>
              <a:t> for </a:t>
            </a:r>
            <a:r>
              <a:rPr lang="pl-PL" sz="2600" dirty="0" err="1" smtClean="0">
                <a:solidFill>
                  <a:schemeClr val="bg1"/>
                </a:solidFill>
              </a:rPr>
              <a:t>the</a:t>
            </a:r>
            <a:r>
              <a:rPr lang="pl-PL" sz="2600" dirty="0" smtClean="0">
                <a:solidFill>
                  <a:schemeClr val="bg1"/>
                </a:solidFill>
              </a:rPr>
              <a:t> </a:t>
            </a:r>
            <a:r>
              <a:rPr lang="pl-PL" sz="2600" dirty="0" err="1" smtClean="0">
                <a:solidFill>
                  <a:schemeClr val="bg1"/>
                </a:solidFill>
              </a:rPr>
              <a:t>project</a:t>
            </a:r>
            <a:r>
              <a:rPr lang="pl-PL" sz="26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pl-PL" sz="2600" dirty="0" smtClean="0">
              <a:solidFill>
                <a:schemeClr val="bg1"/>
              </a:solidFill>
            </a:endParaRPr>
          </a:p>
          <a:p>
            <a:pPr algn="ctr"/>
            <a:r>
              <a:rPr lang="pl-PL" sz="2600" b="1" dirty="0" smtClean="0">
                <a:solidFill>
                  <a:schemeClr val="bg1"/>
                </a:solidFill>
              </a:rPr>
              <a:t>WE ARE DIFFERENT BUT THE SAME</a:t>
            </a:r>
          </a:p>
          <a:p>
            <a:pPr algn="ctr"/>
            <a:endParaRPr lang="pl-PL" sz="2600" dirty="0" smtClean="0">
              <a:solidFill>
                <a:schemeClr val="bg1"/>
              </a:solidFill>
            </a:endParaRPr>
          </a:p>
          <a:p>
            <a:pPr algn="ctr"/>
            <a:r>
              <a:rPr lang="pl-PL" sz="2600" dirty="0" smtClean="0">
                <a:solidFill>
                  <a:schemeClr val="bg1"/>
                </a:solidFill>
              </a:rPr>
              <a:t>2014/2015</a:t>
            </a:r>
            <a:endParaRPr lang="pl-PL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1556792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err="1" smtClean="0"/>
              <a:t>I’m</a:t>
            </a:r>
            <a:r>
              <a:rPr lang="pl-PL" sz="2600" dirty="0" smtClean="0"/>
              <a:t> Agnieszka. </a:t>
            </a:r>
            <a:r>
              <a:rPr lang="pl-PL" sz="2600" dirty="0" smtClean="0"/>
              <a:t> </a:t>
            </a:r>
            <a:r>
              <a:rPr lang="pl-PL" sz="2600" dirty="0" err="1" smtClean="0"/>
              <a:t>I’m</a:t>
            </a:r>
            <a:r>
              <a:rPr lang="pl-PL" sz="2600" dirty="0" smtClean="0"/>
              <a:t> 13 </a:t>
            </a:r>
            <a:r>
              <a:rPr lang="pl-PL" sz="2600" dirty="0" err="1" smtClean="0"/>
              <a:t>years</a:t>
            </a:r>
            <a:r>
              <a:rPr lang="pl-PL" sz="2600" dirty="0" smtClean="0"/>
              <a:t> old. </a:t>
            </a:r>
            <a:r>
              <a:rPr lang="pl-PL" sz="2600" dirty="0" smtClean="0"/>
              <a:t>My </a:t>
            </a:r>
            <a:r>
              <a:rPr lang="pl-PL" sz="2600" dirty="0" err="1" smtClean="0"/>
              <a:t>birthday</a:t>
            </a:r>
            <a:r>
              <a:rPr lang="pl-PL" sz="2600" dirty="0" smtClean="0"/>
              <a:t> </a:t>
            </a:r>
            <a:r>
              <a:rPr lang="pl-PL" sz="2600" dirty="0" err="1" smtClean="0"/>
              <a:t>is</a:t>
            </a:r>
            <a:r>
              <a:rPr lang="pl-PL" sz="2600" dirty="0" smtClean="0"/>
              <a:t> on 11th </a:t>
            </a:r>
            <a:r>
              <a:rPr lang="pl-PL" sz="2600" dirty="0" err="1" smtClean="0"/>
              <a:t>July</a:t>
            </a:r>
            <a:r>
              <a:rPr lang="pl-PL" sz="2600" dirty="0" smtClean="0"/>
              <a:t>. </a:t>
            </a:r>
          </a:p>
          <a:p>
            <a:r>
              <a:rPr lang="pl-PL" sz="2600" dirty="0" smtClean="0"/>
              <a:t>I </a:t>
            </a:r>
            <a:r>
              <a:rPr lang="pl-PL" sz="2600" dirty="0" err="1" smtClean="0"/>
              <a:t>love</a:t>
            </a:r>
            <a:r>
              <a:rPr lang="pl-PL" sz="2600" dirty="0" smtClean="0"/>
              <a:t> sport, </a:t>
            </a:r>
            <a:r>
              <a:rPr lang="pl-PL" sz="2600" dirty="0" err="1" smtClean="0"/>
              <a:t>I’ve</a:t>
            </a:r>
            <a:r>
              <a:rPr lang="pl-PL" sz="2600" dirty="0" smtClean="0"/>
              <a:t> </a:t>
            </a:r>
            <a:r>
              <a:rPr lang="pl-PL" sz="2600" dirty="0" err="1" smtClean="0"/>
              <a:t>been</a:t>
            </a:r>
            <a:r>
              <a:rPr lang="pl-PL" sz="2600" dirty="0" smtClean="0"/>
              <a:t> </a:t>
            </a:r>
            <a:r>
              <a:rPr lang="pl-PL" sz="2600" dirty="0" err="1" smtClean="0"/>
              <a:t>training</a:t>
            </a:r>
            <a:r>
              <a:rPr lang="pl-PL" sz="2600" dirty="0" smtClean="0"/>
              <a:t> </a:t>
            </a:r>
            <a:r>
              <a:rPr lang="pl-PL" sz="2600" dirty="0" err="1" smtClean="0"/>
              <a:t>handball</a:t>
            </a:r>
            <a:r>
              <a:rPr lang="pl-PL" sz="2600" dirty="0" smtClean="0"/>
              <a:t> for 6 </a:t>
            </a:r>
            <a:r>
              <a:rPr lang="pl-PL" sz="2600" dirty="0" err="1" smtClean="0"/>
              <a:t>years</a:t>
            </a:r>
            <a:r>
              <a:rPr lang="pl-PL" sz="2600" dirty="0" smtClean="0"/>
              <a:t>. My </a:t>
            </a:r>
            <a:r>
              <a:rPr lang="pl-PL" sz="2600" dirty="0" err="1" smtClean="0"/>
              <a:t>favourite</a:t>
            </a:r>
            <a:r>
              <a:rPr lang="pl-PL" sz="2600" dirty="0" smtClean="0"/>
              <a:t> </a:t>
            </a:r>
            <a:r>
              <a:rPr lang="pl-PL" sz="2600" dirty="0" err="1" smtClean="0"/>
              <a:t>subject</a:t>
            </a:r>
            <a:r>
              <a:rPr lang="pl-PL" sz="2600" dirty="0" smtClean="0"/>
              <a:t> </a:t>
            </a:r>
            <a:r>
              <a:rPr lang="pl-PL" sz="2600" dirty="0" err="1" smtClean="0"/>
              <a:t>is</a:t>
            </a:r>
            <a:r>
              <a:rPr lang="pl-PL" sz="2600" dirty="0" smtClean="0"/>
              <a:t> PE.                    I </a:t>
            </a:r>
            <a:r>
              <a:rPr lang="pl-PL" sz="2600" dirty="0" err="1" smtClean="0"/>
              <a:t>like</a:t>
            </a:r>
            <a:r>
              <a:rPr lang="pl-PL" sz="2600" dirty="0" smtClean="0"/>
              <a:t> </a:t>
            </a:r>
            <a:r>
              <a:rPr lang="pl-PL" sz="2600" dirty="0" err="1" smtClean="0"/>
              <a:t>swimming</a:t>
            </a:r>
            <a:r>
              <a:rPr lang="pl-PL" sz="2600" dirty="0" smtClean="0"/>
              <a:t>, </a:t>
            </a:r>
            <a:r>
              <a:rPr lang="pl-PL" sz="2600" dirty="0" err="1" smtClean="0"/>
              <a:t>too</a:t>
            </a:r>
            <a:r>
              <a:rPr lang="pl-PL" sz="2600" dirty="0" smtClean="0"/>
              <a:t>.</a:t>
            </a:r>
          </a:p>
          <a:p>
            <a:r>
              <a:rPr lang="pl-PL" sz="2600" dirty="0" smtClean="0"/>
              <a:t>My </a:t>
            </a:r>
            <a:r>
              <a:rPr lang="pl-PL" sz="2600" dirty="0" err="1" smtClean="0"/>
              <a:t>favourite</a:t>
            </a:r>
            <a:r>
              <a:rPr lang="pl-PL" sz="2600" dirty="0" smtClean="0"/>
              <a:t> </a:t>
            </a:r>
            <a:r>
              <a:rPr lang="pl-PL" sz="2600" dirty="0" err="1" smtClean="0"/>
              <a:t>colour</a:t>
            </a:r>
            <a:r>
              <a:rPr lang="pl-PL" sz="2600" dirty="0" smtClean="0"/>
              <a:t> </a:t>
            </a:r>
            <a:r>
              <a:rPr lang="pl-PL" sz="2600" dirty="0" err="1" smtClean="0"/>
              <a:t>is</a:t>
            </a:r>
            <a:r>
              <a:rPr lang="pl-PL" sz="2600" dirty="0" smtClean="0"/>
              <a:t> </a:t>
            </a:r>
            <a:r>
              <a:rPr lang="pl-PL" sz="2600" dirty="0" err="1" smtClean="0"/>
              <a:t>purple</a:t>
            </a:r>
            <a:r>
              <a:rPr lang="pl-PL" sz="2600" dirty="0" smtClean="0"/>
              <a:t>.</a:t>
            </a:r>
            <a:endParaRPr lang="pl-PL" sz="2600" dirty="0"/>
          </a:p>
        </p:txBody>
      </p:sp>
      <p:pic>
        <p:nvPicPr>
          <p:cNvPr id="5122" name="Picture 2" descr="C:\Users\Weronika\Desktop\different\agnieszka i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596002" y="2036846"/>
            <a:ext cx="441649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1124744"/>
            <a:ext cx="41764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500" dirty="0" smtClean="0"/>
              <a:t>My </a:t>
            </a:r>
            <a:r>
              <a:rPr lang="pl-PL" sz="2500" dirty="0" err="1" smtClean="0"/>
              <a:t>name’s</a:t>
            </a:r>
            <a:r>
              <a:rPr lang="pl-PL" sz="2500" dirty="0" smtClean="0"/>
              <a:t> Damian. </a:t>
            </a:r>
            <a:r>
              <a:rPr lang="pl-PL" sz="2500" dirty="0" err="1" smtClean="0"/>
              <a:t>I’m</a:t>
            </a:r>
            <a:r>
              <a:rPr lang="pl-PL" sz="2500" dirty="0" smtClean="0"/>
              <a:t> 13 </a:t>
            </a:r>
            <a:r>
              <a:rPr lang="pl-PL" sz="2500" dirty="0" err="1" smtClean="0"/>
              <a:t>years</a:t>
            </a:r>
            <a:r>
              <a:rPr lang="pl-PL" sz="2500" dirty="0" smtClean="0"/>
              <a:t> old. I </a:t>
            </a:r>
            <a:r>
              <a:rPr lang="pl-PL" sz="2500" dirty="0" err="1" smtClean="0"/>
              <a:t>have</a:t>
            </a:r>
            <a:r>
              <a:rPr lang="pl-PL" sz="2500" dirty="0" smtClean="0"/>
              <a:t> a </a:t>
            </a:r>
            <a:r>
              <a:rPr lang="pl-PL" sz="2500" dirty="0" err="1" smtClean="0"/>
              <a:t>sister</a:t>
            </a:r>
            <a:r>
              <a:rPr lang="pl-PL" sz="2500" dirty="0" smtClean="0"/>
              <a:t>. </a:t>
            </a:r>
            <a:r>
              <a:rPr lang="pl-PL" sz="2500" dirty="0" smtClean="0"/>
              <a:t>     Her </a:t>
            </a:r>
            <a:r>
              <a:rPr lang="pl-PL" sz="2500" dirty="0" err="1" smtClean="0"/>
              <a:t>name’s</a:t>
            </a:r>
            <a:r>
              <a:rPr lang="pl-PL" sz="2500" dirty="0" smtClean="0"/>
              <a:t> Ewa. </a:t>
            </a:r>
            <a:r>
              <a:rPr lang="pl-PL" sz="2500" dirty="0" err="1" smtClean="0"/>
              <a:t>I’ve</a:t>
            </a:r>
            <a:r>
              <a:rPr lang="pl-PL" sz="2500" dirty="0" smtClean="0"/>
              <a:t> </a:t>
            </a:r>
            <a:r>
              <a:rPr lang="pl-PL" sz="2500" dirty="0" err="1" smtClean="0"/>
              <a:t>also</a:t>
            </a:r>
            <a:r>
              <a:rPr lang="pl-PL" sz="2500" dirty="0" smtClean="0"/>
              <a:t> </a:t>
            </a:r>
            <a:r>
              <a:rPr lang="pl-PL" sz="2500" dirty="0" err="1" smtClean="0"/>
              <a:t>got</a:t>
            </a:r>
            <a:r>
              <a:rPr lang="pl-PL" sz="2500" dirty="0" smtClean="0"/>
              <a:t> a dog </a:t>
            </a:r>
            <a:r>
              <a:rPr lang="pl-PL" sz="2500" dirty="0" err="1" smtClean="0"/>
              <a:t>called</a:t>
            </a:r>
            <a:r>
              <a:rPr lang="pl-PL" sz="2500" dirty="0" smtClean="0"/>
              <a:t> Tosiek.</a:t>
            </a:r>
          </a:p>
          <a:p>
            <a:r>
              <a:rPr lang="pl-PL" sz="2500" dirty="0" smtClean="0"/>
              <a:t>My </a:t>
            </a:r>
            <a:r>
              <a:rPr lang="pl-PL" sz="2500" dirty="0" err="1" smtClean="0"/>
              <a:t>favourite</a:t>
            </a:r>
            <a:r>
              <a:rPr lang="pl-PL" sz="2500" dirty="0" smtClean="0"/>
              <a:t> </a:t>
            </a:r>
            <a:r>
              <a:rPr lang="pl-PL" sz="2500" dirty="0" err="1" smtClean="0"/>
              <a:t>school</a:t>
            </a:r>
            <a:r>
              <a:rPr lang="pl-PL" sz="2500" dirty="0" smtClean="0"/>
              <a:t> </a:t>
            </a:r>
            <a:r>
              <a:rPr lang="pl-PL" sz="2500" dirty="0" err="1" smtClean="0"/>
              <a:t>subjects</a:t>
            </a:r>
            <a:r>
              <a:rPr lang="pl-PL" sz="2500" dirty="0" smtClean="0"/>
              <a:t> </a:t>
            </a:r>
            <a:r>
              <a:rPr lang="pl-PL" sz="2500" dirty="0" err="1" smtClean="0"/>
              <a:t>are</a:t>
            </a:r>
            <a:r>
              <a:rPr lang="pl-PL" sz="2500" dirty="0" smtClean="0"/>
              <a:t> </a:t>
            </a:r>
            <a:r>
              <a:rPr lang="pl-PL" sz="2500" dirty="0" err="1" smtClean="0"/>
              <a:t>English</a:t>
            </a:r>
            <a:r>
              <a:rPr lang="pl-PL" sz="2500" dirty="0" smtClean="0"/>
              <a:t> and </a:t>
            </a:r>
            <a:r>
              <a:rPr lang="pl-PL" sz="2500" dirty="0" err="1" smtClean="0"/>
              <a:t>Biology</a:t>
            </a:r>
            <a:r>
              <a:rPr lang="pl-PL" sz="2500" dirty="0" smtClean="0"/>
              <a:t>. </a:t>
            </a:r>
          </a:p>
          <a:p>
            <a:r>
              <a:rPr lang="pl-PL" sz="2500" dirty="0" smtClean="0"/>
              <a:t>I </a:t>
            </a:r>
            <a:r>
              <a:rPr lang="pl-PL" sz="2500" dirty="0" err="1" smtClean="0"/>
              <a:t>like</a:t>
            </a:r>
            <a:r>
              <a:rPr lang="pl-PL" sz="2500" dirty="0" smtClean="0"/>
              <a:t> </a:t>
            </a:r>
            <a:r>
              <a:rPr lang="pl-PL" sz="2500" dirty="0" err="1" smtClean="0"/>
              <a:t>watching</a:t>
            </a:r>
            <a:r>
              <a:rPr lang="pl-PL" sz="2500" dirty="0" smtClean="0"/>
              <a:t> </a:t>
            </a:r>
            <a:r>
              <a:rPr lang="pl-PL" sz="2500" dirty="0" err="1" smtClean="0"/>
              <a:t>films</a:t>
            </a:r>
            <a:r>
              <a:rPr lang="pl-PL" sz="2500" dirty="0" smtClean="0"/>
              <a:t>.</a:t>
            </a:r>
          </a:p>
          <a:p>
            <a:r>
              <a:rPr lang="pl-PL" sz="2500" dirty="0" smtClean="0"/>
              <a:t>I </a:t>
            </a:r>
            <a:r>
              <a:rPr lang="pl-PL" sz="2500" dirty="0" err="1" smtClean="0"/>
              <a:t>also</a:t>
            </a:r>
            <a:r>
              <a:rPr lang="pl-PL" sz="2500" dirty="0" smtClean="0"/>
              <a:t> </a:t>
            </a:r>
            <a:r>
              <a:rPr lang="pl-PL" sz="2500" dirty="0" err="1" smtClean="0"/>
              <a:t>like</a:t>
            </a:r>
            <a:r>
              <a:rPr lang="pl-PL" sz="2500" dirty="0" smtClean="0"/>
              <a:t> </a:t>
            </a:r>
            <a:r>
              <a:rPr lang="pl-PL" sz="2500" dirty="0" err="1" smtClean="0"/>
              <a:t>playing</a:t>
            </a:r>
            <a:r>
              <a:rPr lang="pl-PL" sz="2500" dirty="0" smtClean="0"/>
              <a:t> computer </a:t>
            </a:r>
            <a:r>
              <a:rPr lang="pl-PL" sz="2500" dirty="0" err="1" smtClean="0"/>
              <a:t>games</a:t>
            </a:r>
            <a:r>
              <a:rPr lang="pl-PL" sz="2500" dirty="0" smtClean="0"/>
              <a:t>. My </a:t>
            </a:r>
            <a:r>
              <a:rPr lang="pl-PL" sz="2500" dirty="0" err="1" smtClean="0"/>
              <a:t>favourite</a:t>
            </a:r>
            <a:r>
              <a:rPr lang="pl-PL" sz="2500" dirty="0" smtClean="0"/>
              <a:t> </a:t>
            </a:r>
            <a:r>
              <a:rPr lang="pl-PL" sz="2500" dirty="0" err="1" smtClean="0"/>
              <a:t>game</a:t>
            </a:r>
            <a:r>
              <a:rPr lang="pl-PL" sz="2500" dirty="0" smtClean="0"/>
              <a:t> </a:t>
            </a:r>
            <a:r>
              <a:rPr lang="pl-PL" sz="2500" dirty="0" err="1" smtClean="0"/>
              <a:t>is</a:t>
            </a:r>
            <a:r>
              <a:rPr lang="pl-PL" sz="2500" dirty="0" smtClean="0"/>
              <a:t> SIMS.  </a:t>
            </a:r>
          </a:p>
          <a:p>
            <a:r>
              <a:rPr lang="pl-PL" sz="2500" dirty="0" err="1" smtClean="0"/>
              <a:t>I’m</a:t>
            </a:r>
            <a:r>
              <a:rPr lang="pl-PL" sz="2500" dirty="0" smtClean="0"/>
              <a:t> </a:t>
            </a:r>
            <a:r>
              <a:rPr lang="pl-PL" sz="2500" dirty="0" err="1" smtClean="0"/>
              <a:t>good</a:t>
            </a:r>
            <a:r>
              <a:rPr lang="pl-PL" sz="2500" dirty="0" smtClean="0"/>
              <a:t> </a:t>
            </a:r>
            <a:r>
              <a:rPr lang="pl-PL" sz="2500" dirty="0" err="1" smtClean="0"/>
              <a:t>at</a:t>
            </a:r>
            <a:r>
              <a:rPr lang="pl-PL" sz="2500" dirty="0" smtClean="0"/>
              <a:t> </a:t>
            </a:r>
            <a:r>
              <a:rPr lang="pl-PL" sz="2500" dirty="0" err="1" smtClean="0"/>
              <a:t>swimming</a:t>
            </a:r>
            <a:r>
              <a:rPr lang="pl-PL" sz="2500" dirty="0" smtClean="0"/>
              <a:t>. </a:t>
            </a:r>
            <a:r>
              <a:rPr lang="pl-PL" sz="2500" dirty="0" err="1" smtClean="0"/>
              <a:t>It’s</a:t>
            </a:r>
            <a:r>
              <a:rPr lang="pl-PL" sz="2500" dirty="0" smtClean="0"/>
              <a:t> my </a:t>
            </a:r>
            <a:r>
              <a:rPr lang="pl-PL" sz="2500" dirty="0" err="1" smtClean="0"/>
              <a:t>favourite</a:t>
            </a:r>
            <a:r>
              <a:rPr lang="pl-PL" sz="2500" dirty="0" smtClean="0"/>
              <a:t> sport!</a:t>
            </a:r>
            <a:endParaRPr lang="pl-PL" sz="2500" dirty="0"/>
          </a:p>
        </p:txBody>
      </p:sp>
      <p:pic>
        <p:nvPicPr>
          <p:cNvPr id="1026" name="Picture 2" descr="C:\Users\Weronika\Desktop\different\dam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210744" cy="428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ronika\Desktop\magda brych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40768"/>
            <a:ext cx="2939779" cy="4397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467544" y="1628800"/>
            <a:ext cx="4536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err="1" smtClean="0"/>
              <a:t>I’m</a:t>
            </a:r>
            <a:r>
              <a:rPr lang="pl-PL" sz="2600" dirty="0" smtClean="0"/>
              <a:t> Magda! </a:t>
            </a:r>
            <a:r>
              <a:rPr lang="pl-PL" sz="2600" dirty="0" err="1" smtClean="0"/>
              <a:t>I’m</a:t>
            </a:r>
            <a:r>
              <a:rPr lang="pl-PL" sz="2600" dirty="0" smtClean="0"/>
              <a:t> 14 </a:t>
            </a:r>
            <a:r>
              <a:rPr lang="pl-PL" sz="2600" dirty="0" err="1" smtClean="0"/>
              <a:t>years</a:t>
            </a:r>
            <a:r>
              <a:rPr lang="pl-PL" sz="2600" dirty="0" smtClean="0"/>
              <a:t> old. </a:t>
            </a:r>
          </a:p>
          <a:p>
            <a:r>
              <a:rPr lang="pl-PL" sz="2600" dirty="0" smtClean="0"/>
              <a:t>I </a:t>
            </a:r>
            <a:r>
              <a:rPr lang="pl-PL" sz="2600" dirty="0" err="1" smtClean="0"/>
              <a:t>like</a:t>
            </a:r>
            <a:r>
              <a:rPr lang="pl-PL" sz="2600" dirty="0" smtClean="0"/>
              <a:t> </a:t>
            </a:r>
            <a:r>
              <a:rPr lang="pl-PL" sz="2600" dirty="0" err="1" smtClean="0"/>
              <a:t>listening</a:t>
            </a:r>
            <a:r>
              <a:rPr lang="pl-PL" sz="2600" dirty="0" smtClean="0"/>
              <a:t> to One </a:t>
            </a:r>
            <a:r>
              <a:rPr lang="pl-PL" sz="2600" dirty="0" err="1" smtClean="0"/>
              <a:t>Direction</a:t>
            </a:r>
            <a:r>
              <a:rPr lang="pl-PL" sz="2600" dirty="0" smtClean="0"/>
              <a:t>, </a:t>
            </a:r>
            <a:r>
              <a:rPr lang="pl-PL" sz="2600" dirty="0" err="1" smtClean="0"/>
              <a:t>they’re</a:t>
            </a:r>
            <a:r>
              <a:rPr lang="pl-PL" sz="2600" dirty="0" smtClean="0"/>
              <a:t> great. </a:t>
            </a:r>
          </a:p>
          <a:p>
            <a:r>
              <a:rPr lang="pl-PL" sz="2600" dirty="0" smtClean="0"/>
              <a:t>I </a:t>
            </a:r>
            <a:r>
              <a:rPr lang="pl-PL" sz="2600" dirty="0" err="1" smtClean="0"/>
              <a:t>like</a:t>
            </a:r>
            <a:r>
              <a:rPr lang="pl-PL" sz="2600" dirty="0" smtClean="0"/>
              <a:t> </a:t>
            </a:r>
            <a:r>
              <a:rPr lang="pl-PL" sz="2600" dirty="0" err="1" smtClean="0"/>
              <a:t>cycling</a:t>
            </a:r>
            <a:r>
              <a:rPr lang="pl-PL" sz="2600" dirty="0" smtClean="0"/>
              <a:t>, </a:t>
            </a:r>
            <a:r>
              <a:rPr lang="pl-PL" sz="2600" dirty="0" err="1" smtClean="0"/>
              <a:t>swimming</a:t>
            </a:r>
            <a:r>
              <a:rPr lang="pl-PL" sz="2600" dirty="0" smtClean="0"/>
              <a:t>, </a:t>
            </a:r>
          </a:p>
          <a:p>
            <a:r>
              <a:rPr lang="pl-PL" sz="2600" dirty="0" err="1" smtClean="0"/>
              <a:t>ice</a:t>
            </a:r>
            <a:r>
              <a:rPr lang="pl-PL" sz="2600" dirty="0" smtClean="0"/>
              <a:t> </a:t>
            </a:r>
            <a:r>
              <a:rPr lang="pl-PL" sz="2600" dirty="0" err="1" smtClean="0"/>
              <a:t>skateing</a:t>
            </a:r>
            <a:r>
              <a:rPr lang="pl-PL" sz="2600" dirty="0" smtClean="0"/>
              <a:t> and </a:t>
            </a:r>
            <a:r>
              <a:rPr lang="pl-PL" sz="2600" dirty="0" err="1" smtClean="0"/>
              <a:t>skiing</a:t>
            </a:r>
            <a:r>
              <a:rPr lang="pl-PL" sz="2600" dirty="0" smtClean="0"/>
              <a:t>.</a:t>
            </a:r>
          </a:p>
          <a:p>
            <a:r>
              <a:rPr lang="pl-PL" sz="2600" dirty="0" err="1" smtClean="0"/>
              <a:t>I’m</a:t>
            </a:r>
            <a:r>
              <a:rPr lang="pl-PL" sz="2600" dirty="0" smtClean="0"/>
              <a:t> </a:t>
            </a:r>
            <a:r>
              <a:rPr lang="pl-PL" sz="2600" dirty="0" err="1" smtClean="0"/>
              <a:t>keen</a:t>
            </a:r>
            <a:r>
              <a:rPr lang="pl-PL" sz="2600" dirty="0" smtClean="0"/>
              <a:t> on </a:t>
            </a:r>
            <a:r>
              <a:rPr lang="pl-PL" sz="2600" dirty="0" err="1" smtClean="0"/>
              <a:t>reading</a:t>
            </a:r>
            <a:r>
              <a:rPr lang="pl-PL" sz="2600" dirty="0" smtClean="0"/>
              <a:t> </a:t>
            </a:r>
            <a:r>
              <a:rPr lang="pl-PL" sz="2600" dirty="0" err="1" smtClean="0"/>
              <a:t>books</a:t>
            </a:r>
            <a:r>
              <a:rPr lang="pl-PL" sz="2600" dirty="0" smtClean="0"/>
              <a:t>.</a:t>
            </a:r>
          </a:p>
          <a:p>
            <a:r>
              <a:rPr lang="pl-PL" sz="2600" dirty="0" err="1" smtClean="0"/>
              <a:t>I’m</a:t>
            </a:r>
            <a:r>
              <a:rPr lang="pl-PL" sz="2600" dirty="0" smtClean="0"/>
              <a:t> </a:t>
            </a:r>
            <a:r>
              <a:rPr lang="pl-PL" sz="2600" dirty="0" err="1" smtClean="0"/>
              <a:t>different</a:t>
            </a:r>
            <a:r>
              <a:rPr lang="pl-PL" sz="2600" dirty="0" smtClean="0"/>
              <a:t> </a:t>
            </a:r>
            <a:r>
              <a:rPr lang="pl-PL" sz="2600" dirty="0" err="1" smtClean="0"/>
              <a:t>from</a:t>
            </a:r>
            <a:r>
              <a:rPr lang="pl-PL" sz="2600" dirty="0" smtClean="0"/>
              <a:t> a </a:t>
            </a:r>
            <a:r>
              <a:rPr lang="pl-PL" sz="2600" dirty="0" err="1" smtClean="0"/>
              <a:t>typical</a:t>
            </a:r>
            <a:r>
              <a:rPr lang="pl-PL" sz="2600" dirty="0" smtClean="0"/>
              <a:t> </a:t>
            </a:r>
            <a:r>
              <a:rPr lang="pl-PL" sz="2600" dirty="0" err="1" smtClean="0"/>
              <a:t>teenage</a:t>
            </a:r>
            <a:r>
              <a:rPr lang="pl-PL" sz="2600" dirty="0" smtClean="0"/>
              <a:t> </a:t>
            </a:r>
            <a:r>
              <a:rPr lang="pl-PL" sz="2600" dirty="0" smtClean="0"/>
              <a:t>girl </a:t>
            </a:r>
            <a:r>
              <a:rPr lang="pl-PL" sz="2600" dirty="0" err="1" smtClean="0"/>
              <a:t>because</a:t>
            </a:r>
            <a:r>
              <a:rPr lang="pl-PL" sz="2600" dirty="0" smtClean="0"/>
              <a:t> </a:t>
            </a:r>
            <a:r>
              <a:rPr lang="pl-PL" sz="2600" dirty="0" smtClean="0"/>
              <a:t>I </a:t>
            </a:r>
            <a:r>
              <a:rPr lang="pl-PL" sz="2600" dirty="0" err="1" smtClean="0"/>
              <a:t>enjoy</a:t>
            </a:r>
            <a:r>
              <a:rPr lang="pl-PL" sz="2600" dirty="0" smtClean="0"/>
              <a:t>  </a:t>
            </a:r>
            <a:r>
              <a:rPr lang="pl-PL" sz="2600" dirty="0" err="1" smtClean="0"/>
              <a:t>playing</a:t>
            </a:r>
            <a:r>
              <a:rPr lang="pl-PL" sz="2600" dirty="0" smtClean="0"/>
              <a:t> </a:t>
            </a:r>
            <a:r>
              <a:rPr lang="pl-PL" sz="2600" dirty="0" err="1" smtClean="0"/>
              <a:t>League</a:t>
            </a:r>
            <a:r>
              <a:rPr lang="pl-PL" sz="2600" dirty="0" smtClean="0"/>
              <a:t> </a:t>
            </a:r>
            <a:r>
              <a:rPr lang="pl-PL" sz="2600" dirty="0" smtClean="0"/>
              <a:t>of </a:t>
            </a:r>
            <a:r>
              <a:rPr lang="pl-PL" sz="2600" dirty="0" err="1" smtClean="0"/>
              <a:t>Legends</a:t>
            </a:r>
            <a:r>
              <a:rPr lang="pl-PL" sz="2600" dirty="0" smtClean="0"/>
              <a:t>!</a:t>
            </a:r>
            <a:endParaRPr lang="pl-PL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1700808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err="1" smtClean="0"/>
              <a:t>I’m</a:t>
            </a:r>
            <a:r>
              <a:rPr lang="pl-PL" sz="2600" dirty="0" smtClean="0"/>
              <a:t> Paulina. </a:t>
            </a:r>
            <a:r>
              <a:rPr lang="pl-PL" sz="2600" dirty="0" err="1" smtClean="0"/>
              <a:t>I’m</a:t>
            </a:r>
            <a:r>
              <a:rPr lang="pl-PL" sz="2600" dirty="0" smtClean="0"/>
              <a:t> 14 </a:t>
            </a:r>
            <a:r>
              <a:rPr lang="pl-PL" sz="2600" dirty="0" err="1" smtClean="0"/>
              <a:t>years</a:t>
            </a:r>
            <a:r>
              <a:rPr lang="pl-PL" sz="2600" dirty="0" smtClean="0"/>
              <a:t> </a:t>
            </a:r>
            <a:r>
              <a:rPr lang="pl-PL" sz="2600" dirty="0" smtClean="0"/>
              <a:t>old</a:t>
            </a:r>
            <a:r>
              <a:rPr lang="pl-PL" sz="2600" dirty="0" smtClean="0"/>
              <a:t>. </a:t>
            </a:r>
            <a:r>
              <a:rPr lang="pl-PL" sz="2600" dirty="0" smtClean="0"/>
              <a:t>                               I </a:t>
            </a:r>
            <a:r>
              <a:rPr lang="pl-PL" sz="2600" dirty="0" err="1" smtClean="0"/>
              <a:t>love</a:t>
            </a:r>
            <a:r>
              <a:rPr lang="pl-PL" sz="2600" dirty="0" smtClean="0"/>
              <a:t> </a:t>
            </a:r>
            <a:r>
              <a:rPr lang="pl-PL" sz="2600" dirty="0" err="1" smtClean="0"/>
              <a:t>horse</a:t>
            </a:r>
            <a:r>
              <a:rPr lang="pl-PL" sz="2600" dirty="0" smtClean="0"/>
              <a:t> </a:t>
            </a:r>
            <a:r>
              <a:rPr lang="pl-PL" sz="2600" dirty="0" err="1" smtClean="0"/>
              <a:t>riding</a:t>
            </a:r>
            <a:r>
              <a:rPr lang="pl-PL" sz="2600" dirty="0" smtClean="0"/>
              <a:t>! My hobby </a:t>
            </a:r>
            <a:r>
              <a:rPr lang="pl-PL" sz="2600" dirty="0" err="1" smtClean="0"/>
              <a:t>is</a:t>
            </a:r>
            <a:r>
              <a:rPr lang="pl-PL" sz="2600" dirty="0" smtClean="0"/>
              <a:t> </a:t>
            </a:r>
            <a:r>
              <a:rPr lang="pl-PL" sz="2600" dirty="0" err="1" smtClean="0"/>
              <a:t>reading</a:t>
            </a:r>
            <a:r>
              <a:rPr lang="pl-PL" sz="2600" dirty="0" smtClean="0"/>
              <a:t> </a:t>
            </a:r>
            <a:r>
              <a:rPr lang="pl-PL" sz="2600" dirty="0" err="1" smtClean="0"/>
              <a:t>books</a:t>
            </a:r>
            <a:r>
              <a:rPr lang="pl-PL" sz="2600" dirty="0" smtClean="0"/>
              <a:t>. One of my </a:t>
            </a:r>
            <a:r>
              <a:rPr lang="pl-PL" sz="2600" dirty="0" err="1" smtClean="0"/>
              <a:t>favourite</a:t>
            </a:r>
            <a:r>
              <a:rPr lang="pl-PL" sz="2600" dirty="0" smtClean="0"/>
              <a:t> </a:t>
            </a:r>
            <a:r>
              <a:rPr lang="pl-PL" sz="2600" dirty="0" err="1" smtClean="0"/>
              <a:t>books</a:t>
            </a:r>
            <a:r>
              <a:rPr lang="pl-PL" sz="2600" dirty="0" smtClean="0"/>
              <a:t> </a:t>
            </a:r>
            <a:r>
              <a:rPr lang="pl-PL" sz="2600" dirty="0" err="1" smtClean="0"/>
              <a:t>are</a:t>
            </a:r>
            <a:r>
              <a:rPr lang="pl-PL" sz="2600" dirty="0" smtClean="0"/>
              <a:t> ‘</a:t>
            </a:r>
            <a:r>
              <a:rPr lang="pl-PL" sz="2600" dirty="0" smtClean="0"/>
              <a:t>H</a:t>
            </a:r>
            <a:r>
              <a:rPr lang="pl-PL" sz="2600" dirty="0" smtClean="0"/>
              <a:t>unger </a:t>
            </a:r>
            <a:r>
              <a:rPr lang="pl-PL" sz="2600" dirty="0" err="1" smtClean="0"/>
              <a:t>Games</a:t>
            </a:r>
            <a:r>
              <a:rPr lang="pl-PL" sz="2600" dirty="0" smtClean="0"/>
              <a:t>’ and ‘</a:t>
            </a:r>
            <a:r>
              <a:rPr lang="pl-PL" sz="2600" dirty="0" err="1" smtClean="0"/>
              <a:t>The</a:t>
            </a:r>
            <a:r>
              <a:rPr lang="pl-PL" sz="2600" dirty="0" smtClean="0"/>
              <a:t> Lord of </a:t>
            </a:r>
            <a:r>
              <a:rPr lang="pl-PL" sz="2600" dirty="0" err="1" smtClean="0"/>
              <a:t>the</a:t>
            </a:r>
            <a:r>
              <a:rPr lang="pl-PL" sz="2600" dirty="0" smtClean="0"/>
              <a:t> </a:t>
            </a:r>
            <a:r>
              <a:rPr lang="pl-PL" sz="2600" dirty="0" err="1" smtClean="0"/>
              <a:t>Rings</a:t>
            </a:r>
            <a:r>
              <a:rPr lang="pl-PL" sz="2600" dirty="0" smtClean="0"/>
              <a:t>’. I </a:t>
            </a:r>
            <a:r>
              <a:rPr lang="pl-PL" sz="2600" dirty="0" err="1" smtClean="0"/>
              <a:t>enjoy</a:t>
            </a:r>
            <a:r>
              <a:rPr lang="pl-PL" sz="2600" dirty="0" smtClean="0"/>
              <a:t> </a:t>
            </a:r>
            <a:r>
              <a:rPr lang="pl-PL" sz="2600" dirty="0" err="1" smtClean="0"/>
              <a:t>writing</a:t>
            </a:r>
            <a:r>
              <a:rPr lang="pl-PL" sz="2600" dirty="0" smtClean="0"/>
              <a:t> </a:t>
            </a:r>
            <a:r>
              <a:rPr lang="pl-PL" sz="2600" dirty="0" err="1" smtClean="0"/>
              <a:t>poems</a:t>
            </a:r>
            <a:r>
              <a:rPr lang="pl-PL" sz="2600" dirty="0" smtClean="0"/>
              <a:t>.</a:t>
            </a:r>
          </a:p>
          <a:p>
            <a:r>
              <a:rPr lang="pl-PL" sz="2600" dirty="0" smtClean="0"/>
              <a:t>I </a:t>
            </a:r>
            <a:r>
              <a:rPr lang="pl-PL" sz="2600" dirty="0" err="1" smtClean="0"/>
              <a:t>don’t</a:t>
            </a:r>
            <a:r>
              <a:rPr lang="pl-PL" sz="2600" dirty="0" smtClean="0"/>
              <a:t> </a:t>
            </a:r>
            <a:r>
              <a:rPr lang="pl-PL" sz="2600" dirty="0" err="1" smtClean="0"/>
              <a:t>like</a:t>
            </a:r>
            <a:r>
              <a:rPr lang="pl-PL" sz="2600" dirty="0" smtClean="0"/>
              <a:t> </a:t>
            </a:r>
            <a:r>
              <a:rPr lang="pl-PL" sz="2600" dirty="0" err="1" smtClean="0"/>
              <a:t>school</a:t>
            </a:r>
            <a:r>
              <a:rPr lang="pl-PL" sz="2600" dirty="0" smtClean="0"/>
              <a:t>;-( But eTwinning </a:t>
            </a:r>
            <a:r>
              <a:rPr lang="pl-PL" sz="2600" dirty="0" err="1" smtClean="0"/>
              <a:t>is</a:t>
            </a:r>
            <a:r>
              <a:rPr lang="pl-PL" sz="2600" dirty="0" smtClean="0"/>
              <a:t> </a:t>
            </a:r>
            <a:r>
              <a:rPr lang="pl-PL" sz="2600" dirty="0" err="1" smtClean="0"/>
              <a:t>OK</a:t>
            </a:r>
            <a:r>
              <a:rPr lang="pl-PL" sz="2600" dirty="0" err="1" smtClean="0">
                <a:sym typeface="Wingdings" pitchFamily="2" charset="2"/>
              </a:rPr>
              <a:t></a:t>
            </a:r>
            <a:endParaRPr lang="pl-PL" sz="2600" dirty="0" smtClean="0">
              <a:sym typeface="Wingdings" pitchFamily="2" charset="2"/>
            </a:endParaRPr>
          </a:p>
          <a:p>
            <a:endParaRPr lang="pl-PL" sz="2600" dirty="0"/>
          </a:p>
        </p:txBody>
      </p:sp>
      <p:pic>
        <p:nvPicPr>
          <p:cNvPr id="3074" name="Picture 2" descr="C:\Users\Weronika\Desktop\different\paulina.JPG"/>
          <p:cNvPicPr>
            <a:picLocks noChangeAspect="1" noChangeArrowheads="1"/>
          </p:cNvPicPr>
          <p:nvPr/>
        </p:nvPicPr>
        <p:blipFill>
          <a:blip r:embed="rId2" cstate="print"/>
          <a:srcRect l="7751" t="6367" r="14395" b="14672"/>
          <a:stretch>
            <a:fillRect/>
          </a:stretch>
        </p:blipFill>
        <p:spPr bwMode="auto">
          <a:xfrm>
            <a:off x="5188368" y="1362903"/>
            <a:ext cx="3297124" cy="4458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1625798"/>
            <a:ext cx="45365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err="1" smtClean="0"/>
              <a:t>I’m</a:t>
            </a:r>
            <a:r>
              <a:rPr lang="pl-PL" sz="2600" dirty="0" smtClean="0"/>
              <a:t> Danka </a:t>
            </a:r>
            <a:r>
              <a:rPr lang="pl-PL" sz="2600" dirty="0" smtClean="0">
                <a:sym typeface="Wingdings" pitchFamily="2" charset="2"/>
              </a:rPr>
              <a:t> </a:t>
            </a:r>
            <a:r>
              <a:rPr lang="pl-PL" sz="2600" dirty="0" err="1" smtClean="0">
                <a:sym typeface="Wingdings" pitchFamily="2" charset="2"/>
              </a:rPr>
              <a:t>I’m</a:t>
            </a:r>
            <a:r>
              <a:rPr lang="pl-PL" sz="2600" dirty="0" smtClean="0">
                <a:sym typeface="Wingdings" pitchFamily="2" charset="2"/>
              </a:rPr>
              <a:t> 14 </a:t>
            </a:r>
            <a:r>
              <a:rPr lang="pl-PL" sz="2600" dirty="0" err="1" smtClean="0">
                <a:sym typeface="Wingdings" pitchFamily="2" charset="2"/>
              </a:rPr>
              <a:t>years</a:t>
            </a:r>
            <a:r>
              <a:rPr lang="pl-PL" sz="2600" dirty="0" smtClean="0">
                <a:sym typeface="Wingdings" pitchFamily="2" charset="2"/>
              </a:rPr>
              <a:t> old. </a:t>
            </a:r>
          </a:p>
          <a:p>
            <a:r>
              <a:rPr lang="pl-PL" sz="2600" dirty="0" smtClean="0">
                <a:sym typeface="Wingdings" pitchFamily="2" charset="2"/>
              </a:rPr>
              <a:t>I </a:t>
            </a:r>
            <a:r>
              <a:rPr lang="pl-PL" sz="2600" dirty="0" err="1" smtClean="0">
                <a:sym typeface="Wingdings" pitchFamily="2" charset="2"/>
              </a:rPr>
              <a:t>love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listening</a:t>
            </a:r>
            <a:r>
              <a:rPr lang="pl-PL" sz="2600" dirty="0" smtClean="0">
                <a:sym typeface="Wingdings" pitchFamily="2" charset="2"/>
              </a:rPr>
              <a:t> to rock </a:t>
            </a:r>
            <a:r>
              <a:rPr lang="pl-PL" sz="2600" dirty="0" err="1" smtClean="0">
                <a:sym typeface="Wingdings" pitchFamily="2" charset="2"/>
              </a:rPr>
              <a:t>music</a:t>
            </a:r>
            <a:r>
              <a:rPr lang="pl-PL" sz="2600" dirty="0" smtClean="0">
                <a:sym typeface="Wingdings" pitchFamily="2" charset="2"/>
              </a:rPr>
              <a:t>.</a:t>
            </a:r>
          </a:p>
          <a:p>
            <a:r>
              <a:rPr lang="pl-PL" sz="2600" dirty="0" smtClean="0">
                <a:sym typeface="Wingdings" pitchFamily="2" charset="2"/>
              </a:rPr>
              <a:t>My hobby </a:t>
            </a:r>
            <a:r>
              <a:rPr lang="pl-PL" sz="2600" dirty="0" err="1" smtClean="0">
                <a:sym typeface="Wingdings" pitchFamily="2" charset="2"/>
              </a:rPr>
              <a:t>is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swimming</a:t>
            </a:r>
            <a:r>
              <a:rPr lang="pl-PL" sz="2600" dirty="0" smtClean="0">
                <a:sym typeface="Wingdings" pitchFamily="2" charset="2"/>
              </a:rPr>
              <a:t>, painting and </a:t>
            </a:r>
            <a:r>
              <a:rPr lang="pl-PL" sz="2600" dirty="0" err="1" smtClean="0">
                <a:sym typeface="Wingdings" pitchFamily="2" charset="2"/>
              </a:rPr>
              <a:t>ice</a:t>
            </a:r>
            <a:r>
              <a:rPr lang="pl-PL" sz="2600" dirty="0" smtClean="0">
                <a:sym typeface="Wingdings" pitchFamily="2" charset="2"/>
              </a:rPr>
              <a:t> skating.</a:t>
            </a:r>
          </a:p>
          <a:p>
            <a:r>
              <a:rPr lang="pl-PL" sz="2600" dirty="0" err="1" smtClean="0">
                <a:sym typeface="Wingdings" pitchFamily="2" charset="2"/>
              </a:rPr>
              <a:t>I’ve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got</a:t>
            </a:r>
            <a:r>
              <a:rPr lang="pl-PL" sz="2600" dirty="0" smtClean="0">
                <a:sym typeface="Wingdings" pitchFamily="2" charset="2"/>
              </a:rPr>
              <a:t> a </a:t>
            </a:r>
            <a:r>
              <a:rPr lang="pl-PL" sz="2600" dirty="0" err="1" smtClean="0">
                <a:sym typeface="Wingdings" pitchFamily="2" charset="2"/>
              </a:rPr>
              <a:t>sister</a:t>
            </a:r>
            <a:r>
              <a:rPr lang="pl-PL" sz="2600" dirty="0" smtClean="0">
                <a:sym typeface="Wingdings" pitchFamily="2" charset="2"/>
              </a:rPr>
              <a:t>, </a:t>
            </a:r>
            <a:r>
              <a:rPr lang="pl-PL" sz="2600" dirty="0" err="1" smtClean="0">
                <a:sym typeface="Wingdings" pitchFamily="2" charset="2"/>
              </a:rPr>
              <a:t>her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name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is</a:t>
            </a:r>
            <a:r>
              <a:rPr lang="pl-PL" sz="2600" dirty="0" smtClean="0">
                <a:sym typeface="Wingdings" pitchFamily="2" charset="2"/>
              </a:rPr>
              <a:t> Paulina. </a:t>
            </a:r>
          </a:p>
          <a:p>
            <a:r>
              <a:rPr lang="pl-PL" sz="2600" dirty="0" err="1" smtClean="0">
                <a:sym typeface="Wingdings" pitchFamily="2" charset="2"/>
              </a:rPr>
              <a:t>I’ve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got</a:t>
            </a:r>
            <a:r>
              <a:rPr lang="pl-PL" sz="2600" dirty="0" smtClean="0">
                <a:sym typeface="Wingdings" pitchFamily="2" charset="2"/>
              </a:rPr>
              <a:t> a dog. </a:t>
            </a:r>
            <a:r>
              <a:rPr lang="pl-PL" sz="2600" dirty="0" err="1" smtClean="0">
                <a:sym typeface="Wingdings" pitchFamily="2" charset="2"/>
              </a:rPr>
              <a:t>Its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name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is</a:t>
            </a:r>
            <a:r>
              <a:rPr lang="pl-PL" sz="2600" dirty="0" smtClean="0">
                <a:sym typeface="Wingdings" pitchFamily="2" charset="2"/>
              </a:rPr>
              <a:t> Axel. </a:t>
            </a:r>
            <a:r>
              <a:rPr lang="pl-PL" sz="2600" dirty="0" err="1" smtClean="0">
                <a:sym typeface="Wingdings" pitchFamily="2" charset="2"/>
              </a:rPr>
              <a:t>I’ve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got</a:t>
            </a:r>
            <a:r>
              <a:rPr lang="pl-PL" sz="2600" dirty="0" smtClean="0">
                <a:sym typeface="Wingdings" pitchFamily="2" charset="2"/>
              </a:rPr>
              <a:t>  </a:t>
            </a:r>
            <a:r>
              <a:rPr lang="pl-PL" sz="2600" dirty="0" err="1" smtClean="0">
                <a:sym typeface="Wingdings" pitchFamily="2" charset="2"/>
              </a:rPr>
              <a:t>fish</a:t>
            </a:r>
            <a:r>
              <a:rPr lang="pl-PL" sz="2600" dirty="0" smtClean="0">
                <a:sym typeface="Wingdings" pitchFamily="2" charset="2"/>
              </a:rPr>
              <a:t>, </a:t>
            </a:r>
            <a:r>
              <a:rPr lang="pl-PL" sz="2600" dirty="0" err="1" smtClean="0">
                <a:sym typeface="Wingdings" pitchFamily="2" charset="2"/>
              </a:rPr>
              <a:t>too</a:t>
            </a:r>
            <a:r>
              <a:rPr lang="pl-PL" sz="2600" dirty="0" smtClean="0">
                <a:sym typeface="Wingdings" pitchFamily="2" charset="2"/>
              </a:rPr>
              <a:t>.</a:t>
            </a:r>
          </a:p>
          <a:p>
            <a:endParaRPr lang="pl-PL" dirty="0" smtClean="0">
              <a:sym typeface="Wingdings" pitchFamily="2" charset="2"/>
            </a:endParaRPr>
          </a:p>
          <a:p>
            <a:endParaRPr lang="pl-PL" dirty="0" smtClean="0">
              <a:sym typeface="Wingdings" pitchFamily="2" charset="2"/>
            </a:endParaRPr>
          </a:p>
          <a:p>
            <a:r>
              <a:rPr lang="pl-PL" dirty="0" smtClean="0">
                <a:sym typeface="Wingdings" pitchFamily="2" charset="2"/>
              </a:rPr>
              <a:t> </a:t>
            </a:r>
          </a:p>
          <a:p>
            <a:endParaRPr lang="pl-PL" dirty="0" smtClean="0">
              <a:sym typeface="Wingdings" pitchFamily="2" charset="2"/>
            </a:endParaRPr>
          </a:p>
          <a:p>
            <a:endParaRPr lang="pl-PL" dirty="0" smtClean="0">
              <a:sym typeface="Wingdings" pitchFamily="2" charset="2"/>
            </a:endParaRPr>
          </a:p>
          <a:p>
            <a:endParaRPr lang="pl-PL" dirty="0" smtClean="0">
              <a:sym typeface="Wingdings" pitchFamily="2" charset="2"/>
            </a:endParaRPr>
          </a:p>
          <a:p>
            <a:r>
              <a:rPr lang="pl-PL" dirty="0" smtClean="0">
                <a:sym typeface="Wingdings" pitchFamily="2" charset="2"/>
              </a:rPr>
              <a:t> </a:t>
            </a:r>
            <a:endParaRPr lang="pl-PL" dirty="0"/>
          </a:p>
        </p:txBody>
      </p:sp>
      <p:pic>
        <p:nvPicPr>
          <p:cNvPr id="4098" name="Picture 2" descr="C:\Users\Weronika\Desktop\different\da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318756" cy="4425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1340768"/>
            <a:ext cx="40324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err="1" smtClean="0"/>
              <a:t>I’m</a:t>
            </a:r>
            <a:r>
              <a:rPr lang="pl-PL" sz="2800" dirty="0" smtClean="0"/>
              <a:t> Ola </a:t>
            </a:r>
            <a:r>
              <a:rPr lang="pl-PL" sz="2800" dirty="0" smtClean="0">
                <a:sym typeface="Wingdings" pitchFamily="2" charset="2"/>
              </a:rPr>
              <a:t>. </a:t>
            </a:r>
            <a:r>
              <a:rPr lang="pl-PL" sz="2800" dirty="0">
                <a:sym typeface="Wingdings" pitchFamily="2" charset="2"/>
              </a:rPr>
              <a:t> </a:t>
            </a:r>
            <a:r>
              <a:rPr lang="pl-PL" sz="2800" dirty="0" smtClean="0">
                <a:sym typeface="Wingdings" pitchFamily="2" charset="2"/>
              </a:rPr>
              <a:t>                                           </a:t>
            </a:r>
            <a:r>
              <a:rPr lang="pl-PL" sz="2800" dirty="0" err="1" smtClean="0">
                <a:sym typeface="Wingdings" pitchFamily="2" charset="2"/>
              </a:rPr>
              <a:t>I’m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smtClean="0">
                <a:sym typeface="Wingdings" pitchFamily="2" charset="2"/>
              </a:rPr>
              <a:t>14 </a:t>
            </a:r>
            <a:r>
              <a:rPr lang="pl-PL" sz="2800" dirty="0" err="1" smtClean="0">
                <a:sym typeface="Wingdings" pitchFamily="2" charset="2"/>
              </a:rPr>
              <a:t>years</a:t>
            </a:r>
            <a:r>
              <a:rPr lang="pl-PL" sz="2800" dirty="0" smtClean="0">
                <a:sym typeface="Wingdings" pitchFamily="2" charset="2"/>
              </a:rPr>
              <a:t> old.</a:t>
            </a:r>
          </a:p>
          <a:p>
            <a:r>
              <a:rPr lang="pl-PL" sz="2800" dirty="0" err="1" smtClean="0">
                <a:sym typeface="Wingdings" pitchFamily="2" charset="2"/>
              </a:rPr>
              <a:t>I’ve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err="1" smtClean="0">
                <a:sym typeface="Wingdings" pitchFamily="2" charset="2"/>
              </a:rPr>
              <a:t>got</a:t>
            </a:r>
            <a:r>
              <a:rPr lang="pl-PL" sz="2800" dirty="0" smtClean="0">
                <a:sym typeface="Wingdings" pitchFamily="2" charset="2"/>
              </a:rPr>
              <a:t> long </a:t>
            </a:r>
            <a:r>
              <a:rPr lang="pl-PL" sz="2800" dirty="0" err="1" smtClean="0">
                <a:sym typeface="Wingdings" pitchFamily="2" charset="2"/>
              </a:rPr>
              <a:t>brown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err="1" smtClean="0">
                <a:sym typeface="Wingdings" pitchFamily="2" charset="2"/>
              </a:rPr>
              <a:t>hair</a:t>
            </a:r>
            <a:r>
              <a:rPr lang="pl-PL" sz="2800" dirty="0" smtClean="0">
                <a:sym typeface="Wingdings" pitchFamily="2" charset="2"/>
              </a:rPr>
              <a:t> and </a:t>
            </a:r>
            <a:r>
              <a:rPr lang="pl-PL" sz="2800" dirty="0" err="1" smtClean="0">
                <a:sym typeface="Wingdings" pitchFamily="2" charset="2"/>
              </a:rPr>
              <a:t>brown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err="1" smtClean="0">
                <a:sym typeface="Wingdings" pitchFamily="2" charset="2"/>
              </a:rPr>
              <a:t>eyes</a:t>
            </a:r>
            <a:r>
              <a:rPr lang="pl-PL" sz="2800" dirty="0" smtClean="0">
                <a:sym typeface="Wingdings" pitchFamily="2" charset="2"/>
              </a:rPr>
              <a:t>.</a:t>
            </a:r>
          </a:p>
          <a:p>
            <a:r>
              <a:rPr lang="pl-PL" sz="2800" dirty="0" smtClean="0">
                <a:sym typeface="Wingdings" pitchFamily="2" charset="2"/>
              </a:rPr>
              <a:t>I </a:t>
            </a:r>
            <a:r>
              <a:rPr lang="pl-PL" sz="2800" dirty="0" err="1" smtClean="0">
                <a:sym typeface="Wingdings" pitchFamily="2" charset="2"/>
              </a:rPr>
              <a:t>like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err="1" smtClean="0">
                <a:sym typeface="Wingdings" pitchFamily="2" charset="2"/>
              </a:rPr>
              <a:t>listening</a:t>
            </a:r>
            <a:r>
              <a:rPr lang="pl-PL" sz="2800" dirty="0" smtClean="0">
                <a:sym typeface="Wingdings" pitchFamily="2" charset="2"/>
              </a:rPr>
              <a:t> to rap </a:t>
            </a:r>
            <a:r>
              <a:rPr lang="pl-PL" sz="2800" dirty="0" err="1" smtClean="0">
                <a:sym typeface="Wingdings" pitchFamily="2" charset="2"/>
              </a:rPr>
              <a:t>music</a:t>
            </a:r>
            <a:r>
              <a:rPr lang="pl-PL" sz="2800" dirty="0" smtClean="0">
                <a:sym typeface="Wingdings" pitchFamily="2" charset="2"/>
              </a:rPr>
              <a:t>.</a:t>
            </a:r>
          </a:p>
          <a:p>
            <a:r>
              <a:rPr lang="pl-PL" sz="2800" dirty="0" smtClean="0">
                <a:sym typeface="Wingdings" pitchFamily="2" charset="2"/>
              </a:rPr>
              <a:t>I </a:t>
            </a:r>
            <a:r>
              <a:rPr lang="pl-PL" sz="2800" dirty="0" err="1" smtClean="0">
                <a:sym typeface="Wingdings" pitchFamily="2" charset="2"/>
              </a:rPr>
              <a:t>don’t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err="1" smtClean="0">
                <a:sym typeface="Wingdings" pitchFamily="2" charset="2"/>
              </a:rPr>
              <a:t>have</a:t>
            </a:r>
            <a:r>
              <a:rPr lang="pl-PL" sz="2800" dirty="0" smtClean="0">
                <a:sym typeface="Wingdings" pitchFamily="2" charset="2"/>
              </a:rPr>
              <a:t> a </a:t>
            </a:r>
            <a:r>
              <a:rPr lang="pl-PL" sz="2800" dirty="0" err="1" smtClean="0">
                <a:sym typeface="Wingdings" pitchFamily="2" charset="2"/>
              </a:rPr>
              <a:t>brother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smtClean="0">
                <a:sym typeface="Wingdings" pitchFamily="2" charset="2"/>
              </a:rPr>
              <a:t>              </a:t>
            </a:r>
            <a:r>
              <a:rPr lang="pl-PL" sz="2800" dirty="0" err="1" smtClean="0">
                <a:sym typeface="Wingdings" pitchFamily="2" charset="2"/>
              </a:rPr>
              <a:t>or</a:t>
            </a:r>
            <a:r>
              <a:rPr lang="pl-PL" sz="2800" dirty="0" smtClean="0">
                <a:sym typeface="Wingdings" pitchFamily="2" charset="2"/>
              </a:rPr>
              <a:t> a </a:t>
            </a:r>
            <a:r>
              <a:rPr lang="pl-PL" sz="2800" dirty="0" err="1" smtClean="0">
                <a:sym typeface="Wingdings" pitchFamily="2" charset="2"/>
              </a:rPr>
              <a:t>sister</a:t>
            </a:r>
            <a:r>
              <a:rPr lang="pl-PL" sz="2800" dirty="0" smtClean="0">
                <a:sym typeface="Wingdings" pitchFamily="2" charset="2"/>
              </a:rPr>
              <a:t>.</a:t>
            </a:r>
          </a:p>
          <a:p>
            <a:r>
              <a:rPr lang="pl-PL" sz="2800" dirty="0" err="1" smtClean="0">
                <a:sym typeface="Wingdings" pitchFamily="2" charset="2"/>
              </a:rPr>
              <a:t>I’ve</a:t>
            </a:r>
            <a:r>
              <a:rPr lang="pl-PL" sz="2800" dirty="0" smtClean="0">
                <a:sym typeface="Wingdings" pitchFamily="2" charset="2"/>
              </a:rPr>
              <a:t> </a:t>
            </a:r>
            <a:r>
              <a:rPr lang="pl-PL" sz="2800" dirty="0" err="1" smtClean="0">
                <a:sym typeface="Wingdings" pitchFamily="2" charset="2"/>
              </a:rPr>
              <a:t>got</a:t>
            </a:r>
            <a:r>
              <a:rPr lang="pl-PL" sz="2800" dirty="0" smtClean="0">
                <a:sym typeface="Wingdings" pitchFamily="2" charset="2"/>
              </a:rPr>
              <a:t> a dog </a:t>
            </a:r>
            <a:r>
              <a:rPr lang="pl-PL" sz="2800" dirty="0" err="1" smtClean="0">
                <a:sym typeface="Wingdings" pitchFamily="2" charset="2"/>
              </a:rPr>
              <a:t>called</a:t>
            </a:r>
            <a:r>
              <a:rPr lang="pl-PL" sz="2800" dirty="0" smtClean="0">
                <a:sym typeface="Wingdings" pitchFamily="2" charset="2"/>
              </a:rPr>
              <a:t> Lady. </a:t>
            </a:r>
          </a:p>
          <a:p>
            <a:endParaRPr lang="pl-PL" dirty="0" smtClean="0">
              <a:sym typeface="Wingdings" pitchFamily="2" charset="2"/>
            </a:endParaRPr>
          </a:p>
        </p:txBody>
      </p:sp>
      <p:pic>
        <p:nvPicPr>
          <p:cNvPr id="2050" name="Picture 2" descr="C:\Users\Weronika\Desktop\different\olam.JPG"/>
          <p:cNvPicPr>
            <a:picLocks noChangeAspect="1" noChangeArrowheads="1"/>
          </p:cNvPicPr>
          <p:nvPr/>
        </p:nvPicPr>
        <p:blipFill>
          <a:blip r:embed="rId2" cstate="print"/>
          <a:srcRect l="3875" r="11073"/>
          <a:stretch>
            <a:fillRect/>
          </a:stretch>
        </p:blipFill>
        <p:spPr bwMode="auto">
          <a:xfrm>
            <a:off x="4716016" y="1628800"/>
            <a:ext cx="3702296" cy="3264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ronika\Desktop\different\DSC04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72816"/>
            <a:ext cx="3916693" cy="293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323528" y="1268760"/>
            <a:ext cx="367240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dirty="0" err="1" smtClean="0"/>
              <a:t>I’m</a:t>
            </a:r>
            <a:r>
              <a:rPr lang="pl-PL" sz="2300" dirty="0" smtClean="0"/>
              <a:t> Nikola. </a:t>
            </a:r>
            <a:r>
              <a:rPr lang="pl-PL" sz="2300" dirty="0" err="1" smtClean="0"/>
              <a:t>I’m</a:t>
            </a:r>
            <a:r>
              <a:rPr lang="pl-PL" sz="2300" dirty="0" smtClean="0"/>
              <a:t> 14 </a:t>
            </a:r>
            <a:r>
              <a:rPr lang="pl-PL" sz="2300" dirty="0" err="1" smtClean="0"/>
              <a:t>years</a:t>
            </a:r>
            <a:r>
              <a:rPr lang="pl-PL" sz="2300" dirty="0" smtClean="0"/>
              <a:t> old. I </a:t>
            </a:r>
            <a:r>
              <a:rPr lang="pl-PL" sz="2300" dirty="0" err="1" smtClean="0"/>
              <a:t>like</a:t>
            </a:r>
            <a:r>
              <a:rPr lang="pl-PL" sz="2300" dirty="0" smtClean="0"/>
              <a:t> </a:t>
            </a:r>
            <a:r>
              <a:rPr lang="pl-PL" sz="2300" dirty="0" err="1" smtClean="0"/>
              <a:t>Japanese</a:t>
            </a:r>
            <a:r>
              <a:rPr lang="pl-PL" sz="2300" dirty="0" smtClean="0"/>
              <a:t> </a:t>
            </a:r>
            <a:r>
              <a:rPr lang="pl-PL" sz="2300" dirty="0" err="1" smtClean="0"/>
              <a:t>music</a:t>
            </a:r>
            <a:r>
              <a:rPr lang="pl-PL" sz="2300" dirty="0" smtClean="0"/>
              <a:t>, </a:t>
            </a:r>
            <a:r>
              <a:rPr lang="pl-PL" sz="2300" dirty="0" err="1" smtClean="0"/>
              <a:t>especially</a:t>
            </a:r>
            <a:r>
              <a:rPr lang="pl-PL" sz="2300" dirty="0" smtClean="0"/>
              <a:t> </a:t>
            </a:r>
            <a:r>
              <a:rPr lang="pl-PL" sz="2300" dirty="0" err="1" smtClean="0"/>
              <a:t>J-rock</a:t>
            </a:r>
            <a:r>
              <a:rPr lang="pl-PL" sz="2300" dirty="0" smtClean="0"/>
              <a:t> and </a:t>
            </a:r>
            <a:r>
              <a:rPr lang="pl-PL" sz="2300" dirty="0" err="1" smtClean="0"/>
              <a:t>VOCALOIDs</a:t>
            </a:r>
            <a:r>
              <a:rPr lang="pl-PL" sz="2300" dirty="0" smtClean="0"/>
              <a:t>.</a:t>
            </a:r>
          </a:p>
          <a:p>
            <a:r>
              <a:rPr lang="pl-PL" sz="2300" dirty="0" err="1" smtClean="0"/>
              <a:t>I’m</a:t>
            </a:r>
            <a:r>
              <a:rPr lang="pl-PL" sz="2300" dirty="0" smtClean="0"/>
              <a:t> </a:t>
            </a:r>
            <a:r>
              <a:rPr lang="pl-PL" sz="2300" dirty="0" err="1" smtClean="0"/>
              <a:t>keen</a:t>
            </a:r>
            <a:r>
              <a:rPr lang="pl-PL" sz="2300" dirty="0" smtClean="0"/>
              <a:t> on </a:t>
            </a:r>
            <a:r>
              <a:rPr lang="pl-PL" sz="2300" dirty="0" err="1" smtClean="0"/>
              <a:t>reading</a:t>
            </a:r>
            <a:r>
              <a:rPr lang="pl-PL" sz="2300" dirty="0" smtClean="0"/>
              <a:t> </a:t>
            </a:r>
            <a:r>
              <a:rPr lang="pl-PL" sz="2300" dirty="0" err="1" smtClean="0"/>
              <a:t>books</a:t>
            </a:r>
            <a:r>
              <a:rPr lang="pl-PL" sz="2300" dirty="0" smtClean="0"/>
              <a:t>. </a:t>
            </a:r>
            <a:r>
              <a:rPr lang="pl-PL" sz="2300" dirty="0" smtClean="0"/>
              <a:t>I </a:t>
            </a:r>
            <a:r>
              <a:rPr lang="pl-PL" sz="2300" dirty="0" err="1" smtClean="0"/>
              <a:t>think</a:t>
            </a:r>
            <a:r>
              <a:rPr lang="pl-PL" sz="2300" dirty="0" smtClean="0"/>
              <a:t> </a:t>
            </a:r>
            <a:r>
              <a:rPr lang="pl-PL" sz="2300" dirty="0" err="1" smtClean="0"/>
              <a:t>that</a:t>
            </a:r>
            <a:r>
              <a:rPr lang="pl-PL" sz="2300" dirty="0" smtClean="0"/>
              <a:t> </a:t>
            </a:r>
            <a:r>
              <a:rPr lang="pl-PL" sz="2300" dirty="0" err="1" smtClean="0"/>
              <a:t>reading</a:t>
            </a:r>
            <a:r>
              <a:rPr lang="pl-PL" sz="2300" dirty="0" smtClean="0"/>
              <a:t> </a:t>
            </a:r>
            <a:r>
              <a:rPr lang="pl-PL" sz="2300" dirty="0" smtClean="0"/>
              <a:t>a </a:t>
            </a:r>
            <a:r>
              <a:rPr lang="pl-PL" sz="2300" dirty="0" err="1" smtClean="0"/>
              <a:t>good</a:t>
            </a:r>
            <a:r>
              <a:rPr lang="pl-PL" sz="2300" dirty="0" smtClean="0"/>
              <a:t> </a:t>
            </a:r>
            <a:r>
              <a:rPr lang="pl-PL" sz="2300" dirty="0" err="1" smtClean="0"/>
              <a:t>book</a:t>
            </a:r>
            <a:r>
              <a:rPr lang="pl-PL" sz="2300" dirty="0" smtClean="0"/>
              <a:t> </a:t>
            </a:r>
            <a:r>
              <a:rPr lang="pl-PL" sz="2300" dirty="0" err="1" smtClean="0"/>
              <a:t>is</a:t>
            </a:r>
            <a:r>
              <a:rPr lang="pl-PL" sz="2300" dirty="0" smtClean="0"/>
              <a:t> </a:t>
            </a:r>
            <a:r>
              <a:rPr lang="pl-PL" sz="2300" dirty="0" err="1" smtClean="0"/>
              <a:t>better</a:t>
            </a:r>
            <a:r>
              <a:rPr lang="pl-PL" sz="2300" dirty="0" smtClean="0"/>
              <a:t> </a:t>
            </a:r>
            <a:r>
              <a:rPr lang="pl-PL" sz="2300" dirty="0" err="1" smtClean="0"/>
              <a:t>than</a:t>
            </a:r>
            <a:r>
              <a:rPr lang="pl-PL" sz="2300" dirty="0" smtClean="0"/>
              <a:t> </a:t>
            </a:r>
            <a:r>
              <a:rPr lang="pl-PL" sz="2300" dirty="0" err="1" smtClean="0"/>
              <a:t>playing</a:t>
            </a:r>
            <a:r>
              <a:rPr lang="pl-PL" sz="2300" dirty="0" smtClean="0"/>
              <a:t> computer </a:t>
            </a:r>
            <a:r>
              <a:rPr lang="pl-PL" sz="2300" dirty="0" err="1" smtClean="0"/>
              <a:t>games</a:t>
            </a:r>
            <a:r>
              <a:rPr lang="pl-PL" sz="2300" dirty="0" smtClean="0"/>
              <a:t>. My </a:t>
            </a:r>
            <a:r>
              <a:rPr lang="pl-PL" sz="2300" dirty="0" err="1" smtClean="0"/>
              <a:t>favourite</a:t>
            </a:r>
            <a:r>
              <a:rPr lang="pl-PL" sz="2300" dirty="0" smtClean="0"/>
              <a:t> </a:t>
            </a:r>
            <a:r>
              <a:rPr lang="pl-PL" sz="2300" dirty="0" err="1" smtClean="0"/>
              <a:t>games</a:t>
            </a:r>
            <a:r>
              <a:rPr lang="pl-PL" sz="2300" dirty="0" smtClean="0"/>
              <a:t> </a:t>
            </a:r>
            <a:r>
              <a:rPr lang="pl-PL" sz="2300" dirty="0" err="1" smtClean="0"/>
              <a:t>are</a:t>
            </a:r>
            <a:r>
              <a:rPr lang="pl-PL" sz="2300" dirty="0" smtClean="0"/>
              <a:t> SIMS 3 and 4 and </a:t>
            </a:r>
            <a:r>
              <a:rPr lang="pl-PL" sz="2300" dirty="0" err="1" smtClean="0"/>
              <a:t>Fable</a:t>
            </a:r>
            <a:r>
              <a:rPr lang="pl-PL" sz="2300" dirty="0" smtClean="0"/>
              <a:t> 3. </a:t>
            </a:r>
          </a:p>
          <a:p>
            <a:r>
              <a:rPr lang="pl-PL" sz="2300" dirty="0" err="1" smtClean="0"/>
              <a:t>I’m</a:t>
            </a:r>
            <a:r>
              <a:rPr lang="pl-PL" sz="2300" dirty="0" smtClean="0"/>
              <a:t> </a:t>
            </a:r>
            <a:r>
              <a:rPr lang="pl-PL" sz="2300" dirty="0" err="1" smtClean="0"/>
              <a:t>interested</a:t>
            </a:r>
            <a:r>
              <a:rPr lang="pl-PL" sz="2300" dirty="0" smtClean="0"/>
              <a:t> </a:t>
            </a:r>
            <a:r>
              <a:rPr lang="pl-PL" sz="2300" dirty="0" err="1" smtClean="0"/>
              <a:t>in</a:t>
            </a:r>
            <a:r>
              <a:rPr lang="pl-PL" sz="2300" dirty="0" smtClean="0"/>
              <a:t> </a:t>
            </a:r>
            <a:r>
              <a:rPr lang="pl-PL" sz="2300" dirty="0" err="1" smtClean="0"/>
              <a:t>history</a:t>
            </a:r>
            <a:r>
              <a:rPr lang="pl-PL" sz="2300" dirty="0" smtClean="0"/>
              <a:t> – </a:t>
            </a:r>
            <a:r>
              <a:rPr lang="pl-PL" sz="2300" dirty="0" err="1" smtClean="0"/>
              <a:t>it’s</a:t>
            </a:r>
            <a:r>
              <a:rPr lang="pl-PL" sz="2300" dirty="0" smtClean="0"/>
              <a:t> my </a:t>
            </a:r>
            <a:r>
              <a:rPr lang="pl-PL" sz="2300" dirty="0" err="1" smtClean="0"/>
              <a:t>favourite</a:t>
            </a:r>
            <a:r>
              <a:rPr lang="pl-PL" sz="2300" dirty="0" smtClean="0"/>
              <a:t> </a:t>
            </a:r>
            <a:r>
              <a:rPr lang="pl-PL" sz="2300" dirty="0" err="1" smtClean="0"/>
              <a:t>subject</a:t>
            </a:r>
            <a:r>
              <a:rPr lang="pl-PL" sz="2300" dirty="0" smtClean="0"/>
              <a:t>. </a:t>
            </a:r>
            <a:r>
              <a:rPr lang="pl-PL" sz="2300" dirty="0" smtClean="0"/>
              <a:t>                    I </a:t>
            </a:r>
            <a:r>
              <a:rPr lang="pl-PL" sz="2300" dirty="0" err="1" smtClean="0"/>
              <a:t>like</a:t>
            </a:r>
            <a:r>
              <a:rPr lang="pl-PL" sz="2300" dirty="0" smtClean="0"/>
              <a:t> learning </a:t>
            </a:r>
            <a:r>
              <a:rPr lang="pl-PL" sz="2300" dirty="0" err="1" smtClean="0"/>
              <a:t>about</a:t>
            </a:r>
            <a:r>
              <a:rPr lang="pl-PL" sz="2300" dirty="0" smtClean="0"/>
              <a:t> </a:t>
            </a:r>
            <a:r>
              <a:rPr lang="pl-PL" sz="2300" dirty="0" err="1" smtClean="0"/>
              <a:t>new</a:t>
            </a:r>
            <a:r>
              <a:rPr lang="pl-PL" sz="2300" dirty="0" smtClean="0"/>
              <a:t> </a:t>
            </a:r>
            <a:r>
              <a:rPr lang="pl-PL" sz="2300" dirty="0" err="1" smtClean="0"/>
              <a:t>things</a:t>
            </a:r>
            <a:r>
              <a:rPr lang="pl-PL" sz="2300" dirty="0" smtClean="0"/>
              <a:t>!</a:t>
            </a:r>
            <a:endParaRPr lang="pl-PL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eronika\Desktop\different\Angel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56973">
            <a:off x="4479372" y="1991355"/>
            <a:ext cx="4291215" cy="3218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/>
          <p:cNvSpPr txBox="1"/>
          <p:nvPr/>
        </p:nvSpPr>
        <p:spPr>
          <a:xfrm>
            <a:off x="683568" y="191683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67544" y="1196752"/>
            <a:ext cx="39604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Hi! My name is Angela. </a:t>
            </a:r>
            <a:r>
              <a:rPr lang="pl-PL" sz="2600" dirty="0" smtClean="0"/>
              <a:t>                   </a:t>
            </a:r>
            <a:r>
              <a:rPr lang="en-US" sz="2600" dirty="0" smtClean="0"/>
              <a:t>I</a:t>
            </a:r>
            <a:r>
              <a:rPr lang="en-US" sz="2600" dirty="0" smtClean="0"/>
              <a:t>' m 13 years old. </a:t>
            </a:r>
            <a:r>
              <a:rPr lang="en-US" sz="2600" dirty="0" smtClean="0"/>
              <a:t>I'm </a:t>
            </a:r>
            <a:r>
              <a:rPr lang="pl-PL" sz="2600" dirty="0" err="1" smtClean="0"/>
              <a:t>from</a:t>
            </a:r>
            <a:r>
              <a:rPr lang="pl-PL" sz="2600" dirty="0" smtClean="0"/>
              <a:t> </a:t>
            </a:r>
            <a:r>
              <a:rPr lang="en-US" sz="2600" dirty="0" smtClean="0"/>
              <a:t>Ruda </a:t>
            </a:r>
            <a:r>
              <a:rPr lang="en-US" sz="2600" dirty="0" smtClean="0"/>
              <a:t>Śląska in Poland. </a:t>
            </a:r>
            <a:r>
              <a:rPr lang="pl-PL" sz="2600" dirty="0" smtClean="0"/>
              <a:t>                  </a:t>
            </a:r>
            <a:r>
              <a:rPr lang="en-US" sz="2600" dirty="0" smtClean="0"/>
              <a:t>I </a:t>
            </a:r>
            <a:r>
              <a:rPr lang="en-US" sz="2600" dirty="0" smtClean="0"/>
              <a:t>like </a:t>
            </a:r>
            <a:r>
              <a:rPr lang="en-US" sz="2600" dirty="0" err="1" smtClean="0"/>
              <a:t>fo</a:t>
            </a:r>
            <a:r>
              <a:rPr lang="pl-PL" sz="2600" dirty="0" smtClean="0"/>
              <a:t>ot</a:t>
            </a:r>
            <a:r>
              <a:rPr lang="en-US" sz="2600" dirty="0" smtClean="0"/>
              <a:t>ball</a:t>
            </a:r>
            <a:r>
              <a:rPr lang="en-US" sz="2600" dirty="0" smtClean="0"/>
              <a:t>. My hobby in </a:t>
            </a:r>
            <a:r>
              <a:rPr lang="en-US" sz="2600" dirty="0" smtClean="0"/>
              <a:t>handball</a:t>
            </a:r>
            <a:r>
              <a:rPr lang="pl-PL" sz="2600" dirty="0" smtClean="0"/>
              <a:t>, </a:t>
            </a:r>
            <a:r>
              <a:rPr lang="pl-PL" sz="2600" dirty="0" err="1" smtClean="0"/>
              <a:t>too</a:t>
            </a:r>
            <a:r>
              <a:rPr lang="en-US" sz="2600" dirty="0" smtClean="0"/>
              <a:t>. </a:t>
            </a:r>
            <a:endParaRPr lang="pl-PL" sz="2600" dirty="0" smtClean="0"/>
          </a:p>
          <a:p>
            <a:r>
              <a:rPr lang="en-US" sz="2600" dirty="0" smtClean="0"/>
              <a:t>I </a:t>
            </a:r>
            <a:r>
              <a:rPr lang="en-US" sz="2600" dirty="0" smtClean="0"/>
              <a:t>go to  </a:t>
            </a:r>
            <a:r>
              <a:rPr lang="en-US" sz="2600" dirty="0" err="1" smtClean="0"/>
              <a:t>Gimnazjum</a:t>
            </a:r>
            <a:r>
              <a:rPr lang="en-US" sz="2600" dirty="0" smtClean="0"/>
              <a:t> nr 14 in Ruda </a:t>
            </a:r>
            <a:r>
              <a:rPr lang="pl-PL" sz="2600" dirty="0" err="1" smtClean="0"/>
              <a:t>Ś</a:t>
            </a:r>
            <a:r>
              <a:rPr lang="en-US" sz="2600" dirty="0" err="1" smtClean="0"/>
              <a:t>ląska</a:t>
            </a:r>
            <a:r>
              <a:rPr lang="en-US" sz="2600" dirty="0" smtClean="0"/>
              <a:t>. </a:t>
            </a:r>
            <a:endParaRPr lang="pl-PL" sz="2600" dirty="0" smtClean="0"/>
          </a:p>
          <a:p>
            <a:r>
              <a:rPr lang="en-US" sz="2600" dirty="0" smtClean="0"/>
              <a:t>I </a:t>
            </a:r>
            <a:r>
              <a:rPr lang="en-US" sz="2600" dirty="0" smtClean="0"/>
              <a:t>have a dog and </a:t>
            </a:r>
            <a:r>
              <a:rPr lang="en-US" sz="2600" dirty="0" smtClean="0"/>
              <a:t>fish</a:t>
            </a:r>
            <a:r>
              <a:rPr lang="pl-PL" sz="2600" dirty="0" smtClean="0"/>
              <a:t>. </a:t>
            </a:r>
          </a:p>
          <a:p>
            <a:r>
              <a:rPr lang="pl-PL" sz="2600" dirty="0" smtClean="0"/>
              <a:t>M</a:t>
            </a:r>
            <a:r>
              <a:rPr lang="en-US" sz="2600" dirty="0" smtClean="0"/>
              <a:t>y </a:t>
            </a:r>
            <a:r>
              <a:rPr lang="en-US" sz="2600" dirty="0" err="1" smtClean="0"/>
              <a:t>favourite</a:t>
            </a:r>
            <a:r>
              <a:rPr lang="en-US" sz="2600" dirty="0" smtClean="0"/>
              <a:t> school subject is </a:t>
            </a:r>
            <a:r>
              <a:rPr lang="en-US" sz="2600" dirty="0" smtClean="0"/>
              <a:t>eTwinning</a:t>
            </a:r>
            <a:r>
              <a:rPr lang="pl-PL" sz="2600" dirty="0" smtClean="0"/>
              <a:t> </a:t>
            </a:r>
            <a:r>
              <a:rPr lang="pl-PL" sz="2600" dirty="0" err="1" smtClean="0"/>
              <a:t>club</a:t>
            </a:r>
            <a:r>
              <a:rPr lang="pl-PL" sz="2600" dirty="0" err="1" smtClean="0">
                <a:sym typeface="Wingdings" pitchFamily="2" charset="2"/>
              </a:rPr>
              <a:t></a:t>
            </a:r>
            <a:endParaRPr lang="en-US" sz="2600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ronika\Desktop\different\Ania 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034742">
            <a:off x="369562" y="1844273"/>
            <a:ext cx="4238170" cy="317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4644008" y="1556792"/>
            <a:ext cx="41044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err="1" smtClean="0"/>
              <a:t>Hello</a:t>
            </a:r>
            <a:r>
              <a:rPr lang="pl-PL" sz="2600" dirty="0" smtClean="0"/>
              <a:t>! </a:t>
            </a:r>
            <a:r>
              <a:rPr lang="pl-PL" sz="2600" dirty="0" err="1" smtClean="0"/>
              <a:t>I’m</a:t>
            </a:r>
            <a:r>
              <a:rPr lang="pl-PL" sz="2600" dirty="0" smtClean="0"/>
              <a:t> Ania. </a:t>
            </a:r>
            <a:r>
              <a:rPr lang="pl-PL" sz="2600" dirty="0" err="1" smtClean="0"/>
              <a:t>I’m</a:t>
            </a:r>
            <a:r>
              <a:rPr lang="pl-PL" sz="2600" dirty="0" smtClean="0"/>
              <a:t> 13 </a:t>
            </a:r>
            <a:r>
              <a:rPr lang="pl-PL" sz="2600" dirty="0" err="1" smtClean="0"/>
              <a:t>years</a:t>
            </a:r>
            <a:r>
              <a:rPr lang="pl-PL" sz="2600" dirty="0" smtClean="0"/>
              <a:t> old. </a:t>
            </a:r>
            <a:r>
              <a:rPr lang="pl-PL" sz="2600" dirty="0" smtClean="0"/>
              <a:t>I </a:t>
            </a:r>
            <a:r>
              <a:rPr lang="pl-PL" sz="2600" dirty="0" err="1" smtClean="0"/>
              <a:t>have</a:t>
            </a:r>
            <a:r>
              <a:rPr lang="pl-PL" sz="2600" dirty="0" smtClean="0"/>
              <a:t> </a:t>
            </a:r>
            <a:r>
              <a:rPr lang="pl-PL" sz="2600" dirty="0" err="1" smtClean="0"/>
              <a:t>got</a:t>
            </a:r>
            <a:r>
              <a:rPr lang="pl-PL" sz="2600" dirty="0" smtClean="0"/>
              <a:t> a </a:t>
            </a:r>
            <a:r>
              <a:rPr lang="pl-PL" sz="2600" dirty="0" err="1" smtClean="0"/>
              <a:t>brother</a:t>
            </a:r>
            <a:r>
              <a:rPr lang="pl-PL" sz="2600" dirty="0" smtClean="0"/>
              <a:t>. His </a:t>
            </a:r>
            <a:r>
              <a:rPr lang="pl-PL" sz="2600" dirty="0" err="1" smtClean="0"/>
              <a:t>name</a:t>
            </a:r>
            <a:r>
              <a:rPr lang="pl-PL" sz="2600" dirty="0" smtClean="0"/>
              <a:t> </a:t>
            </a:r>
            <a:r>
              <a:rPr lang="pl-PL" sz="2600" dirty="0" err="1" smtClean="0"/>
              <a:t>is</a:t>
            </a:r>
            <a:r>
              <a:rPr lang="pl-PL" sz="2600" dirty="0" smtClean="0"/>
              <a:t> Jacob.</a:t>
            </a:r>
          </a:p>
          <a:p>
            <a:r>
              <a:rPr lang="pl-PL" sz="2600" dirty="0" smtClean="0"/>
              <a:t>I </a:t>
            </a:r>
            <a:r>
              <a:rPr lang="pl-PL" sz="2600" dirty="0" err="1" smtClean="0"/>
              <a:t>love</a:t>
            </a:r>
            <a:r>
              <a:rPr lang="pl-PL" sz="2600" dirty="0" smtClean="0"/>
              <a:t> </a:t>
            </a:r>
            <a:r>
              <a:rPr lang="pl-PL" sz="2600" dirty="0" err="1" smtClean="0"/>
              <a:t>swimming</a:t>
            </a:r>
            <a:r>
              <a:rPr lang="pl-PL" sz="2600" dirty="0" smtClean="0"/>
              <a:t>! I </a:t>
            </a:r>
            <a:r>
              <a:rPr lang="pl-PL" sz="2600" dirty="0" err="1" smtClean="0"/>
              <a:t>like</a:t>
            </a:r>
            <a:r>
              <a:rPr lang="pl-PL" sz="2600" dirty="0" smtClean="0"/>
              <a:t> </a:t>
            </a:r>
            <a:r>
              <a:rPr lang="pl-PL" sz="2600" dirty="0" err="1" smtClean="0"/>
              <a:t>singing</a:t>
            </a:r>
            <a:r>
              <a:rPr lang="pl-PL" sz="2600" dirty="0" smtClean="0"/>
              <a:t>, </a:t>
            </a:r>
            <a:r>
              <a:rPr lang="pl-PL" sz="2600" dirty="0" err="1" smtClean="0"/>
              <a:t>too</a:t>
            </a:r>
            <a:r>
              <a:rPr lang="pl-PL" sz="2600" dirty="0" smtClean="0"/>
              <a:t>. I </a:t>
            </a:r>
            <a:r>
              <a:rPr lang="pl-PL" sz="2600" dirty="0" err="1" smtClean="0"/>
              <a:t>sing</a:t>
            </a:r>
            <a:r>
              <a:rPr lang="pl-PL" sz="2600" dirty="0" smtClean="0"/>
              <a:t> </a:t>
            </a:r>
            <a:r>
              <a:rPr lang="pl-PL" sz="2600" dirty="0" err="1" smtClean="0"/>
              <a:t>in</a:t>
            </a:r>
            <a:r>
              <a:rPr lang="pl-PL" sz="2600" dirty="0" smtClean="0"/>
              <a:t> a </a:t>
            </a:r>
            <a:r>
              <a:rPr lang="pl-PL" sz="2600" dirty="0" err="1" smtClean="0"/>
              <a:t>church</a:t>
            </a:r>
            <a:r>
              <a:rPr lang="pl-PL" sz="2600" dirty="0" smtClean="0"/>
              <a:t> </a:t>
            </a:r>
            <a:r>
              <a:rPr lang="pl-PL" sz="2600" dirty="0" err="1" smtClean="0"/>
              <a:t>choir</a:t>
            </a:r>
            <a:r>
              <a:rPr lang="pl-PL" sz="2600" dirty="0" smtClean="0"/>
              <a:t>. My </a:t>
            </a:r>
            <a:r>
              <a:rPr lang="pl-PL" sz="2600" dirty="0" err="1" smtClean="0"/>
              <a:t>favourite</a:t>
            </a:r>
            <a:r>
              <a:rPr lang="pl-PL" sz="2600" dirty="0" smtClean="0"/>
              <a:t> </a:t>
            </a:r>
            <a:r>
              <a:rPr lang="pl-PL" sz="2600" dirty="0" err="1" smtClean="0"/>
              <a:t>school</a:t>
            </a:r>
            <a:r>
              <a:rPr lang="pl-PL" sz="2600" dirty="0" smtClean="0"/>
              <a:t> </a:t>
            </a:r>
            <a:r>
              <a:rPr lang="pl-PL" sz="2600" dirty="0" err="1" smtClean="0"/>
              <a:t>subjects</a:t>
            </a:r>
            <a:r>
              <a:rPr lang="pl-PL" sz="2600" dirty="0" smtClean="0"/>
              <a:t> </a:t>
            </a:r>
            <a:r>
              <a:rPr lang="pl-PL" sz="2600" dirty="0" err="1" smtClean="0"/>
              <a:t>are</a:t>
            </a:r>
            <a:r>
              <a:rPr lang="pl-PL" sz="2600" dirty="0" smtClean="0"/>
              <a:t> Art </a:t>
            </a:r>
            <a:r>
              <a:rPr lang="pl-PL" sz="2600" dirty="0" smtClean="0"/>
              <a:t>a</a:t>
            </a:r>
            <a:r>
              <a:rPr lang="pl-PL" sz="2600" dirty="0" smtClean="0"/>
              <a:t>nd Design and </a:t>
            </a:r>
            <a:r>
              <a:rPr lang="pl-PL" sz="2600" dirty="0" err="1" smtClean="0"/>
              <a:t>PE</a:t>
            </a:r>
            <a:r>
              <a:rPr lang="pl-PL" sz="2600" dirty="0" err="1" smtClean="0">
                <a:sym typeface="Wingdings" pitchFamily="2" charset="2"/>
              </a:rPr>
              <a:t></a:t>
            </a:r>
            <a:endParaRPr lang="pl-PL" sz="2600" dirty="0" smtClean="0">
              <a:sym typeface="Wingdings" pitchFamily="2" charset="2"/>
            </a:endParaRPr>
          </a:p>
          <a:p>
            <a:r>
              <a:rPr lang="pl-PL" sz="2600" dirty="0" smtClean="0">
                <a:sym typeface="Wingdings" pitchFamily="2" charset="2"/>
              </a:rPr>
              <a:t>In my </a:t>
            </a:r>
            <a:r>
              <a:rPr lang="pl-PL" sz="2600" dirty="0" err="1" smtClean="0">
                <a:sym typeface="Wingdings" pitchFamily="2" charset="2"/>
              </a:rPr>
              <a:t>free</a:t>
            </a:r>
            <a:r>
              <a:rPr lang="pl-PL" sz="2600" dirty="0" smtClean="0">
                <a:sym typeface="Wingdings" pitchFamily="2" charset="2"/>
              </a:rPr>
              <a:t> time I </a:t>
            </a:r>
            <a:r>
              <a:rPr lang="pl-PL" sz="2600" dirty="0" err="1" smtClean="0">
                <a:sym typeface="Wingdings" pitchFamily="2" charset="2"/>
              </a:rPr>
              <a:t>like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meeting</a:t>
            </a:r>
            <a:r>
              <a:rPr lang="pl-PL" sz="2600" dirty="0" smtClean="0">
                <a:sym typeface="Wingdings" pitchFamily="2" charset="2"/>
              </a:rPr>
              <a:t> my </a:t>
            </a:r>
            <a:r>
              <a:rPr lang="pl-PL" sz="2600" dirty="0" err="1" smtClean="0">
                <a:sym typeface="Wingdings" pitchFamily="2" charset="2"/>
              </a:rPr>
              <a:t>friends</a:t>
            </a:r>
            <a:r>
              <a:rPr lang="pl-PL" sz="2600" dirty="0" smtClean="0">
                <a:sym typeface="Wingdings" pitchFamily="2" charset="2"/>
              </a:rPr>
              <a:t>!</a:t>
            </a:r>
            <a:endParaRPr lang="pl-PL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ronika\Desktop\different\Agata Iwanowi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8510" y="1898830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4283968" y="1844824"/>
            <a:ext cx="4392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dirty="0" err="1" smtClean="0"/>
              <a:t>I’m</a:t>
            </a:r>
            <a:r>
              <a:rPr lang="pl-PL" sz="2600" dirty="0" smtClean="0"/>
              <a:t> </a:t>
            </a:r>
            <a:r>
              <a:rPr lang="pl-PL" sz="2600" dirty="0" smtClean="0"/>
              <a:t>Agata. </a:t>
            </a:r>
            <a:r>
              <a:rPr lang="pl-PL" sz="2600" dirty="0" err="1" smtClean="0"/>
              <a:t>I’m</a:t>
            </a:r>
            <a:r>
              <a:rPr lang="pl-PL" sz="2600" dirty="0" smtClean="0"/>
              <a:t> 14 </a:t>
            </a:r>
            <a:r>
              <a:rPr lang="pl-PL" sz="2600" dirty="0" err="1" smtClean="0"/>
              <a:t>years</a:t>
            </a:r>
            <a:r>
              <a:rPr lang="pl-PL" sz="2600" dirty="0" smtClean="0"/>
              <a:t> old. My </a:t>
            </a:r>
            <a:r>
              <a:rPr lang="pl-PL" sz="2600" dirty="0" err="1" smtClean="0"/>
              <a:t>birthday</a:t>
            </a:r>
            <a:r>
              <a:rPr lang="pl-PL" sz="2600" dirty="0" smtClean="0"/>
              <a:t> </a:t>
            </a:r>
            <a:r>
              <a:rPr lang="pl-PL" sz="2600" dirty="0" err="1" smtClean="0"/>
              <a:t>is</a:t>
            </a:r>
            <a:r>
              <a:rPr lang="pl-PL" sz="2600" dirty="0" smtClean="0"/>
              <a:t> on 4 May. My </a:t>
            </a:r>
            <a:r>
              <a:rPr lang="pl-PL" sz="2600" dirty="0" err="1" smtClean="0"/>
              <a:t>favourite</a:t>
            </a:r>
            <a:r>
              <a:rPr lang="pl-PL" sz="2600" dirty="0" smtClean="0"/>
              <a:t> sport </a:t>
            </a:r>
            <a:r>
              <a:rPr lang="pl-PL" sz="2600" dirty="0" err="1" smtClean="0"/>
              <a:t>is</a:t>
            </a:r>
            <a:r>
              <a:rPr lang="pl-PL" sz="2600" dirty="0" smtClean="0"/>
              <a:t> </a:t>
            </a:r>
            <a:r>
              <a:rPr lang="pl-PL" sz="2600" dirty="0" err="1" smtClean="0"/>
              <a:t>handball</a:t>
            </a:r>
            <a:r>
              <a:rPr lang="pl-PL" sz="2600" dirty="0" smtClean="0"/>
              <a:t>.                                             I </a:t>
            </a:r>
            <a:r>
              <a:rPr lang="pl-PL" sz="2600" dirty="0" err="1" smtClean="0"/>
              <a:t>have</a:t>
            </a:r>
            <a:r>
              <a:rPr lang="pl-PL" sz="2600" dirty="0" smtClean="0"/>
              <a:t> </a:t>
            </a:r>
            <a:r>
              <a:rPr lang="pl-PL" sz="2600" dirty="0" err="1" smtClean="0"/>
              <a:t>got</a:t>
            </a:r>
            <a:r>
              <a:rPr lang="pl-PL" sz="2600" dirty="0" smtClean="0"/>
              <a:t> a dog </a:t>
            </a:r>
            <a:r>
              <a:rPr lang="pl-PL" sz="2600" dirty="0" err="1" smtClean="0"/>
              <a:t>called</a:t>
            </a:r>
            <a:r>
              <a:rPr lang="pl-PL" sz="2600" dirty="0" smtClean="0"/>
              <a:t> Nasta.</a:t>
            </a:r>
          </a:p>
          <a:p>
            <a:r>
              <a:rPr lang="pl-PL" sz="2600" dirty="0" smtClean="0"/>
              <a:t>I </a:t>
            </a:r>
            <a:r>
              <a:rPr lang="pl-PL" sz="2600" dirty="0" err="1" smtClean="0"/>
              <a:t>love</a:t>
            </a:r>
            <a:r>
              <a:rPr lang="pl-PL" sz="2600" dirty="0" smtClean="0"/>
              <a:t> </a:t>
            </a:r>
            <a:r>
              <a:rPr lang="pl-PL" sz="2600" dirty="0" err="1" smtClean="0"/>
              <a:t>spending</a:t>
            </a:r>
            <a:r>
              <a:rPr lang="pl-PL" sz="2600" dirty="0" smtClean="0"/>
              <a:t> time on </a:t>
            </a:r>
            <a:r>
              <a:rPr lang="pl-PL" sz="2600" dirty="0" err="1" smtClean="0"/>
              <a:t>FB</a:t>
            </a:r>
            <a:r>
              <a:rPr lang="pl-PL" sz="2600" dirty="0" err="1" smtClean="0">
                <a:sym typeface="Wingdings" pitchFamily="2" charset="2"/>
              </a:rPr>
              <a:t></a:t>
            </a:r>
            <a:endParaRPr lang="pl-PL" sz="2600" dirty="0" smtClean="0">
              <a:sym typeface="Wingdings" pitchFamily="2" charset="2"/>
            </a:endParaRPr>
          </a:p>
          <a:p>
            <a:r>
              <a:rPr lang="pl-PL" sz="2600" dirty="0" smtClean="0">
                <a:sym typeface="Wingdings" pitchFamily="2" charset="2"/>
              </a:rPr>
              <a:t>My </a:t>
            </a:r>
            <a:r>
              <a:rPr lang="pl-PL" sz="2600" dirty="0" err="1" smtClean="0">
                <a:sym typeface="Wingdings" pitchFamily="2" charset="2"/>
              </a:rPr>
              <a:t>favourite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school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subject</a:t>
            </a:r>
            <a:r>
              <a:rPr lang="pl-PL" sz="2600" dirty="0" smtClean="0">
                <a:sym typeface="Wingdings" pitchFamily="2" charset="2"/>
              </a:rPr>
              <a:t> </a:t>
            </a:r>
            <a:r>
              <a:rPr lang="pl-PL" sz="2600" dirty="0" err="1" smtClean="0">
                <a:sym typeface="Wingdings" pitchFamily="2" charset="2"/>
              </a:rPr>
              <a:t>is</a:t>
            </a:r>
            <a:r>
              <a:rPr lang="pl-PL" sz="2600" dirty="0" smtClean="0">
                <a:sym typeface="Wingdings" pitchFamily="2" charset="2"/>
              </a:rPr>
              <a:t> PE!</a:t>
            </a:r>
            <a:r>
              <a:rPr lang="pl-PL" sz="2600" dirty="0" smtClean="0"/>
              <a:t> </a:t>
            </a:r>
            <a:r>
              <a:rPr lang="pl-PL" sz="2600" dirty="0" smtClean="0"/>
              <a:t>   </a:t>
            </a:r>
            <a:endParaRPr lang="pl-PL" sz="2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623</TotalTime>
  <Words>533</Words>
  <Application>Microsoft Office PowerPoint</Application>
  <PresentationFormat>Pokaz na ekranie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OUR GROUP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GROUP</dc:title>
  <dc:creator>Weronika</dc:creator>
  <cp:lastModifiedBy>Weronika</cp:lastModifiedBy>
  <cp:revision>31</cp:revision>
  <dcterms:created xsi:type="dcterms:W3CDTF">2014-10-17T08:34:15Z</dcterms:created>
  <dcterms:modified xsi:type="dcterms:W3CDTF">2014-10-23T12:33:13Z</dcterms:modified>
</cp:coreProperties>
</file>