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CCEC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A16F8B-B43A-4D76-94DC-3C104C227F9D}" type="datetimeFigureOut">
              <a:rPr lang="cs-CZ" smtClean="0"/>
              <a:t>7. 4. 2015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A27822-3BE9-461C-865D-1E7A5C48B3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3870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27822-3BE9-461C-865D-1E7A5C48B3C1}" type="slidenum">
              <a:rPr lang="cs-CZ" smtClean="0"/>
              <a:t>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C3D87-9208-4FD0-A590-0A28627934E4}" type="datetimeFigureOut">
              <a:rPr lang="cs-CZ" smtClean="0"/>
              <a:t>7. 4. 2015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2B3C2-A761-49B3-84E6-B78A213F7BB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C3D87-9208-4FD0-A590-0A28627934E4}" type="datetimeFigureOut">
              <a:rPr lang="cs-CZ" smtClean="0"/>
              <a:t>7. 4. 2015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2B3C2-A761-49B3-84E6-B78A213F7BB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C3D87-9208-4FD0-A590-0A28627934E4}" type="datetimeFigureOut">
              <a:rPr lang="cs-CZ" smtClean="0"/>
              <a:t>7. 4. 2015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2B3C2-A761-49B3-84E6-B78A213F7BB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C3D87-9208-4FD0-A590-0A28627934E4}" type="datetimeFigureOut">
              <a:rPr lang="cs-CZ" smtClean="0"/>
              <a:t>7. 4. 2015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2B3C2-A761-49B3-84E6-B78A213F7BB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C3D87-9208-4FD0-A590-0A28627934E4}" type="datetimeFigureOut">
              <a:rPr lang="cs-CZ" smtClean="0"/>
              <a:t>7. 4. 2015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2B3C2-A761-49B3-84E6-B78A213F7BB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C3D87-9208-4FD0-A590-0A28627934E4}" type="datetimeFigureOut">
              <a:rPr lang="cs-CZ" smtClean="0"/>
              <a:t>7. 4. 2015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2B3C2-A761-49B3-84E6-B78A213F7BB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C3D87-9208-4FD0-A590-0A28627934E4}" type="datetimeFigureOut">
              <a:rPr lang="cs-CZ" smtClean="0"/>
              <a:t>7. 4. 2015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2B3C2-A761-49B3-84E6-B78A213F7BB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C3D87-9208-4FD0-A590-0A28627934E4}" type="datetimeFigureOut">
              <a:rPr lang="cs-CZ" smtClean="0"/>
              <a:t>7. 4. 2015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2B3C2-A761-49B3-84E6-B78A213F7BB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C3D87-9208-4FD0-A590-0A28627934E4}" type="datetimeFigureOut">
              <a:rPr lang="cs-CZ" smtClean="0"/>
              <a:t>7. 4. 2015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2B3C2-A761-49B3-84E6-B78A213F7BB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C3D87-9208-4FD0-A590-0A28627934E4}" type="datetimeFigureOut">
              <a:rPr lang="cs-CZ" smtClean="0"/>
              <a:t>7. 4. 2015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2B3C2-A761-49B3-84E6-B78A213F7BB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C3D87-9208-4FD0-A590-0A28627934E4}" type="datetimeFigureOut">
              <a:rPr lang="cs-CZ" smtClean="0"/>
              <a:t>7. 4. 2015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2B3C2-A761-49B3-84E6-B78A213F7BB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C3D87-9208-4FD0-A590-0A28627934E4}" type="datetimeFigureOut">
              <a:rPr lang="cs-CZ" smtClean="0"/>
              <a:t>7. 4. 2015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2B3C2-A761-49B3-84E6-B78A213F7BBE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letsmakeniceonpurpose.com/wp-content/uploads/2012/07/IMG_6170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212576" y="1556792"/>
            <a:ext cx="9356576" cy="2808312"/>
          </a:xfrm>
          <a:effectLst/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r>
              <a:rPr lang="en-US" sz="9600" b="1" u="sng" spc="150" dirty="0" smtClean="0">
                <a:ln w="57150">
                  <a:solidFill>
                    <a:srgbClr val="FFCCFF"/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Macaroons</a:t>
            </a:r>
            <a:endParaRPr lang="en-US" sz="9600" b="1" u="sng" spc="150" dirty="0">
              <a:ln w="57150">
                <a:solidFill>
                  <a:srgbClr val="FFCCFF"/>
                </a:solidFill>
              </a:ln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u="sng" dirty="0" smtClean="0"/>
              <a:t>Ingredients</a:t>
            </a:r>
            <a:endParaRPr lang="en-US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96752"/>
            <a:ext cx="8229600" cy="5661248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Macaroons</a:t>
            </a:r>
          </a:p>
          <a:p>
            <a:r>
              <a:rPr lang="en-US" dirty="0" smtClean="0"/>
              <a:t>138 g almond flour</a:t>
            </a:r>
          </a:p>
          <a:p>
            <a:r>
              <a:rPr lang="en-US" dirty="0" smtClean="0"/>
              <a:t>125 g powdered sugar</a:t>
            </a:r>
          </a:p>
          <a:p>
            <a:r>
              <a:rPr lang="en-US" dirty="0" smtClean="0"/>
              <a:t>105 g egg whites</a:t>
            </a:r>
          </a:p>
          <a:p>
            <a:r>
              <a:rPr lang="en-US" dirty="0" smtClean="0"/>
              <a:t>105 g caster sugar</a:t>
            </a:r>
            <a:endParaRPr lang="cs-CZ" dirty="0" smtClean="0"/>
          </a:p>
          <a:p>
            <a:pPr>
              <a:buNone/>
            </a:pPr>
            <a:r>
              <a:rPr lang="en-US" b="1" dirty="0" smtClean="0"/>
              <a:t>Chocolate cream</a:t>
            </a:r>
            <a:endParaRPr lang="cs-CZ" b="1" dirty="0"/>
          </a:p>
          <a:p>
            <a:r>
              <a:rPr lang="en-US" dirty="0" smtClean="0"/>
              <a:t>200 g of dark or white chocolate</a:t>
            </a:r>
          </a:p>
          <a:p>
            <a:r>
              <a:rPr lang="en-US" dirty="0" smtClean="0"/>
              <a:t>125 ml cream de </a:t>
            </a:r>
            <a:r>
              <a:rPr lang="en-US" dirty="0" err="1" smtClean="0"/>
              <a:t>luxe</a:t>
            </a:r>
            <a:r>
              <a:rPr lang="en-US" dirty="0" smtClean="0"/>
              <a:t> / or above 30%</a:t>
            </a:r>
          </a:p>
          <a:p>
            <a:pPr>
              <a:buNone/>
            </a:pP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en-US" u="sng" dirty="0" smtClean="0"/>
              <a:t>Chocolate cream</a:t>
            </a:r>
            <a:endParaRPr lang="en-US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Break chocolate pieces in a bowl and pour the hot cream that you have previously warmed up</a:t>
            </a:r>
            <a:endParaRPr lang="cs-CZ" sz="2400" dirty="0" smtClean="0"/>
          </a:p>
          <a:p>
            <a:r>
              <a:rPr lang="en-US" sz="2400" dirty="0" smtClean="0"/>
              <a:t>Stir until chocolate is melted and then let cool</a:t>
            </a:r>
            <a:endParaRPr lang="cs-CZ" sz="2400" dirty="0" smtClean="0"/>
          </a:p>
          <a:p>
            <a:r>
              <a:rPr lang="en-US" sz="2400" dirty="0" smtClean="0"/>
              <a:t>For a complete solidification put in the fridge</a:t>
            </a:r>
            <a:endParaRPr lang="cs-CZ" sz="2400" dirty="0" smtClean="0"/>
          </a:p>
          <a:p>
            <a:r>
              <a:rPr lang="en-US" sz="2400" dirty="0" smtClean="0"/>
              <a:t>The cream can cook for a few hours in advance, calmly in the evening before preparing macaroon</a:t>
            </a:r>
            <a:endParaRPr lang="cs-CZ" sz="2400" dirty="0" smtClean="0"/>
          </a:p>
          <a:p>
            <a:r>
              <a:rPr lang="en-US" sz="2400" dirty="0" smtClean="0"/>
              <a:t>Cream of white chocolate can be colored food coloring.</a:t>
            </a:r>
            <a:endParaRPr lang="cs-CZ" sz="2400" dirty="0"/>
          </a:p>
        </p:txBody>
      </p:sp>
      <p:pic>
        <p:nvPicPr>
          <p:cNvPr id="5" name="Obrázek 4" descr="cokolad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221088"/>
            <a:ext cx="2808312" cy="2246649"/>
          </a:xfrm>
          <a:prstGeom prst="rect">
            <a:avLst/>
          </a:prstGeom>
        </p:spPr>
      </p:pic>
      <p:pic>
        <p:nvPicPr>
          <p:cNvPr id="16388" name="Picture 4" descr="https://www.profileplan.net/wp-content/uploads/Chocolate-Ganach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4077072"/>
            <a:ext cx="355239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u="sng" dirty="0" smtClean="0"/>
              <a:t>Macaroons</a:t>
            </a:r>
            <a:endParaRPr lang="en-US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Before preparing is important to separate the egg whites from the egg yolks at least 24 hours in advance</a:t>
            </a:r>
            <a:endParaRPr lang="cs-CZ" sz="2400" dirty="0" smtClean="0"/>
          </a:p>
          <a:p>
            <a:r>
              <a:rPr lang="en-US" sz="2400" dirty="0" smtClean="0"/>
              <a:t>At the beginning of the preparation to measure out all the ingredients</a:t>
            </a:r>
            <a:endParaRPr lang="cs-CZ" sz="2400" dirty="0" smtClean="0"/>
          </a:p>
          <a:p>
            <a:r>
              <a:rPr lang="en-US" sz="2400" dirty="0" smtClean="0"/>
              <a:t> On the baking </a:t>
            </a:r>
            <a:r>
              <a:rPr lang="cs-CZ" sz="2400" dirty="0" err="1" smtClean="0"/>
              <a:t>sheet</a:t>
            </a:r>
            <a:r>
              <a:rPr lang="en-US" sz="2400" dirty="0" smtClean="0"/>
              <a:t> put the template (on paper, make a circles with a diameter of 3.5 cm) and lay them on the baking paper.</a:t>
            </a:r>
            <a:endParaRPr lang="cs-CZ" sz="2400" dirty="0" smtClean="0"/>
          </a:p>
          <a:p>
            <a:endParaRPr lang="cs-CZ" sz="2400" dirty="0"/>
          </a:p>
        </p:txBody>
      </p:sp>
      <p:pic>
        <p:nvPicPr>
          <p:cNvPr id="4" name="Obrázek 3" descr="img_09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3645024"/>
            <a:ext cx="38100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 descr="img_088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3789040"/>
            <a:ext cx="2453115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idx="1"/>
          </p:nvPr>
        </p:nvSpPr>
        <p:spPr>
          <a:xfrm>
            <a:off x="395288" y="26035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Although almond flour finely ground for smooth shells still have grind it with powdered sugar</a:t>
            </a:r>
            <a:endParaRPr lang="cs-CZ" sz="2400" dirty="0" smtClean="0"/>
          </a:p>
          <a:p>
            <a:r>
              <a:rPr lang="en-US" sz="2400" dirty="0" smtClean="0"/>
              <a:t>After grinding the mixture sifted through a sieve</a:t>
            </a:r>
            <a:endParaRPr lang="cs-CZ" sz="2400" dirty="0" smtClean="0"/>
          </a:p>
          <a:p>
            <a:endParaRPr lang="cs-CZ" sz="2400" dirty="0"/>
          </a:p>
        </p:txBody>
      </p:sp>
      <p:pic>
        <p:nvPicPr>
          <p:cNvPr id="18434" name="Picture 2" descr="https://sweetturbulence.files.wordpress.com/2014/10/img_0955-1.jpg?w=277&amp;h=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060848"/>
            <a:ext cx="3744416" cy="4041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6597352"/>
          </a:xfrm>
        </p:spPr>
        <p:txBody>
          <a:bodyPr/>
          <a:lstStyle/>
          <a:p>
            <a:r>
              <a:rPr lang="en-US" sz="2400" dirty="0" smtClean="0"/>
              <a:t>In a chilled stainless steel bowl, mix the sugar with caster sugar and whisk on low speed until the sugar dissolves</a:t>
            </a:r>
          </a:p>
          <a:p>
            <a:r>
              <a:rPr lang="en-US" sz="2400" dirty="0" smtClean="0"/>
              <a:t>Then increase to medium speed (whisk in one direction)</a:t>
            </a:r>
          </a:p>
          <a:p>
            <a:r>
              <a:rPr lang="en-US" sz="2400" dirty="0" smtClean="0"/>
              <a:t>When it starts to solidify, increase the top speed and wait until it is completely solid</a:t>
            </a:r>
          </a:p>
          <a:p>
            <a:r>
              <a:rPr lang="en-US" sz="2400" dirty="0" smtClean="0"/>
              <a:t>All this takes about 10 minutes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	      Wrong					Right</a:t>
            </a:r>
          </a:p>
          <a:p>
            <a:endParaRPr lang="cs-CZ" dirty="0"/>
          </a:p>
        </p:txBody>
      </p:sp>
      <p:pic>
        <p:nvPicPr>
          <p:cNvPr id="6" name="Obrázek 5" descr="img_09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2564904"/>
            <a:ext cx="2347927" cy="3754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 descr="img_09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3212976"/>
            <a:ext cx="2801609" cy="301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Now add the food coloring</a:t>
            </a:r>
            <a:endParaRPr lang="cs-CZ" sz="2400" dirty="0" smtClean="0"/>
          </a:p>
          <a:p>
            <a:r>
              <a:rPr lang="en-US" sz="2400" dirty="0" smtClean="0"/>
              <a:t>Stir mixture of almond flour and sugar</a:t>
            </a:r>
          </a:p>
          <a:p>
            <a:r>
              <a:rPr lang="en-US" sz="2400" dirty="0" smtClean="0"/>
              <a:t>Pastry bag fill about half of the dough</a:t>
            </a:r>
            <a:endParaRPr lang="cs-CZ" sz="2400" dirty="0" smtClean="0"/>
          </a:p>
          <a:p>
            <a:r>
              <a:rPr lang="en-US" sz="2400" dirty="0" smtClean="0"/>
              <a:t>Start on a baking sheet sprayed circles</a:t>
            </a:r>
            <a:endParaRPr lang="cs-CZ" sz="2400" dirty="0" smtClean="0"/>
          </a:p>
          <a:p>
            <a:r>
              <a:rPr lang="en-US" sz="2400" dirty="0" smtClean="0"/>
              <a:t> Work quickly so the dough will not warm</a:t>
            </a:r>
            <a:endParaRPr lang="cs-CZ" sz="2400" dirty="0"/>
          </a:p>
        </p:txBody>
      </p:sp>
      <p:pic>
        <p:nvPicPr>
          <p:cNvPr id="4" name="Obrázek 3" descr="img_09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90066" y="2492896"/>
            <a:ext cx="2314382" cy="2162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 descr="img_09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2492896"/>
            <a:ext cx="2520280" cy="2187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 descr="img_09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2420888"/>
            <a:ext cx="2664296" cy="2295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 descr="img_0951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3808" y="4686300"/>
            <a:ext cx="3581400" cy="217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idx="1"/>
          </p:nvPr>
        </p:nvSpPr>
        <p:spPr>
          <a:xfrm>
            <a:off x="395288" y="188913"/>
            <a:ext cx="8229600" cy="45259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Macaroons must dry - It takes about 20-30 minutes</a:t>
            </a:r>
          </a:p>
          <a:p>
            <a:r>
              <a:rPr lang="en-US" sz="2400" dirty="0" smtClean="0"/>
              <a:t>To get rid of the air, slams baking sheet on the table</a:t>
            </a:r>
          </a:p>
          <a:p>
            <a:r>
              <a:rPr lang="en-US" sz="2400" dirty="0" smtClean="0"/>
              <a:t>Before placing in the oven, remove the template</a:t>
            </a:r>
          </a:p>
          <a:p>
            <a:r>
              <a:rPr lang="en-US" sz="2400" dirty="0" smtClean="0"/>
              <a:t>At a time when you give macaroons to dry you preheat the oven</a:t>
            </a:r>
          </a:p>
          <a:p>
            <a:r>
              <a:rPr lang="en-US" sz="2400" dirty="0" smtClean="0"/>
              <a:t>The temperature should be between 120 °C - 150 °C and baking times of up to 20 minutes.</a:t>
            </a:r>
          </a:p>
          <a:p>
            <a:r>
              <a:rPr lang="en-US" sz="2400" dirty="0" smtClean="0"/>
              <a:t>After baking, immediately remove the macaroons with baking paper from baking sheet</a:t>
            </a:r>
          </a:p>
          <a:p>
            <a:r>
              <a:rPr lang="en-US" sz="2400" dirty="0" smtClean="0"/>
              <a:t>After cooling unite macaroons with chocolate cream</a:t>
            </a:r>
            <a:endParaRPr lang="cs-CZ" sz="2400" dirty="0" smtClean="0"/>
          </a:p>
          <a:p>
            <a:endParaRPr lang="en-US" sz="2400" dirty="0"/>
          </a:p>
        </p:txBody>
      </p:sp>
      <p:pic>
        <p:nvPicPr>
          <p:cNvPr id="6" name="Obrázek 5" descr="makronky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4365104"/>
            <a:ext cx="4392488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476672"/>
            <a:ext cx="8280920" cy="331236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9600" u="sng" dirty="0" smtClean="0"/>
              <a:t>Bon </a:t>
            </a:r>
            <a:r>
              <a:rPr lang="en-US" sz="9600" u="sng" dirty="0" err="1" smtClean="0"/>
              <a:t>appetit</a:t>
            </a:r>
            <a:r>
              <a:rPr lang="en-US" sz="9600" u="sng" dirty="0" smtClean="0"/>
              <a:t>!</a:t>
            </a:r>
            <a:endParaRPr lang="en-US" sz="9600" u="sng" dirty="0"/>
          </a:p>
        </p:txBody>
      </p:sp>
      <p:pic>
        <p:nvPicPr>
          <p:cNvPr id="4" name="Obrázek 3" descr="Makronk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060848"/>
            <a:ext cx="4464496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 descr="Macar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02279" y="4005064"/>
            <a:ext cx="2941721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Vlastní 4">
      <a:dk1>
        <a:srgbClr val="FFAFFF"/>
      </a:dk1>
      <a:lt1>
        <a:sysClr val="window" lastClr="FFFFFF"/>
      </a:lt1>
      <a:dk2>
        <a:srgbClr val="CCFFFF"/>
      </a:dk2>
      <a:lt2>
        <a:srgbClr val="FFFFCC"/>
      </a:lt2>
      <a:accent1>
        <a:srgbClr val="CCECFF"/>
      </a:accent1>
      <a:accent2>
        <a:srgbClr val="D7AFFF"/>
      </a:accent2>
      <a:accent3>
        <a:srgbClr val="CCFFCC"/>
      </a:accent3>
      <a:accent4>
        <a:srgbClr val="CCECFF"/>
      </a:accent4>
      <a:accent5>
        <a:srgbClr val="FFCCCC"/>
      </a:accent5>
      <a:accent6>
        <a:srgbClr val="CCECFF"/>
      </a:accent6>
      <a:hlink>
        <a:srgbClr val="D7AFFF"/>
      </a:hlink>
      <a:folHlink>
        <a:srgbClr val="FFCCCC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314</Words>
  <Application>Microsoft Office PowerPoint</Application>
  <PresentationFormat>Předvádění na obrazovce (4:3)</PresentationFormat>
  <Paragraphs>48</Paragraphs>
  <Slides>9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sady Office</vt:lpstr>
      <vt:lpstr>Macaroons</vt:lpstr>
      <vt:lpstr>Ingredients</vt:lpstr>
      <vt:lpstr>Chocolate cream</vt:lpstr>
      <vt:lpstr>Macaroons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Macaroons</dc:title>
  <dc:creator>pc</dc:creator>
  <cp:lastModifiedBy>Naděžda Kadlecová</cp:lastModifiedBy>
  <cp:revision>13</cp:revision>
  <dcterms:created xsi:type="dcterms:W3CDTF">2015-04-06T07:42:39Z</dcterms:created>
  <dcterms:modified xsi:type="dcterms:W3CDTF">2015-04-07T19:59:16Z</dcterms:modified>
</cp:coreProperties>
</file>