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 err="1" smtClean="0"/>
              <a:t>Banana</a:t>
            </a:r>
            <a:r>
              <a:rPr lang="cs-CZ" sz="6600" dirty="0" smtClean="0"/>
              <a:t> </a:t>
            </a:r>
            <a:r>
              <a:rPr lang="cs-CZ" sz="6600" dirty="0" err="1" smtClean="0"/>
              <a:t>Pancakes</a:t>
            </a:r>
            <a:endParaRPr lang="cs-CZ" sz="6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75" y="3741968"/>
            <a:ext cx="2386913" cy="1432147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6563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/>
              <a:t>Ingrediens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Ingrediens</a:t>
            </a:r>
            <a:r>
              <a:rPr lang="cs-CZ" dirty="0" smtClean="0"/>
              <a:t>: 1 </a:t>
            </a:r>
            <a:r>
              <a:rPr lang="cs-CZ" dirty="0" err="1" smtClean="0"/>
              <a:t>banana</a:t>
            </a:r>
            <a:r>
              <a:rPr lang="cs-CZ" dirty="0" smtClean="0"/>
              <a:t> – 150g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2 </a:t>
            </a:r>
            <a:r>
              <a:rPr lang="cs-CZ" dirty="0" err="1" smtClean="0"/>
              <a:t>eggs</a:t>
            </a:r>
            <a:r>
              <a:rPr lang="cs-CZ" dirty="0" smtClean="0"/>
              <a:t> </a:t>
            </a:r>
            <a:r>
              <a:rPr lang="cs-CZ" dirty="0"/>
              <a:t>– 120g (</a:t>
            </a:r>
            <a:r>
              <a:rPr lang="cs-CZ" dirty="0" err="1"/>
              <a:t>chicken</a:t>
            </a:r>
            <a:r>
              <a:rPr lang="cs-CZ" dirty="0"/>
              <a:t> </a:t>
            </a:r>
            <a:r>
              <a:rPr lang="cs-CZ" dirty="0" err="1" smtClean="0"/>
              <a:t>eggs</a:t>
            </a:r>
            <a:r>
              <a:rPr lang="cs-CZ" dirty="0" smtClean="0"/>
              <a:t>)</a:t>
            </a:r>
          </a:p>
          <a:p>
            <a:r>
              <a:rPr lang="cs-CZ" dirty="0" smtClean="0"/>
              <a:t>                   2 </a:t>
            </a:r>
            <a:r>
              <a:rPr lang="cs-CZ" dirty="0" err="1" smtClean="0"/>
              <a:t>teaspoons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/>
              <a:t>sunflower</a:t>
            </a:r>
            <a:r>
              <a:rPr lang="cs-CZ" dirty="0"/>
              <a:t> </a:t>
            </a:r>
            <a:r>
              <a:rPr lang="cs-CZ" dirty="0" err="1" smtClean="0"/>
              <a:t>oil</a:t>
            </a:r>
            <a:r>
              <a:rPr lang="cs-CZ" dirty="0" smtClean="0"/>
              <a:t> – 14ml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17" y="2556932"/>
            <a:ext cx="2926080" cy="164592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09" y="4202852"/>
            <a:ext cx="2640813" cy="1758782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82" y="4403726"/>
            <a:ext cx="2619375" cy="1743075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7230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err="1" smtClean="0"/>
              <a:t>Instructions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1. </a:t>
            </a:r>
            <a:r>
              <a:rPr lang="cs-CZ" sz="2000" dirty="0" err="1" smtClean="0"/>
              <a:t>Peel</a:t>
            </a:r>
            <a:r>
              <a:rPr lang="cs-CZ" sz="2000" dirty="0" smtClean="0"/>
              <a:t> </a:t>
            </a:r>
            <a:r>
              <a:rPr lang="cs-CZ" sz="2000" dirty="0"/>
              <a:t>a </a:t>
            </a:r>
            <a:r>
              <a:rPr lang="cs-CZ" sz="2000" dirty="0" err="1" smtClean="0"/>
              <a:t>banana</a:t>
            </a:r>
            <a:endParaRPr lang="cs-CZ" sz="2000" dirty="0" smtClean="0"/>
          </a:p>
          <a:p>
            <a:r>
              <a:rPr lang="cs-CZ" sz="2000" dirty="0" smtClean="0"/>
              <a:t>2. </a:t>
            </a:r>
            <a:r>
              <a:rPr lang="en-US" sz="2000" dirty="0"/>
              <a:t>Mash the banana with a </a:t>
            </a:r>
            <a:r>
              <a:rPr lang="en-US" sz="2000" dirty="0" smtClean="0"/>
              <a:t>fork</a:t>
            </a:r>
            <a:endParaRPr lang="cs-CZ" sz="2000" dirty="0" smtClean="0"/>
          </a:p>
          <a:p>
            <a:r>
              <a:rPr lang="cs-CZ" sz="2000" dirty="0" smtClean="0"/>
              <a:t>3.Put </a:t>
            </a:r>
            <a:r>
              <a:rPr lang="cs-CZ" sz="2000" dirty="0" err="1" smtClean="0"/>
              <a:t>mashed</a:t>
            </a:r>
            <a:r>
              <a:rPr lang="cs-CZ" sz="2000" dirty="0" smtClean="0"/>
              <a:t> </a:t>
            </a:r>
            <a:r>
              <a:rPr lang="cs-CZ" sz="2000" dirty="0" err="1" smtClean="0"/>
              <a:t>banana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a </a:t>
            </a:r>
            <a:r>
              <a:rPr lang="cs-CZ" sz="2000" dirty="0" err="1" smtClean="0"/>
              <a:t>bowl</a:t>
            </a:r>
            <a:r>
              <a:rPr lang="cs-CZ" sz="2000" dirty="0" smtClean="0"/>
              <a:t> and </a:t>
            </a:r>
            <a:r>
              <a:rPr lang="cs-CZ" sz="2000" dirty="0" err="1" smtClean="0"/>
              <a:t>add</a:t>
            </a:r>
            <a:r>
              <a:rPr lang="cs-CZ" sz="2000" dirty="0" smtClean="0"/>
              <a:t> 2 </a:t>
            </a:r>
            <a:r>
              <a:rPr lang="cs-CZ" sz="2000" dirty="0" err="1" smtClean="0"/>
              <a:t>eggs</a:t>
            </a:r>
            <a:endParaRPr lang="cs-CZ" sz="2000" dirty="0" smtClean="0"/>
          </a:p>
          <a:p>
            <a:r>
              <a:rPr lang="cs-CZ" sz="2000" dirty="0" smtClean="0"/>
              <a:t>4.</a:t>
            </a:r>
            <a:r>
              <a:rPr lang="en-US" sz="2000" dirty="0"/>
              <a:t> Mix everything with a rod </a:t>
            </a:r>
            <a:r>
              <a:rPr lang="en-US" sz="2000" dirty="0" smtClean="0"/>
              <a:t>mixer</a:t>
            </a:r>
            <a:endParaRPr lang="cs-CZ" sz="2000" dirty="0" smtClean="0"/>
          </a:p>
          <a:p>
            <a:r>
              <a:rPr lang="cs-CZ" sz="2000" dirty="0" smtClean="0"/>
              <a:t>5.</a:t>
            </a:r>
            <a:r>
              <a:rPr lang="en-US" sz="2000" dirty="0"/>
              <a:t> Pour into the pan 2 tea spoons of sunflower </a:t>
            </a:r>
            <a:r>
              <a:rPr lang="en-US" sz="2000" dirty="0" smtClean="0"/>
              <a:t>oil</a:t>
            </a:r>
            <a:endParaRPr lang="cs-CZ" sz="2000" dirty="0" smtClean="0"/>
          </a:p>
          <a:p>
            <a:r>
              <a:rPr lang="cs-CZ" sz="2000" dirty="0" smtClean="0"/>
              <a:t>6.</a:t>
            </a:r>
            <a:r>
              <a:rPr lang="en-US" sz="2000" dirty="0"/>
              <a:t> Fry the pancakes on a </a:t>
            </a:r>
            <a:r>
              <a:rPr lang="cs-CZ" sz="2000" dirty="0" err="1" smtClean="0"/>
              <a:t>pain</a:t>
            </a:r>
            <a:r>
              <a:rPr lang="en-US" sz="2000" dirty="0" smtClean="0"/>
              <a:t>on </a:t>
            </a:r>
            <a:r>
              <a:rPr lang="en-US" sz="2000" dirty="0"/>
              <a:t>both sides until golden </a:t>
            </a:r>
            <a:r>
              <a:rPr lang="en-US" sz="2000" dirty="0" smtClean="0"/>
              <a:t>brown</a:t>
            </a:r>
            <a:endParaRPr lang="cs-CZ" sz="2000" dirty="0" smtClean="0"/>
          </a:p>
          <a:p>
            <a:r>
              <a:rPr lang="cs-CZ" sz="2000" dirty="0" smtClean="0"/>
              <a:t>7.</a:t>
            </a:r>
            <a:r>
              <a:rPr lang="en-US" sz="2000" dirty="0"/>
              <a:t> </a:t>
            </a:r>
            <a:r>
              <a:rPr lang="cs-CZ" sz="2000" dirty="0" smtClean="0"/>
              <a:t>D</a:t>
            </a:r>
            <a:r>
              <a:rPr lang="en-US" sz="2000" dirty="0" err="1" smtClean="0"/>
              <a:t>ecorate</a:t>
            </a:r>
            <a:r>
              <a:rPr lang="en-US" sz="2000" dirty="0" smtClean="0"/>
              <a:t> </a:t>
            </a:r>
            <a:r>
              <a:rPr lang="en-US" sz="2000" dirty="0"/>
              <a:t>with pancakes to taste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27" y="2686984"/>
            <a:ext cx="3016600" cy="30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92</Words>
  <Application>Microsoft Office PowerPoint</Application>
  <PresentationFormat>Vlastní</PresentationFormat>
  <Paragraphs>13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Organický</vt:lpstr>
      <vt:lpstr>Banana Pancakes</vt:lpstr>
      <vt:lpstr>Ingrediens</vt:lpstr>
      <vt:lpstr>Instructions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Banana Pancakes</dc:title>
  <dc:creator>Libor Šabaka</dc:creator>
  <cp:lastModifiedBy>Naděžda Kadlecová</cp:lastModifiedBy>
  <cp:revision>6</cp:revision>
  <dcterms:created xsi:type="dcterms:W3CDTF">2015-04-05T17:57:21Z</dcterms:created>
  <dcterms:modified xsi:type="dcterms:W3CDTF">2015-04-07T19:56:08Z</dcterms:modified>
</cp:coreProperties>
</file>