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92C068-5319-44BA-91EE-436598F32412}" type="datetimeFigureOut">
              <a:rPr lang="de-DE" smtClean="0"/>
              <a:t>29.03.17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DC69A9-BDFD-48C8-9899-95438CDC7449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de/url?sa=i&amp;rct=j&amp;q=&amp;esrc=s&amp;source=images&amp;cd=&amp;cad=rja&amp;uact=8&amp;ved=0ahUKEwiHnaqvvZ7SAhWGSxoKHR-ZB7AQjRwIBw&amp;url=http://www.feelgreen.de/co2-reduzieren-ist-besser-als-kompensieren/id_49187790/index&amp;bvm=bv.147448319,d.d2s&amp;psig=AFQjCNEO-VQHmxhxhEohb16MmsJ2aQd3ow&amp;ust=1487673380189725" TargetMode="Externa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de/url?sa=i&amp;rct=j&amp;q=&amp;esrc=s&amp;source=images&amp;cd=&amp;cad=rja&amp;uact=8&amp;ved=0ahUKEwiA8PTRvZ7SAhXEPxoKHTGPAX0QjRwIBw&amp;url=http://misteraufziehvogel.blogspot.com/2014/03/top-10-die-schonsten-filme-zum.html&amp;bvm=bv.147448319,d.d2s&amp;psig=AFQjCNGCLzLSKtAj_1CsYC21qdw4yGlSKQ&amp;ust=1487673424729285" TargetMode="Externa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battery.blogsport.de/2011/04/01/hamburgs-atomkraftwerk-muss-zurueckgebaut-werden/" TargetMode="Externa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de/url?sa=i&amp;rct=j&amp;q=&amp;esrc=s&amp;source=images&amp;cd=&amp;cad=rja&amp;uact=8&amp;ved=0ahUKEwittK6lvp7SAhUH5xoKHdSOArAQjRwIBw&amp;url=http://www.schule-und-familie.de/familie/familienleben-und-freizeit/erlebnis-einkauf-auf-dem-bauernhof.html&amp;bvm=bv.147448319,d.d2s&amp;psig=AFQjCNHZkLJrCtSTTdYH0Bu0H7WwosbJRw&amp;ust=1487673629026334" TargetMode="Externa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de/url?sa=i&amp;rct=j&amp;q=&amp;esrc=s&amp;source=images&amp;cd=&amp;cad=rja&amp;uact=8&amp;ved=0ahUKEwj74pa5v57SAhUDfRoKHcjFDbAQjRwIBw&amp;url=https://www.grueneliga-berlin.de/themen-projekte2/nachhaltige-entwicklung/oekologischer-fussabdruck/grundlagen/&amp;bvm=bv.147448319,d.d2s&amp;psig=AFQjCNGgKrlHGqvoNaNzaSvIze7siK6ouQ&amp;ust=1487673888207985" TargetMode="External"/><Relationship Id="rId3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ussabdruck.de/" TargetMode="Externa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de/url?sa=i&amp;rct=j&amp;q=&amp;esrc=s&amp;source=images&amp;cd=&amp;cad=rja&amp;uact=8&amp;ved=0ahUKEwiYgbCDwJ7SAhXMXRoKHWMcDLAQjRwIBw&amp;url=http://de.123rf.com/photo_26468610_eine-gl-ckliche-cartoon-erde-springen-und-lachelnd.html&amp;bvm=bv.147448319,d.d2s&amp;psig=AFQjCNGz7sA4_R5409LDQZnY-tF0MSdM8w&amp;ust=1487674038435938" TargetMode="Externa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Ähnliches F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2" b="91554" l="2077" r="98231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64"/>
          <a:stretch/>
        </p:blipFill>
        <p:spPr bwMode="auto">
          <a:xfrm>
            <a:off x="1160135" y="-19827"/>
            <a:ext cx="7220354" cy="671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575" y="2708920"/>
            <a:ext cx="7772400" cy="136528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de-DE" dirty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de-DE" dirty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de-DE" dirty="0" smtClean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de-DE" dirty="0" err="1" smtClean="0">
                <a:solidFill>
                  <a:schemeClr val="tx1"/>
                </a:solidFill>
                <a:latin typeface="Arial Black"/>
                <a:cs typeface="Arial Black"/>
              </a:rPr>
              <a:t>How</a:t>
            </a:r>
            <a:r>
              <a:rPr lang="de-DE" dirty="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 Black"/>
                <a:cs typeface="Arial Black"/>
              </a:rPr>
              <a:t>to</a:t>
            </a:r>
            <a:r>
              <a:rPr lang="de-DE" dirty="0" smtClean="0">
                <a:solidFill>
                  <a:schemeClr val="tx1"/>
                </a:solidFill>
                <a:latin typeface="Arial Black"/>
                <a:cs typeface="Arial Black"/>
              </a:rPr>
              <a:t> save </a:t>
            </a:r>
            <a:r>
              <a:rPr lang="de-DE" dirty="0" err="1" smtClean="0">
                <a:solidFill>
                  <a:schemeClr val="tx1"/>
                </a:solidFill>
                <a:latin typeface="Arial Black"/>
                <a:cs typeface="Arial Black"/>
              </a:rPr>
              <a:t>our</a:t>
            </a:r>
            <a:r>
              <a:rPr lang="de-DE" dirty="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 Black"/>
                <a:cs typeface="Arial Black"/>
              </a:rPr>
              <a:t>future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AutoShape 2" descr="Bildergebnis für Er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Bildergebnis für Er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Bildergebnis für Er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Bildergebnis für Erd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92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lifestyle</a:t>
            </a:r>
            <a:r>
              <a:rPr lang="de-DE" dirty="0" smtClean="0"/>
              <a:t> </a:t>
            </a:r>
            <a:r>
              <a:rPr lang="de-DE" dirty="0" err="1" smtClean="0"/>
              <a:t>uses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power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produces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dioxid</a:t>
            </a:r>
            <a:r>
              <a:rPr lang="de-DE" dirty="0" smtClean="0"/>
              <a:t>. Think </a:t>
            </a:r>
            <a:r>
              <a:rPr lang="de-DE" dirty="0" err="1" smtClean="0"/>
              <a:t>about</a:t>
            </a:r>
            <a:r>
              <a:rPr lang="de-DE" dirty="0" smtClean="0"/>
              <a:t>: </a:t>
            </a:r>
          </a:p>
          <a:p>
            <a:r>
              <a:rPr lang="de-DE" dirty="0" err="1"/>
              <a:t>y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endParaRPr lang="de-DE" dirty="0" smtClean="0"/>
          </a:p>
          <a:p>
            <a:r>
              <a:rPr lang="de-DE" dirty="0" err="1"/>
              <a:t>y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nutrition</a:t>
            </a:r>
            <a:endParaRPr lang="de-DE" dirty="0" smtClean="0"/>
          </a:p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living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mobility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freetime</a:t>
            </a:r>
            <a:r>
              <a:rPr lang="de-DE" dirty="0" smtClean="0"/>
              <a:t> </a:t>
            </a:r>
            <a:r>
              <a:rPr lang="de-DE" dirty="0" err="1" smtClean="0"/>
              <a:t>actvities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 </a:t>
            </a:r>
            <a:r>
              <a:rPr lang="de-DE" dirty="0" err="1"/>
              <a:t>W</a:t>
            </a:r>
            <a:r>
              <a:rPr lang="de-DE" dirty="0" err="1" smtClean="0"/>
              <a:t>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in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? </a:t>
            </a:r>
            <a:endParaRPr lang="de-DE" dirty="0"/>
          </a:p>
        </p:txBody>
      </p:sp>
      <p:sp>
        <p:nvSpPr>
          <p:cNvPr id="4" name="AutoShape 2" descr="Bildergebnis für Klima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 descr="Bildergebnis für co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97476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5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de-DE" dirty="0" err="1" smtClean="0"/>
              <a:t>Greenhouse</a:t>
            </a:r>
            <a:r>
              <a:rPr lang="de-DE" dirty="0"/>
              <a:t> </a:t>
            </a:r>
            <a:r>
              <a:rPr lang="de-DE" dirty="0" err="1" smtClean="0"/>
              <a:t>effect</a:t>
            </a:r>
            <a:endParaRPr lang="de-DE" dirty="0" smtClean="0"/>
          </a:p>
          <a:p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endParaRPr lang="de-DE" dirty="0" smtClean="0"/>
          </a:p>
          <a:p>
            <a:r>
              <a:rPr lang="de-DE" dirty="0" smtClean="0"/>
              <a:t>Ozon </a:t>
            </a:r>
            <a:r>
              <a:rPr lang="de-DE" dirty="0" err="1" smtClean="0"/>
              <a:t>holes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effects</a:t>
            </a:r>
            <a:endParaRPr lang="de-DE" dirty="0"/>
          </a:p>
        </p:txBody>
      </p:sp>
      <p:pic>
        <p:nvPicPr>
          <p:cNvPr id="2050" name="Picture 2" descr="Bildergebnis für Weltunterga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71" y="3068960"/>
            <a:ext cx="4768974" cy="33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2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Flights</a:t>
            </a:r>
            <a:endParaRPr lang="de-DE" dirty="0" smtClean="0"/>
          </a:p>
          <a:p>
            <a:r>
              <a:rPr lang="de-DE" dirty="0" err="1" smtClean="0"/>
              <a:t>Plastic</a:t>
            </a:r>
            <a:r>
              <a:rPr lang="de-DE" dirty="0" smtClean="0"/>
              <a:t> </a:t>
            </a:r>
            <a:r>
              <a:rPr lang="de-DE" dirty="0" err="1" smtClean="0"/>
              <a:t>wrappings</a:t>
            </a:r>
            <a:endParaRPr lang="de-DE" dirty="0" smtClean="0"/>
          </a:p>
          <a:p>
            <a:r>
              <a:rPr lang="de-DE" dirty="0" smtClean="0"/>
              <a:t>Non-durable </a:t>
            </a:r>
            <a:r>
              <a:rPr lang="de-DE" dirty="0" err="1" smtClean="0"/>
              <a:t>goods</a:t>
            </a:r>
            <a:endParaRPr lang="de-DE" dirty="0" smtClean="0"/>
          </a:p>
          <a:p>
            <a:r>
              <a:rPr lang="de-DE" dirty="0" smtClean="0"/>
              <a:t>High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err="1"/>
              <a:t>e</a:t>
            </a:r>
            <a:r>
              <a:rPr lang="de-DE" dirty="0" err="1" smtClean="0"/>
              <a:t>lectric</a:t>
            </a:r>
            <a:r>
              <a:rPr lang="de-DE" dirty="0" smtClean="0"/>
              <a:t> power</a:t>
            </a:r>
            <a:endParaRPr lang="de-DE" dirty="0" smtClean="0"/>
          </a:p>
          <a:p>
            <a:r>
              <a:rPr lang="de-DE" dirty="0" smtClean="0"/>
              <a:t>High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</a:p>
          <a:p>
            <a:r>
              <a:rPr lang="de-DE" smtClean="0"/>
              <a:t>meet</a:t>
            </a:r>
            <a:endParaRPr lang="de-DE" dirty="0" smtClean="0"/>
          </a:p>
          <a:p>
            <a:r>
              <a:rPr lang="de-DE" dirty="0" smtClean="0"/>
              <a:t>Fast </a:t>
            </a:r>
            <a:r>
              <a:rPr lang="de-DE" dirty="0" err="1" smtClean="0"/>
              <a:t>food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worst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: </a:t>
            </a:r>
            <a:endParaRPr lang="de-DE" dirty="0"/>
          </a:p>
        </p:txBody>
      </p:sp>
      <p:pic>
        <p:nvPicPr>
          <p:cNvPr id="3074" name="Picture 2" descr="Bildergebnis für atomkraftwerk symb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42567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4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Buy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 regional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seasonal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DE" dirty="0" smtClean="0"/>
          </a:p>
          <a:p>
            <a:r>
              <a:rPr lang="de-DE" dirty="0" err="1" smtClean="0"/>
              <a:t>Buy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organic-products</a:t>
            </a:r>
            <a:endParaRPr lang="de-DE" dirty="0" smtClean="0"/>
          </a:p>
          <a:p>
            <a:r>
              <a:rPr lang="de-DE" dirty="0" smtClean="0"/>
              <a:t>Go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bike</a:t>
            </a:r>
          </a:p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endParaRPr lang="de-DE" dirty="0" smtClean="0"/>
          </a:p>
          <a:p>
            <a:r>
              <a:rPr lang="de-DE" dirty="0" err="1" smtClean="0"/>
              <a:t>Eat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meet</a:t>
            </a:r>
            <a:endParaRPr lang="de-DE" dirty="0" smtClean="0"/>
          </a:p>
          <a:p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</a:p>
          <a:p>
            <a:r>
              <a:rPr lang="de-DE" dirty="0" smtClean="0"/>
              <a:t>Shopping </a:t>
            </a:r>
            <a:r>
              <a:rPr lang="de-DE" dirty="0" err="1" smtClean="0"/>
              <a:t>habits</a:t>
            </a:r>
            <a:endParaRPr lang="de-DE" dirty="0" smtClean="0"/>
          </a:p>
          <a:p>
            <a:r>
              <a:rPr lang="de-DE" dirty="0" smtClean="0"/>
              <a:t>Share </a:t>
            </a:r>
            <a:r>
              <a:rPr lang="de-DE" dirty="0" err="1" smtClean="0"/>
              <a:t>things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Others</a:t>
            </a:r>
            <a:r>
              <a:rPr lang="de-DE" dirty="0" smtClean="0"/>
              <a:t> (</a:t>
            </a:r>
            <a:r>
              <a:rPr lang="de-DE" dirty="0" err="1" smtClean="0"/>
              <a:t>clothes</a:t>
            </a:r>
            <a:r>
              <a:rPr lang="de-DE" dirty="0" smtClean="0"/>
              <a:t>, </a:t>
            </a:r>
            <a:endParaRPr lang="de-DE" dirty="0"/>
          </a:p>
          <a:p>
            <a:r>
              <a:rPr lang="de-DE" dirty="0" err="1"/>
              <a:t>g</a:t>
            </a:r>
            <a:r>
              <a:rPr lang="de-DE" dirty="0" err="1" smtClean="0"/>
              <a:t>adgets</a:t>
            </a:r>
            <a:r>
              <a:rPr lang="de-DE" dirty="0" smtClean="0"/>
              <a:t>, </a:t>
            </a:r>
            <a:r>
              <a:rPr lang="de-DE" dirty="0" err="1" smtClean="0"/>
              <a:t>books</a:t>
            </a:r>
            <a:r>
              <a:rPr lang="de-DE" dirty="0"/>
              <a:t> </a:t>
            </a:r>
            <a:r>
              <a:rPr lang="de-DE" dirty="0" smtClean="0"/>
              <a:t>etc.)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do?</a:t>
            </a:r>
            <a:endParaRPr lang="de-DE" dirty="0"/>
          </a:p>
        </p:txBody>
      </p:sp>
      <p:pic>
        <p:nvPicPr>
          <p:cNvPr id="4098" name="Picture 2" descr="Bildergebnis für regional einkauf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5529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4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00268"/>
            <a:ext cx="8229600" cy="4525963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Founder</a:t>
            </a:r>
            <a:r>
              <a:rPr lang="de-DE" dirty="0" smtClean="0"/>
              <a:t>: Mathis Wackernagel, William Rees 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footprint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,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resources</a:t>
            </a:r>
            <a:r>
              <a:rPr lang="de-DE" dirty="0" smtClean="0"/>
              <a:t>)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lifestyle</a:t>
            </a:r>
            <a:endParaRPr lang="de-DE" dirty="0"/>
          </a:p>
          <a:p>
            <a:r>
              <a:rPr lang="de-DE" dirty="0" smtClean="0"/>
              <a:t>Unit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: „global </a:t>
            </a:r>
            <a:r>
              <a:rPr lang="de-DE" dirty="0" err="1" smtClean="0"/>
              <a:t>hectar</a:t>
            </a:r>
            <a:r>
              <a:rPr lang="de-DE" dirty="0" smtClean="0"/>
              <a:t>“ (10 000 qm)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footprint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5122" name="Picture 2" descr="Bildergebnis für ökologischer fußabdruck karikatu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143996"/>
            <a:ext cx="4032448" cy="29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8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live ?</a:t>
            </a:r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things</a:t>
            </a:r>
            <a:r>
              <a:rPr lang="de-DE" dirty="0" smtClean="0"/>
              <a:t> do </a:t>
            </a:r>
          </a:p>
          <a:p>
            <a:r>
              <a:rPr lang="de-DE" dirty="0" err="1"/>
              <a:t>y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/</a:t>
            </a:r>
            <a:r>
              <a:rPr lang="de-DE" dirty="0" err="1" smtClean="0"/>
              <a:t>consume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eat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</a:p>
          <a:p>
            <a:r>
              <a:rPr lang="de-DE" dirty="0" err="1"/>
              <a:t>m</a:t>
            </a:r>
            <a:r>
              <a:rPr lang="de-DE" dirty="0" err="1" smtClean="0"/>
              <a:t>obility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calculator</a:t>
            </a:r>
            <a:r>
              <a:rPr lang="de-DE" dirty="0" smtClean="0"/>
              <a:t>: </a:t>
            </a:r>
            <a:r>
              <a:rPr lang="de-DE" dirty="0" smtClean="0">
                <a:hlinkClick r:id="rId2"/>
              </a:rPr>
              <a:t>www.fussabdruck.de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Questions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footprint</a:t>
            </a:r>
            <a:endParaRPr lang="de-DE" dirty="0"/>
          </a:p>
        </p:txBody>
      </p:sp>
      <p:pic>
        <p:nvPicPr>
          <p:cNvPr id="1026" name="Picture 2" descr="Bildergebnis für ökologischer fußabdr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74" y="1268760"/>
            <a:ext cx="3995936" cy="29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9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Every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1.8 global </a:t>
            </a:r>
            <a:r>
              <a:rPr lang="de-DE" dirty="0" err="1" smtClean="0"/>
              <a:t>hectar</a:t>
            </a:r>
            <a:r>
              <a:rPr lang="de-DE" dirty="0" smtClean="0"/>
              <a:t> (</a:t>
            </a:r>
            <a:r>
              <a:rPr lang="de-DE" dirty="0" err="1" smtClean="0"/>
              <a:t>gbh</a:t>
            </a:r>
            <a:r>
              <a:rPr lang="de-DE" dirty="0" smtClean="0"/>
              <a:t>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living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calculator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(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Earths</a:t>
            </a:r>
            <a:r>
              <a:rPr lang="de-DE" dirty="0" smtClean="0"/>
              <a:t>)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carbon</a:t>
            </a:r>
            <a:endParaRPr lang="de-DE" dirty="0" smtClean="0"/>
          </a:p>
          <a:p>
            <a:r>
              <a:rPr lang="de-DE" dirty="0" err="1"/>
              <a:t>f</a:t>
            </a:r>
            <a:r>
              <a:rPr lang="de-DE" dirty="0" err="1" smtClean="0"/>
              <a:t>ootprint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</a:p>
          <a:p>
            <a:r>
              <a:rPr lang="de-DE" dirty="0" err="1"/>
              <a:t>w</a:t>
            </a:r>
            <a:r>
              <a:rPr lang="de-DE" dirty="0" err="1" smtClean="0"/>
              <a:t>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</a:t>
            </a:r>
            <a:r>
              <a:rPr lang="de-DE" dirty="0" err="1" smtClean="0"/>
              <a:t>esult</a:t>
            </a:r>
            <a:endParaRPr lang="de-DE" dirty="0"/>
          </a:p>
        </p:txBody>
      </p:sp>
      <p:pic>
        <p:nvPicPr>
          <p:cNvPr id="6146" name="Picture 2" descr="Bildergebnis für glückliche er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26" y="2924944"/>
            <a:ext cx="30717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63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400600" cy="1800200"/>
          </a:xfrm>
        </p:spPr>
        <p:txBody>
          <a:bodyPr>
            <a:noAutofit/>
          </a:bodyPr>
          <a:lstStyle/>
          <a:p>
            <a:pPr algn="ctr"/>
            <a:r>
              <a:rPr lang="de-DE" sz="4000" dirty="0" err="1" smtClean="0"/>
              <a:t>It‘s</a:t>
            </a:r>
            <a:r>
              <a:rPr lang="de-DE" sz="4000" dirty="0" smtClean="0"/>
              <a:t> </a:t>
            </a:r>
            <a:r>
              <a:rPr lang="de-DE" sz="4000" dirty="0" err="1" smtClean="0"/>
              <a:t>worth</a:t>
            </a:r>
            <a:r>
              <a:rPr lang="de-DE" sz="4000" dirty="0" smtClean="0"/>
              <a:t> </a:t>
            </a:r>
            <a:r>
              <a:rPr lang="de-DE" sz="4000" dirty="0" err="1" smtClean="0"/>
              <a:t>doing</a:t>
            </a:r>
            <a:r>
              <a:rPr lang="de-DE" sz="4000" dirty="0" smtClean="0"/>
              <a:t> </a:t>
            </a:r>
            <a:r>
              <a:rPr lang="de-DE" sz="4000" dirty="0" err="1" smtClean="0"/>
              <a:t>what</a:t>
            </a:r>
            <a:r>
              <a:rPr lang="de-DE" sz="4000" dirty="0" smtClean="0"/>
              <a:t> </a:t>
            </a:r>
            <a:r>
              <a:rPr lang="de-DE" sz="4000" dirty="0" err="1" smtClean="0"/>
              <a:t>you</a:t>
            </a:r>
            <a:r>
              <a:rPr lang="de-DE" sz="4000" dirty="0" smtClean="0"/>
              <a:t> </a:t>
            </a:r>
            <a:r>
              <a:rPr lang="de-DE" sz="4000" dirty="0" err="1" smtClean="0"/>
              <a:t>can</a:t>
            </a:r>
            <a:r>
              <a:rPr lang="de-DE" sz="4000" dirty="0" smtClean="0"/>
              <a:t>! </a:t>
            </a:r>
            <a:br>
              <a:rPr lang="de-DE" sz="4000" dirty="0" smtClean="0"/>
            </a:br>
            <a:r>
              <a:rPr lang="de-DE" sz="4000" dirty="0" err="1" smtClean="0"/>
              <a:t>Thank</a:t>
            </a:r>
            <a:r>
              <a:rPr lang="de-DE" sz="4000" dirty="0" smtClean="0"/>
              <a:t> </a:t>
            </a:r>
            <a:r>
              <a:rPr lang="de-DE" sz="4000" dirty="0" err="1" smtClean="0"/>
              <a:t>you</a:t>
            </a:r>
            <a:r>
              <a:rPr lang="de-DE" sz="4000" dirty="0" smtClean="0"/>
              <a:t>!</a:t>
            </a:r>
            <a:endParaRPr lang="de-D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18" y="2132856"/>
            <a:ext cx="3851920" cy="385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0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246</Words>
  <Application>Microsoft Macintosh PowerPoint</Application>
  <PresentationFormat>Bildschirmpräsentation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Deimos</vt:lpstr>
      <vt:lpstr>   How to save our future </vt:lpstr>
      <vt:lpstr> What does our way of life has in common with the climate ? </vt:lpstr>
      <vt:lpstr>The effects</vt:lpstr>
      <vt:lpstr>The worst energy users: </vt:lpstr>
      <vt:lpstr>And what can you do?</vt:lpstr>
      <vt:lpstr>What is the carbon footprint?</vt:lpstr>
      <vt:lpstr>Questions in order to calculate your  carbon footprint</vt:lpstr>
      <vt:lpstr>Result</vt:lpstr>
      <vt:lpstr>It‘s worth doing what you can!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Zukunft nachhaltig gestalten</dc:title>
  <dc:creator>JMS</dc:creator>
  <cp:lastModifiedBy>Lucian Binder-Catana</cp:lastModifiedBy>
  <cp:revision>21</cp:revision>
  <dcterms:created xsi:type="dcterms:W3CDTF">2017-02-20T08:29:20Z</dcterms:created>
  <dcterms:modified xsi:type="dcterms:W3CDTF">2017-03-29T15:09:25Z</dcterms:modified>
</cp:coreProperties>
</file>