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204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B3D2A-DD0D-423D-95CF-723631ED69DD}" type="datetimeFigureOut">
              <a:rPr lang="de-DE" smtClean="0"/>
              <a:t>29.04.17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214FC-18D1-417D-98BC-185D2E51E4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796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14FC-18D1-417D-98BC-185D2E51E4B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580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214FC-18D1-417D-98BC-185D2E51E4B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87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A5E-E302-4E4C-A1B6-E5D563DAC2B8}" type="datetimeFigureOut">
              <a:rPr lang="de-DE" smtClean="0"/>
              <a:t>29.04.17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FD-F4CD-48DA-A54C-EAA962DDBD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A5E-E302-4E4C-A1B6-E5D563DAC2B8}" type="datetimeFigureOut">
              <a:rPr lang="de-DE" smtClean="0"/>
              <a:t>29.04.17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FD-F4CD-48DA-A54C-EAA962DDBD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A5E-E302-4E4C-A1B6-E5D563DAC2B8}" type="datetimeFigureOut">
              <a:rPr lang="de-DE" smtClean="0"/>
              <a:t>29.04.17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FD-F4CD-48DA-A54C-EAA962DDBD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A5E-E302-4E4C-A1B6-E5D563DAC2B8}" type="datetimeFigureOut">
              <a:rPr lang="de-DE" smtClean="0"/>
              <a:t>29.04.17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FD-F4CD-48DA-A54C-EAA962DDBD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A5E-E302-4E4C-A1B6-E5D563DAC2B8}" type="datetimeFigureOut">
              <a:rPr lang="de-DE" smtClean="0"/>
              <a:t>29.04.17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FD-F4CD-48DA-A54C-EAA962DDBD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A5E-E302-4E4C-A1B6-E5D563DAC2B8}" type="datetimeFigureOut">
              <a:rPr lang="de-DE" smtClean="0"/>
              <a:t>29.04.17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FD-F4CD-48DA-A54C-EAA962DDBDDB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A5E-E302-4E4C-A1B6-E5D563DAC2B8}" type="datetimeFigureOut">
              <a:rPr lang="de-DE" smtClean="0"/>
              <a:t>29.04.17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FD-F4CD-48DA-A54C-EAA962DDBD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A5E-E302-4E4C-A1B6-E5D563DAC2B8}" type="datetimeFigureOut">
              <a:rPr lang="de-DE" smtClean="0"/>
              <a:t>29.04.17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FD-F4CD-48DA-A54C-EAA962DDBD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A5E-E302-4E4C-A1B6-E5D563DAC2B8}" type="datetimeFigureOut">
              <a:rPr lang="de-DE" smtClean="0"/>
              <a:t>29.04.17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FD-F4CD-48DA-A54C-EAA962DDBD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A5E-E302-4E4C-A1B6-E5D563DAC2B8}" type="datetimeFigureOut">
              <a:rPr lang="de-DE" smtClean="0"/>
              <a:t>29.04.17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6630FD-F4CD-48DA-A54C-EAA962DDBD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E8A5E-E302-4E4C-A1B6-E5D563DAC2B8}" type="datetimeFigureOut">
              <a:rPr lang="de-DE" smtClean="0"/>
              <a:t>29.04.17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630FD-F4CD-48DA-A54C-EAA962DDBDDB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7E8A5E-E302-4E4C-A1B6-E5D563DAC2B8}" type="datetimeFigureOut">
              <a:rPr lang="de-DE" smtClean="0"/>
              <a:t>29.04.17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66630FD-F4CD-48DA-A54C-EAA962DDBDD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208912" cy="1080120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de-DE" sz="6500" dirty="0" err="1" smtClean="0">
                <a:latin typeface="AvantGarde" pitchFamily="34" charset="0"/>
              </a:rPr>
              <a:t>Our</a:t>
            </a:r>
            <a:r>
              <a:rPr lang="de-DE" sz="6500" dirty="0" smtClean="0">
                <a:latin typeface="AvantGarde" pitchFamily="34" charset="0"/>
              </a:rPr>
              <a:t> </a:t>
            </a:r>
            <a:r>
              <a:rPr lang="de-DE" sz="6500" dirty="0" err="1" smtClean="0">
                <a:latin typeface="AvantGarde" pitchFamily="34" charset="0"/>
              </a:rPr>
              <a:t>climate</a:t>
            </a:r>
            <a:r>
              <a:rPr lang="de-DE" sz="6500" dirty="0" smtClean="0">
                <a:latin typeface="AvantGarde" pitchFamily="34" charset="0"/>
              </a:rPr>
              <a:t> </a:t>
            </a:r>
            <a:r>
              <a:rPr lang="de-DE" sz="6500" dirty="0" err="1" smtClean="0">
                <a:latin typeface="AvantGarde" pitchFamily="34" charset="0"/>
              </a:rPr>
              <a:t>week</a:t>
            </a:r>
            <a:endParaRPr lang="de-DE" sz="6500" dirty="0">
              <a:latin typeface="AvantGarde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6065912"/>
            <a:ext cx="6400800" cy="792088"/>
          </a:xfrm>
        </p:spPr>
        <p:txBody>
          <a:bodyPr/>
          <a:lstStyle/>
          <a:p>
            <a:r>
              <a:rPr lang="de-DE" i="1" dirty="0" err="1" smtClean="0">
                <a:latin typeface="Baskerville Old Face" pitchFamily="18" charset="0"/>
              </a:rPr>
              <a:t>By</a:t>
            </a:r>
            <a:r>
              <a:rPr lang="de-DE" i="1" dirty="0" smtClean="0">
                <a:latin typeface="Baskerville Old Face" pitchFamily="18" charset="0"/>
              </a:rPr>
              <a:t> Moritz</a:t>
            </a:r>
            <a:r>
              <a:rPr lang="de-DE" i="1" dirty="0" smtClean="0">
                <a:latin typeface="Baskerville Old Face" pitchFamily="18" charset="0"/>
              </a:rPr>
              <a:t>, Benjamin, Paula, </a:t>
            </a:r>
            <a:r>
              <a:rPr lang="de-DE" i="1" dirty="0" smtClean="0">
                <a:latin typeface="Baskerville Old Face" pitchFamily="18" charset="0"/>
              </a:rPr>
              <a:t>Jelena</a:t>
            </a:r>
          </a:p>
          <a:p>
            <a:r>
              <a:rPr lang="de-DE" i="1" dirty="0" smtClean="0">
                <a:latin typeface="Baskerville Old Face" pitchFamily="18" charset="0"/>
              </a:rPr>
              <a:t>Grade 8, JMS Ingolstadt</a:t>
            </a:r>
            <a:endParaRPr lang="de-DE" i="1" dirty="0">
              <a:latin typeface="Baskerville Old Fac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33" y="1988841"/>
            <a:ext cx="5673295" cy="3778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93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52536" y="365760"/>
            <a:ext cx="9649072" cy="54864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sz="3600" dirty="0" err="1" smtClean="0"/>
              <a:t>What</a:t>
            </a:r>
            <a:r>
              <a:rPr lang="de-DE" sz="3600" dirty="0" smtClean="0"/>
              <a:t> </a:t>
            </a:r>
            <a:r>
              <a:rPr lang="de-DE" sz="3600" dirty="0" err="1" smtClean="0"/>
              <a:t>did</a:t>
            </a:r>
            <a:r>
              <a:rPr lang="de-DE" sz="3600" dirty="0" smtClean="0"/>
              <a:t> </a:t>
            </a:r>
            <a:r>
              <a:rPr lang="de-DE" sz="3600" dirty="0" err="1" smtClean="0"/>
              <a:t>we</a:t>
            </a:r>
            <a:r>
              <a:rPr lang="de-DE" sz="3600" dirty="0" smtClean="0"/>
              <a:t> </a:t>
            </a:r>
            <a:r>
              <a:rPr lang="de-DE" sz="3600" dirty="0" err="1" smtClean="0"/>
              <a:t>learn</a:t>
            </a:r>
            <a:r>
              <a:rPr lang="de-DE" sz="3600" dirty="0" smtClean="0"/>
              <a:t>?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052736"/>
            <a:ext cx="7560840" cy="388843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300"/>
              </a:spcBef>
              <a:buFont typeface="Arial"/>
              <a:buChar char="•"/>
            </a:pPr>
            <a:r>
              <a:rPr lang="de-DE" sz="3200" b="0" dirty="0" err="1" smtClean="0">
                <a:cs typeface="Arial" pitchFamily="34" charset="0"/>
              </a:rPr>
              <a:t>climate</a:t>
            </a:r>
            <a:r>
              <a:rPr lang="de-DE" sz="3200" b="0" dirty="0" smtClean="0">
                <a:cs typeface="Arial" pitchFamily="34" charset="0"/>
              </a:rPr>
              <a:t> &amp; </a:t>
            </a:r>
            <a:r>
              <a:rPr lang="de-DE" sz="3200" b="0" dirty="0" err="1" smtClean="0">
                <a:cs typeface="Arial" pitchFamily="34" charset="0"/>
              </a:rPr>
              <a:t>climate</a:t>
            </a:r>
            <a:r>
              <a:rPr lang="de-DE" sz="3200" b="0" dirty="0" smtClean="0">
                <a:cs typeface="Arial" pitchFamily="34" charset="0"/>
              </a:rPr>
              <a:t> </a:t>
            </a:r>
            <a:r>
              <a:rPr lang="de-DE" sz="3200" b="0" dirty="0" err="1" smtClean="0">
                <a:cs typeface="Arial" pitchFamily="34" charset="0"/>
              </a:rPr>
              <a:t>change</a:t>
            </a:r>
            <a:endParaRPr lang="de-DE" sz="3200" b="0" dirty="0" smtClean="0">
              <a:cs typeface="Arial" pitchFamily="34" charset="0"/>
            </a:endParaRPr>
          </a:p>
          <a:p>
            <a:pPr marL="457200" indent="-457200">
              <a:spcBef>
                <a:spcPts val="300"/>
              </a:spcBef>
              <a:buFont typeface="Arial"/>
              <a:buChar char="•"/>
            </a:pPr>
            <a:r>
              <a:rPr lang="de-DE" sz="3200" b="0" dirty="0" err="1" smtClean="0">
                <a:cs typeface="Arial" pitchFamily="34" charset="0"/>
              </a:rPr>
              <a:t>What</a:t>
            </a:r>
            <a:r>
              <a:rPr lang="de-DE" sz="3200" b="0" dirty="0" smtClean="0">
                <a:cs typeface="Arial" pitchFamily="34" charset="0"/>
              </a:rPr>
              <a:t> </a:t>
            </a:r>
            <a:r>
              <a:rPr lang="de-DE" sz="3200" b="0" dirty="0" err="1" smtClean="0">
                <a:cs typeface="Arial" pitchFamily="34" charset="0"/>
              </a:rPr>
              <a:t>to</a:t>
            </a:r>
            <a:r>
              <a:rPr lang="de-DE" sz="3200" b="0" dirty="0" smtClean="0">
                <a:cs typeface="Arial" pitchFamily="34" charset="0"/>
              </a:rPr>
              <a:t> do </a:t>
            </a:r>
            <a:r>
              <a:rPr lang="de-DE" sz="3200" b="0" dirty="0" err="1" smtClean="0">
                <a:cs typeface="Arial" pitchFamily="34" charset="0"/>
              </a:rPr>
              <a:t>to</a:t>
            </a:r>
            <a:r>
              <a:rPr lang="de-DE" sz="3200" b="0" dirty="0" smtClean="0">
                <a:cs typeface="Arial" pitchFamily="34" charset="0"/>
              </a:rPr>
              <a:t> </a:t>
            </a:r>
            <a:r>
              <a:rPr lang="de-DE" sz="3200" b="0" dirty="0" err="1" smtClean="0">
                <a:cs typeface="Arial" pitchFamily="34" charset="0"/>
              </a:rPr>
              <a:t>reduce</a:t>
            </a:r>
            <a:r>
              <a:rPr lang="de-DE" sz="3200" b="0" dirty="0" smtClean="0">
                <a:cs typeface="Arial" pitchFamily="34" charset="0"/>
              </a:rPr>
              <a:t> </a:t>
            </a:r>
            <a:r>
              <a:rPr lang="de-DE" sz="3200" b="0" dirty="0" err="1" smtClean="0">
                <a:cs typeface="Arial" pitchFamily="34" charset="0"/>
              </a:rPr>
              <a:t>our</a:t>
            </a:r>
            <a:r>
              <a:rPr lang="de-DE" sz="3200" b="0" dirty="0" smtClean="0">
                <a:cs typeface="Arial" pitchFamily="34" charset="0"/>
              </a:rPr>
              <a:t> </a:t>
            </a:r>
            <a:r>
              <a:rPr lang="de-DE" sz="3200" b="0" dirty="0" err="1" smtClean="0">
                <a:cs typeface="Arial" pitchFamily="34" charset="0"/>
              </a:rPr>
              <a:t>carbon</a:t>
            </a:r>
            <a:r>
              <a:rPr lang="de-DE" sz="3200" b="0" dirty="0" smtClean="0">
                <a:cs typeface="Arial" pitchFamily="34" charset="0"/>
              </a:rPr>
              <a:t> </a:t>
            </a:r>
            <a:r>
              <a:rPr lang="de-DE" sz="3200" b="0" dirty="0" err="1" smtClean="0">
                <a:cs typeface="Arial" pitchFamily="34" charset="0"/>
              </a:rPr>
              <a:t>footprint</a:t>
            </a:r>
            <a:endParaRPr lang="de-DE" sz="3200" dirty="0" smtClean="0"/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de-DE" sz="3200" b="0" dirty="0" err="1" smtClean="0"/>
              <a:t>We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worked</a:t>
            </a:r>
            <a:r>
              <a:rPr lang="de-DE" sz="3200" b="0" dirty="0" smtClean="0"/>
              <a:t> </a:t>
            </a:r>
            <a:r>
              <a:rPr lang="de-DE" sz="3200" b="0" dirty="0" err="1" smtClean="0"/>
              <a:t>at</a:t>
            </a:r>
            <a:r>
              <a:rPr lang="de-DE" sz="3200" b="0" dirty="0" smtClean="0"/>
              <a:t> different </a:t>
            </a:r>
            <a:r>
              <a:rPr lang="de-DE" sz="3200" b="0" dirty="0" err="1" smtClean="0"/>
              <a:t>stations</a:t>
            </a:r>
            <a:endParaRPr lang="de-DE" sz="3200" b="0" dirty="0"/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de-DE" sz="3200" b="0" dirty="0" err="1" smtClean="0"/>
              <a:t>Upcycling</a:t>
            </a:r>
            <a:r>
              <a:rPr lang="de-DE" sz="3200" b="0" dirty="0" smtClean="0"/>
              <a:t> </a:t>
            </a:r>
            <a:r>
              <a:rPr lang="de-DE" sz="3200" b="0" dirty="0" smtClean="0">
                <a:sym typeface="Wingdings" pitchFamily="2" charset="2"/>
              </a:rPr>
              <a:t> </a:t>
            </a:r>
            <a:r>
              <a:rPr lang="de-DE" sz="3200" b="0" dirty="0" err="1" smtClean="0">
                <a:sym typeface="Wingdings" pitchFamily="2" charset="2"/>
              </a:rPr>
              <a:t>How</a:t>
            </a:r>
            <a:r>
              <a:rPr lang="de-DE" sz="3200" b="0" dirty="0" smtClean="0">
                <a:sym typeface="Wingdings" pitchFamily="2" charset="2"/>
              </a:rPr>
              <a:t> </a:t>
            </a:r>
            <a:r>
              <a:rPr lang="de-DE" sz="3200" b="0" dirty="0" err="1" smtClean="0">
                <a:sym typeface="Wingdings" pitchFamily="2" charset="2"/>
              </a:rPr>
              <a:t>to</a:t>
            </a:r>
            <a:r>
              <a:rPr lang="de-DE" sz="3200" b="0" dirty="0" smtClean="0">
                <a:sym typeface="Wingdings" pitchFamily="2" charset="2"/>
              </a:rPr>
              <a:t> </a:t>
            </a:r>
            <a:r>
              <a:rPr lang="de-DE" sz="3200" b="0" dirty="0" err="1" smtClean="0">
                <a:sym typeface="Wingdings" pitchFamily="2" charset="2"/>
              </a:rPr>
              <a:t>make</a:t>
            </a:r>
            <a:r>
              <a:rPr lang="de-DE" sz="3200" b="0" dirty="0" smtClean="0">
                <a:sym typeface="Wingdings" pitchFamily="2" charset="2"/>
              </a:rPr>
              <a:t> </a:t>
            </a:r>
            <a:r>
              <a:rPr lang="de-DE" sz="3200" b="0" dirty="0" err="1" smtClean="0">
                <a:sym typeface="Wingdings" pitchFamily="2" charset="2"/>
              </a:rPr>
              <a:t>new</a:t>
            </a:r>
            <a:r>
              <a:rPr lang="de-DE" sz="3200" b="0" dirty="0" smtClean="0">
                <a:sym typeface="Wingdings" pitchFamily="2" charset="2"/>
              </a:rPr>
              <a:t> </a:t>
            </a:r>
            <a:r>
              <a:rPr lang="de-DE" sz="3200" b="0" dirty="0" err="1" smtClean="0">
                <a:sym typeface="Wingdings" pitchFamily="2" charset="2"/>
              </a:rPr>
              <a:t>things</a:t>
            </a:r>
            <a:r>
              <a:rPr lang="de-DE" sz="3200" b="0" dirty="0" smtClean="0">
                <a:sym typeface="Wingdings" pitchFamily="2" charset="2"/>
              </a:rPr>
              <a:t> </a:t>
            </a:r>
            <a:r>
              <a:rPr lang="de-DE" sz="3200" b="0" dirty="0" err="1" smtClean="0">
                <a:sym typeface="Wingdings" pitchFamily="2" charset="2"/>
              </a:rPr>
              <a:t>from</a:t>
            </a:r>
            <a:r>
              <a:rPr lang="de-DE" sz="3200" b="0" dirty="0" smtClean="0">
                <a:sym typeface="Wingdings" pitchFamily="2" charset="2"/>
              </a:rPr>
              <a:t> </a:t>
            </a:r>
            <a:r>
              <a:rPr lang="de-DE" sz="3200" b="0" dirty="0" err="1" smtClean="0">
                <a:sym typeface="Wingdings" pitchFamily="2" charset="2"/>
              </a:rPr>
              <a:t>waste</a:t>
            </a:r>
            <a:endParaRPr lang="de-DE" sz="2500" b="0" dirty="0"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de-DE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127602"/>
            <a:ext cx="3786514" cy="2521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711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412776"/>
            <a:ext cx="7520940" cy="3456384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400" b="0" dirty="0" smtClean="0"/>
              <a:t>Information </a:t>
            </a:r>
            <a:r>
              <a:rPr lang="en-US" sz="3400" b="0" dirty="0"/>
              <a:t>about climate change</a:t>
            </a:r>
          </a:p>
          <a:p>
            <a:endParaRPr lang="en-US" sz="3400" b="0" dirty="0" smtClean="0"/>
          </a:p>
          <a:p>
            <a:endParaRPr lang="en-US" sz="3400" b="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400" b="0" dirty="0"/>
              <a:t>Power measure </a:t>
            </a:r>
            <a:r>
              <a:rPr lang="en-US" sz="3400" b="0" dirty="0" smtClean="0">
                <a:sym typeface="Wingdings" pitchFamily="2" charset="2"/>
              </a:rPr>
              <a:t></a:t>
            </a:r>
            <a:r>
              <a:rPr lang="en-US" sz="3400" b="0" dirty="0" smtClean="0"/>
              <a:t> </a:t>
            </a:r>
            <a:r>
              <a:rPr lang="en-US" sz="3400" b="0" dirty="0"/>
              <a:t>consume comparison</a:t>
            </a:r>
          </a:p>
          <a:p>
            <a:r>
              <a:rPr lang="en-US" sz="3400" b="0" dirty="0"/>
              <a:t>    </a:t>
            </a:r>
            <a:r>
              <a:rPr lang="en-US" sz="3400" b="0" dirty="0" smtClean="0"/>
              <a:t>     </a:t>
            </a:r>
            <a:r>
              <a:rPr lang="en-US" sz="3400" b="0" dirty="0"/>
              <a:t>(hairdryer ca. 1500-2000 Watt)</a:t>
            </a:r>
          </a:p>
          <a:p>
            <a:endParaRPr lang="en-US" sz="3400" b="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3400" b="0" dirty="0"/>
              <a:t>Origin of clothes </a:t>
            </a:r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-324544" y="476672"/>
            <a:ext cx="96490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600" b="1" cap="all" dirty="0" err="1" smtClean="0"/>
              <a:t>What</a:t>
            </a:r>
            <a:r>
              <a:rPr lang="de-DE" sz="3600" b="1" cap="all" dirty="0" smtClean="0"/>
              <a:t> </a:t>
            </a:r>
            <a:r>
              <a:rPr lang="de-DE" sz="3600" b="1" cap="all" dirty="0" err="1" smtClean="0"/>
              <a:t>did</a:t>
            </a:r>
            <a:r>
              <a:rPr lang="de-DE" sz="3600" b="1" cap="all" dirty="0" smtClean="0"/>
              <a:t> </a:t>
            </a:r>
            <a:r>
              <a:rPr lang="de-DE" sz="3600" b="1" cap="all" dirty="0" err="1" smtClean="0"/>
              <a:t>we</a:t>
            </a:r>
            <a:r>
              <a:rPr lang="de-DE" sz="3600" b="1" cap="all" dirty="0" smtClean="0"/>
              <a:t> </a:t>
            </a:r>
            <a:r>
              <a:rPr lang="de-DE" sz="3600" b="1" cap="all" dirty="0" err="1" smtClean="0"/>
              <a:t>learn</a:t>
            </a:r>
            <a:r>
              <a:rPr lang="de-DE" sz="3600" b="1" cap="all" dirty="0" smtClean="0"/>
              <a:t>?</a:t>
            </a:r>
            <a:endParaRPr lang="de-DE" sz="3600" b="1" cap="al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067944" cy="2709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312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84584" y="365760"/>
            <a:ext cx="10225136" cy="97500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sz="4000" dirty="0" err="1" smtClean="0"/>
              <a:t>Lets</a:t>
            </a:r>
            <a:r>
              <a:rPr lang="de-DE" sz="4000" dirty="0" smtClean="0"/>
              <a:t> plant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412776"/>
            <a:ext cx="7520940" cy="3579849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de-DE" sz="2600" b="0" dirty="0" smtClean="0"/>
              <a:t> Family </a:t>
            </a:r>
            <a:r>
              <a:rPr lang="de-DE" sz="2600" b="0" dirty="0" err="1" smtClean="0"/>
              <a:t>and</a:t>
            </a:r>
            <a:r>
              <a:rPr lang="de-DE" sz="2600" b="0" dirty="0" smtClean="0"/>
              <a:t> </a:t>
            </a:r>
            <a:r>
              <a:rPr lang="de-DE" sz="2600" b="0" dirty="0" err="1" smtClean="0"/>
              <a:t>consumer</a:t>
            </a:r>
            <a:r>
              <a:rPr lang="de-DE" sz="2600" b="0" dirty="0" smtClean="0"/>
              <a:t> </a:t>
            </a:r>
            <a:r>
              <a:rPr lang="de-DE" sz="2600" b="0" dirty="0" err="1" smtClean="0"/>
              <a:t>science</a:t>
            </a:r>
            <a:r>
              <a:rPr lang="de-DE" sz="2600" b="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de-DE" sz="2600" b="0" dirty="0" smtClean="0"/>
          </a:p>
          <a:p>
            <a:pPr>
              <a:buFont typeface="Arial" pitchFamily="34" charset="0"/>
              <a:buChar char="•"/>
            </a:pPr>
            <a:r>
              <a:rPr lang="de-DE" sz="2600" b="0" dirty="0" err="1" smtClean="0"/>
              <a:t>Bought</a:t>
            </a:r>
            <a:r>
              <a:rPr lang="de-DE" sz="2600" b="0" dirty="0" smtClean="0"/>
              <a:t> </a:t>
            </a:r>
            <a:r>
              <a:rPr lang="de-DE" sz="2600" b="0" dirty="0" err="1" smtClean="0"/>
              <a:t>things</a:t>
            </a:r>
            <a:r>
              <a:rPr lang="de-DE" sz="2600" b="0" dirty="0" smtClean="0"/>
              <a:t> </a:t>
            </a:r>
            <a:r>
              <a:rPr lang="de-DE" sz="2600" b="0" dirty="0" err="1" smtClean="0"/>
              <a:t>for</a:t>
            </a:r>
            <a:r>
              <a:rPr lang="de-DE" sz="2600" b="0" dirty="0" smtClean="0"/>
              <a:t> </a:t>
            </a:r>
            <a:r>
              <a:rPr lang="de-DE" sz="2600" b="0" dirty="0" err="1" smtClean="0"/>
              <a:t>garden</a:t>
            </a:r>
            <a:endParaRPr lang="de-DE" sz="2600" b="0" dirty="0" smtClean="0"/>
          </a:p>
          <a:p>
            <a:pPr>
              <a:buFont typeface="Arial" pitchFamily="34" charset="0"/>
              <a:buChar char="•"/>
            </a:pPr>
            <a:endParaRPr lang="de-DE" sz="2600" b="0" dirty="0"/>
          </a:p>
          <a:p>
            <a:pPr>
              <a:buFont typeface="Arial" pitchFamily="34" charset="0"/>
              <a:buChar char="•"/>
            </a:pPr>
            <a:r>
              <a:rPr lang="de-DE" sz="2600" b="0" dirty="0" err="1" smtClean="0"/>
              <a:t>planting</a:t>
            </a:r>
            <a:r>
              <a:rPr lang="de-DE" sz="2600" b="0" dirty="0" smtClean="0"/>
              <a:t> </a:t>
            </a:r>
            <a:r>
              <a:rPr lang="de-DE" sz="2600" b="0" dirty="0" err="1" smtClean="0"/>
              <a:t>the</a:t>
            </a:r>
            <a:r>
              <a:rPr lang="de-DE" sz="2600" b="0" dirty="0" smtClean="0"/>
              <a:t> </a:t>
            </a:r>
            <a:r>
              <a:rPr lang="de-DE" sz="2600" b="0" dirty="0" err="1" smtClean="0"/>
              <a:t>schoolgarden</a:t>
            </a:r>
            <a:endParaRPr lang="de-DE" sz="2600" b="0" dirty="0" smtClean="0"/>
          </a:p>
          <a:p>
            <a:pPr>
              <a:buFont typeface="Arial" pitchFamily="34" charset="0"/>
              <a:buChar char="•"/>
            </a:pPr>
            <a:endParaRPr lang="de-DE" sz="2600" b="0" dirty="0"/>
          </a:p>
          <a:p>
            <a:pPr>
              <a:buFont typeface="Arial" pitchFamily="34" charset="0"/>
              <a:buChar char="•"/>
            </a:pPr>
            <a:r>
              <a:rPr lang="de-DE" sz="2600" b="0" dirty="0" err="1" smtClean="0"/>
              <a:t>Our</a:t>
            </a:r>
            <a:r>
              <a:rPr lang="de-DE" sz="2600" b="0" dirty="0" smtClean="0"/>
              <a:t> </a:t>
            </a:r>
            <a:r>
              <a:rPr lang="de-DE" sz="2600" b="0" dirty="0" err="1" smtClean="0"/>
              <a:t>plants</a:t>
            </a:r>
            <a:r>
              <a:rPr lang="de-DE" sz="2600" b="0" dirty="0" smtClean="0"/>
              <a:t> </a:t>
            </a:r>
            <a:endParaRPr lang="de-DE" sz="2600" b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3799936" cy="2849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03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84584" y="365760"/>
            <a:ext cx="10945216" cy="54864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de-DE" sz="4800" smtClean="0"/>
              <a:t>Let‘s</a:t>
            </a:r>
            <a:r>
              <a:rPr lang="de-DE" sz="4800" dirty="0" smtClean="0"/>
              <a:t> </a:t>
            </a:r>
            <a:r>
              <a:rPr lang="de-DE" sz="4800" dirty="0" smtClean="0"/>
              <a:t>plant</a:t>
            </a:r>
            <a:endParaRPr lang="de-DE" sz="4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84784"/>
            <a:ext cx="7520940" cy="3579849"/>
          </a:xfrm>
        </p:spPr>
        <p:txBody>
          <a:bodyPr>
            <a:normAutofit fontScale="92500"/>
          </a:bodyPr>
          <a:lstStyle/>
          <a:p>
            <a:pPr algn="ctr"/>
            <a:r>
              <a:rPr lang="de-DE" sz="4000" dirty="0" err="1" smtClean="0">
                <a:latin typeface="Baskerville Old Face" pitchFamily="18" charset="0"/>
              </a:rPr>
              <a:t>We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are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looking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forward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to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the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first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selfmade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salad</a:t>
            </a:r>
            <a:r>
              <a:rPr lang="de-DE" sz="4000" dirty="0" smtClean="0">
                <a:latin typeface="Baskerville Old Face" pitchFamily="18" charset="0"/>
              </a:rPr>
              <a:t> in </a:t>
            </a:r>
            <a:r>
              <a:rPr lang="de-DE" sz="4000" dirty="0" err="1" smtClean="0">
                <a:latin typeface="Baskerville Old Face" pitchFamily="18" charset="0"/>
              </a:rPr>
              <a:t>our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school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garden</a:t>
            </a:r>
            <a:r>
              <a:rPr lang="de-DE" sz="4000" dirty="0" smtClean="0">
                <a:latin typeface="Baskerville Old Face" pitchFamily="18" charset="0"/>
              </a:rPr>
              <a:t>!</a:t>
            </a:r>
          </a:p>
          <a:p>
            <a:pPr algn="ctr"/>
            <a:endParaRPr lang="de-DE" sz="4000" dirty="0">
              <a:latin typeface="Baskerville Old Face" pitchFamily="18" charset="0"/>
            </a:endParaRPr>
          </a:p>
          <a:p>
            <a:pPr algn="ctr"/>
            <a:r>
              <a:rPr lang="de-DE" sz="4000" dirty="0" err="1" smtClean="0">
                <a:latin typeface="Baskerville Old Face" pitchFamily="18" charset="0"/>
              </a:rPr>
              <a:t>And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we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hope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you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enjoyed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our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r>
              <a:rPr lang="de-DE" sz="4000" dirty="0" err="1" smtClean="0">
                <a:latin typeface="Baskerville Old Face" pitchFamily="18" charset="0"/>
              </a:rPr>
              <a:t>presentation</a:t>
            </a:r>
            <a:r>
              <a:rPr lang="de-DE" sz="4000" dirty="0" smtClean="0">
                <a:latin typeface="Baskerville Old Face" pitchFamily="18" charset="0"/>
              </a:rPr>
              <a:t> </a:t>
            </a:r>
            <a:endParaRPr lang="de-DE" sz="4000" dirty="0">
              <a:latin typeface="Baskerville Old Face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29099"/>
            <a:ext cx="3007870" cy="2255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23" y="4435915"/>
            <a:ext cx="2723027" cy="20422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266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inkel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Winkel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nk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115</Words>
  <Application>Microsoft Macintosh PowerPoint</Application>
  <PresentationFormat>Bildschirmpräsentation (4:3)</PresentationFormat>
  <Paragraphs>30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Winkel</vt:lpstr>
      <vt:lpstr>Our climate week</vt:lpstr>
      <vt:lpstr>What did we learn?</vt:lpstr>
      <vt:lpstr>PowerPoint-Präsentation</vt:lpstr>
      <vt:lpstr>Lets plant</vt:lpstr>
      <vt:lpstr>Let‘s plant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climateweek</dc:title>
  <dc:creator>Paula Brunnhuber</dc:creator>
  <cp:lastModifiedBy>Lucian Binder-Catana</cp:lastModifiedBy>
  <cp:revision>8</cp:revision>
  <dcterms:created xsi:type="dcterms:W3CDTF">2017-04-27T08:49:32Z</dcterms:created>
  <dcterms:modified xsi:type="dcterms:W3CDTF">2017-04-29T16:19:38Z</dcterms:modified>
</cp:coreProperties>
</file>