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75" r:id="rId23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6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C5C1-E07A-4D9B-AC3B-DBE7BF1BE73E}" type="datetimeFigureOut">
              <a:rPr lang="es-ES" smtClean="0"/>
              <a:pPr/>
              <a:t>17/06/2021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5A93-A3BD-496F-B8DB-4774BC5153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20072" y="2564904"/>
            <a:ext cx="3310136" cy="1470025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Lithuanian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week</a:t>
            </a: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Semana sobre cultura de Lituania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4762" cy="64095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73224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Junio 2021</a:t>
            </a:r>
            <a:endParaRPr lang="es-ES" dirty="0"/>
          </a:p>
        </p:txBody>
      </p:sp>
      <p:pic>
        <p:nvPicPr>
          <p:cNvPr id="6" name="5 Imagen" descr="LOGOTI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152400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4-WA0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4-WA0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4-WA0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4-WA0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10-WA0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3923928" y="3717032"/>
            <a:ext cx="64807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210610_1053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210610_1055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10-WA00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10-WA0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16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90396" y="-1090395"/>
            <a:ext cx="6542372" cy="8723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DRAUGAI PER AMZIUS</a:t>
            </a:r>
            <a:endParaRPr lang="es-ES" dirty="0"/>
          </a:p>
        </p:txBody>
      </p:sp>
      <p:pic>
        <p:nvPicPr>
          <p:cNvPr id="4" name="3 Marcador de contenido" descr="IMG-20210616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719046" cy="435952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-20210616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3 Imagen" descr="IMG-20210616-WA0018.jpg"/>
          <p:cNvPicPr>
            <a:picLocks noChangeAspect="1"/>
          </p:cNvPicPr>
          <p:nvPr/>
        </p:nvPicPr>
        <p:blipFill>
          <a:blip r:embed="rId3" cstate="print"/>
          <a:srcRect l="10325" t="38849" r="44876" b="32801"/>
          <a:stretch>
            <a:fillRect/>
          </a:stretch>
        </p:blipFill>
        <p:spPr>
          <a:xfrm rot="16200000">
            <a:off x="4944697" y="2056681"/>
            <a:ext cx="4555176" cy="3843430"/>
          </a:xfrm>
          <a:prstGeom prst="rect">
            <a:avLst/>
          </a:prstGeom>
        </p:spPr>
      </p:pic>
      <p:pic>
        <p:nvPicPr>
          <p:cNvPr id="5" name="4 Imagen" descr="IMG-20210616-WA0018.jpg"/>
          <p:cNvPicPr>
            <a:picLocks noChangeAspect="1"/>
          </p:cNvPicPr>
          <p:nvPr/>
        </p:nvPicPr>
        <p:blipFill>
          <a:blip r:embed="rId3" cstate="print"/>
          <a:srcRect l="56687" r="21076"/>
          <a:stretch>
            <a:fillRect/>
          </a:stretch>
        </p:blipFill>
        <p:spPr>
          <a:xfrm rot="16200000">
            <a:off x="4476800" y="-2857128"/>
            <a:ext cx="11437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16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0454"/>
            <a:ext cx="9144000" cy="58370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500" t="882" b="46777"/>
          <a:stretch>
            <a:fillRect/>
          </a:stretch>
        </p:blipFill>
        <p:spPr>
          <a:xfrm>
            <a:off x="179512" y="620688"/>
            <a:ext cx="4459474" cy="4896544"/>
          </a:xfrm>
        </p:spPr>
      </p:pic>
      <p:pic>
        <p:nvPicPr>
          <p:cNvPr id="5" name="4 Imagen" descr="LOGO.png"/>
          <p:cNvPicPr>
            <a:picLocks noChangeAspect="1"/>
          </p:cNvPicPr>
          <p:nvPr/>
        </p:nvPicPr>
        <p:blipFill>
          <a:blip r:embed="rId2" cstate="print"/>
          <a:srcRect r="74458" b="48476"/>
          <a:stretch>
            <a:fillRect/>
          </a:stretch>
        </p:blipFill>
        <p:spPr>
          <a:xfrm>
            <a:off x="4572000" y="1268760"/>
            <a:ext cx="4086289" cy="440957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75656" y="501317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/>
              <a:t>SUDIE                    ADIOS</a:t>
            </a:r>
            <a:endParaRPr lang="es-E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3-WA0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3-WA00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3-WA00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3-WA0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3-WA00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931790" y="820738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IMG-20210603-WA002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562293">
            <a:off x="-3984107" y="720984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3-WA0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10604-WA0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</Words>
  <Application>Microsoft Office PowerPoint</Application>
  <PresentationFormat>Presentación en pantalla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Lithuanian week  Semana sobre cultura de Lituania </vt:lpstr>
      <vt:lpstr>DRAUGAI PER AMZIUS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Mar Jurado</dc:creator>
  <cp:lastModifiedBy>Mar Jurado</cp:lastModifiedBy>
  <cp:revision>3</cp:revision>
  <dcterms:created xsi:type="dcterms:W3CDTF">2021-06-11T16:11:07Z</dcterms:created>
  <dcterms:modified xsi:type="dcterms:W3CDTF">2021-06-17T17:31:52Z</dcterms:modified>
</cp:coreProperties>
</file>