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2" r:id="rId5"/>
    <p:sldId id="263" r:id="rId6"/>
    <p:sldId id="276" r:id="rId7"/>
    <p:sldId id="272" r:id="rId8"/>
    <p:sldId id="264" r:id="rId9"/>
    <p:sldId id="273" r:id="rId10"/>
    <p:sldId id="269" r:id="rId11"/>
    <p:sldId id="265" r:id="rId12"/>
    <p:sldId id="266" r:id="rId13"/>
    <p:sldId id="268" r:id="rId14"/>
    <p:sldId id="267" r:id="rId15"/>
    <p:sldId id="270" r:id="rId16"/>
    <p:sldId id="277" r:id="rId17"/>
    <p:sldId id="278" r:id="rId18"/>
    <p:sldId id="271" r:id="rId19"/>
    <p:sldId id="274" r:id="rId20"/>
    <p:sldId id="275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667" autoAdjust="0"/>
  </p:normalViewPr>
  <p:slideViewPr>
    <p:cSldViewPr snapToGrid="0">
      <p:cViewPr>
        <p:scale>
          <a:sx n="78" d="100"/>
          <a:sy n="78" d="100"/>
        </p:scale>
        <p:origin x="-40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097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8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0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4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4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4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79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8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6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9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78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82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0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0B8439-C621-42A4-A5E9-ACBAB25D9B0C}" type="datetimeFigureOut">
              <a:rPr lang="es-ES" smtClean="0"/>
              <a:pPr/>
              <a:t>25/11/2020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1903B3-C293-401A-8E9A-90BC36439BBD}" type="slidenum">
              <a:rPr lang="es-ES" smtClean="0"/>
              <a:pPr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797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about:blank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about:blank" TargetMode="External"/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youtube.com/watch?v=CIrsZy7eIHc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about:blan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892954-F239-49AD-84D1-C93F5AC36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60" y="824580"/>
            <a:ext cx="7197726" cy="2421464"/>
          </a:xfrm>
        </p:spPr>
        <p:txBody>
          <a:bodyPr>
            <a:normAutofit/>
          </a:bodyPr>
          <a:lstStyle/>
          <a:p>
            <a:r>
              <a:rPr lang="es-ES" sz="54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“UNDER THE SAME SUN”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4A518F4B-9AC3-40D5-BA25-0C38B2C2F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8260" y="3645826"/>
            <a:ext cx="7197726" cy="2421463"/>
          </a:xfrm>
        </p:spPr>
        <p:txBody>
          <a:bodyPr>
            <a:normAutofit/>
          </a:bodyPr>
          <a:lstStyle/>
          <a:p>
            <a:r>
              <a:rPr lang="es-ES" sz="2400" b="1" u="sng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</a:t>
            </a:r>
            <a:r>
              <a:rPr lang="es-ES" sz="2400" b="1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Erasmus </a:t>
            </a:r>
            <a:r>
              <a:rPr lang="es-ES" sz="2400" b="1" u="sng" cap="none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activity</a:t>
            </a:r>
            <a:r>
              <a:rPr lang="es-ES" sz="2400" b="1" u="sng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2020</a:t>
            </a:r>
          </a:p>
          <a:p>
            <a:pPr marL="342900" indent="-342900">
              <a:buFontTx/>
              <a:buChar char="-"/>
            </a:pPr>
            <a:r>
              <a:rPr lang="es-ES" cap="none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Scuola dell’infanzia «Alice Sturiale» IC Certaldo, Firenze – Italy</a:t>
            </a:r>
          </a:p>
          <a:p>
            <a:pPr marL="342900" indent="-342900">
              <a:buFontTx/>
              <a:buChar char="-"/>
            </a:pPr>
            <a:endParaRPr lang="es-E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s-E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s-E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Sol Resplandeciente PNG transparente - StickPNG">
            <a:extLst>
              <a:ext uri="{FF2B5EF4-FFF2-40B4-BE49-F238E27FC236}">
                <a16:creationId xmlns="" xmlns:a16="http://schemas.microsoft.com/office/drawing/2014/main" id="{158084A7-0824-4309-83C8-17D7627D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749" y="-1288776"/>
            <a:ext cx="6013173" cy="601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EA5A005-B388-46EF-ADDF-B3EBB5BA93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60981" y="4602927"/>
            <a:ext cx="1560443" cy="156044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Mattia_Vlad_Morleo_-_Labile_Polve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7552" y="5294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5" b="12189"/>
          <a:stretch/>
        </p:blipFill>
        <p:spPr>
          <a:xfrm rot="478304">
            <a:off x="2666119" y="2398535"/>
            <a:ext cx="4572000" cy="3632461"/>
          </a:xfrm>
          <a:prstGeom prst="rect">
            <a:avLst/>
          </a:prstGeom>
        </p:spPr>
      </p:pic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3" y="2429767"/>
            <a:ext cx="2828167" cy="377088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8999">
            <a:off x="6120429" y="3105921"/>
            <a:ext cx="3539213" cy="26574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19328" y="6177095"/>
            <a:ext cx="10948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latin typeface="Bradley Hand ITC" pitchFamily="66" charset="0"/>
              </a:rPr>
              <a:t>During</a:t>
            </a:r>
            <a:r>
              <a:rPr lang="it-IT" sz="3200" b="1" dirty="0" smtClean="0">
                <a:latin typeface="Bradley Hand ITC" pitchFamily="66" charset="0"/>
              </a:rPr>
              <a:t> breakfast the </a:t>
            </a:r>
            <a:r>
              <a:rPr lang="it-IT" sz="3200" b="1" dirty="0" err="1" smtClean="0">
                <a:latin typeface="Bradley Hand ITC" pitchFamily="66" charset="0"/>
              </a:rPr>
              <a:t>sun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was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arising</a:t>
            </a:r>
            <a:r>
              <a:rPr lang="it-IT" sz="3200" b="1" dirty="0" smtClean="0">
                <a:latin typeface="Bradley Hand ITC" pitchFamily="66" charset="0"/>
              </a:rPr>
              <a:t>, </a:t>
            </a:r>
            <a:r>
              <a:rPr lang="it-IT" sz="3200" b="1" dirty="0" err="1" smtClean="0">
                <a:latin typeface="Bradley Hand ITC" pitchFamily="66" charset="0"/>
              </a:rPr>
              <a:t>at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school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it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was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upper</a:t>
            </a:r>
            <a:endParaRPr lang="it-IT" sz="3200" b="1" dirty="0">
              <a:latin typeface="Bradley Hand ITC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4780" y="3415770"/>
            <a:ext cx="3707857" cy="20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299" y="3020949"/>
            <a:ext cx="3685032" cy="276377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054" y="3015741"/>
            <a:ext cx="3643375" cy="273253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4" b="4158"/>
          <a:stretch/>
        </p:blipFill>
        <p:spPr>
          <a:xfrm rot="5400000">
            <a:off x="7697722" y="2945892"/>
            <a:ext cx="3685034" cy="2913887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633984" y="5860632"/>
            <a:ext cx="10631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latin typeface="Bradley Hand ITC" pitchFamily="66" charset="0"/>
              </a:rPr>
              <a:t>The </a:t>
            </a:r>
            <a:r>
              <a:rPr lang="it-IT" sz="4400" b="1" dirty="0" err="1" smtClean="0">
                <a:latin typeface="Bradley Hand ITC" pitchFamily="66" charset="0"/>
              </a:rPr>
              <a:t>sun</a:t>
            </a:r>
            <a:r>
              <a:rPr lang="it-IT" sz="4400" b="1" dirty="0" smtClean="0">
                <a:latin typeface="Bradley Hand ITC" pitchFamily="66" charset="0"/>
              </a:rPr>
              <a:t> </a:t>
            </a:r>
            <a:r>
              <a:rPr lang="it-IT" sz="4400" b="1" dirty="0" err="1" smtClean="0">
                <a:latin typeface="Bradley Hand ITC" pitchFamily="66" charset="0"/>
              </a:rPr>
              <a:t>is</a:t>
            </a:r>
            <a:r>
              <a:rPr lang="it-IT" sz="4400" b="1" dirty="0" smtClean="0">
                <a:latin typeface="Bradley Hand ITC" pitchFamily="66" charset="0"/>
              </a:rPr>
              <a:t> </a:t>
            </a:r>
            <a:r>
              <a:rPr lang="it-IT" sz="4400" b="1" dirty="0" err="1" smtClean="0">
                <a:latin typeface="Bradley Hand ITC" pitchFamily="66" charset="0"/>
              </a:rPr>
              <a:t>moving</a:t>
            </a:r>
            <a:r>
              <a:rPr lang="it-IT" sz="4400" b="1" dirty="0" smtClean="0">
                <a:latin typeface="Bradley Hand ITC" pitchFamily="66" charset="0"/>
              </a:rPr>
              <a:t>!</a:t>
            </a:r>
            <a:endParaRPr lang="it-IT" sz="44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0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1" y="2442416"/>
            <a:ext cx="2828166" cy="377088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09" y="2577834"/>
            <a:ext cx="2618477" cy="35000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361">
            <a:off x="3829974" y="2843663"/>
            <a:ext cx="2524902" cy="33665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304">
            <a:off x="8637434" y="2749194"/>
            <a:ext cx="2724345" cy="363246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9600" y="4983357"/>
            <a:ext cx="11253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atin typeface="Bradley Hand ITC" pitchFamily="66" charset="0"/>
              </a:rPr>
              <a:t>The </a:t>
            </a:r>
            <a:r>
              <a:rPr lang="it-IT" sz="4800" b="1" dirty="0" err="1" smtClean="0">
                <a:latin typeface="Bradley Hand ITC" pitchFamily="66" charset="0"/>
              </a:rPr>
              <a:t>sunset</a:t>
            </a:r>
            <a:r>
              <a:rPr lang="it-IT" sz="4800" b="1" dirty="0" smtClean="0">
                <a:latin typeface="Bradley Hand ITC" pitchFamily="66" charset="0"/>
              </a:rPr>
              <a:t> </a:t>
            </a:r>
            <a:r>
              <a:rPr lang="it-IT" sz="4800" b="1" dirty="0" err="1" smtClean="0">
                <a:latin typeface="Bradley Hand ITC" pitchFamily="66" charset="0"/>
              </a:rPr>
              <a:t>is</a:t>
            </a:r>
            <a:r>
              <a:rPr lang="it-IT" sz="4800" b="1" dirty="0" smtClean="0">
                <a:latin typeface="Bradley Hand ITC" pitchFamily="66" charset="0"/>
              </a:rPr>
              <a:t> </a:t>
            </a:r>
            <a:r>
              <a:rPr lang="it-IT" sz="4800" b="1" dirty="0" err="1" smtClean="0">
                <a:latin typeface="Bradley Hand ITC" pitchFamily="66" charset="0"/>
              </a:rPr>
              <a:t>when</a:t>
            </a:r>
            <a:r>
              <a:rPr lang="it-IT" sz="4800" b="1" dirty="0" smtClean="0">
                <a:latin typeface="Bradley Hand ITC" pitchFamily="66" charset="0"/>
              </a:rPr>
              <a:t> the </a:t>
            </a:r>
            <a:r>
              <a:rPr lang="it-IT" sz="4800" b="1" dirty="0" err="1" smtClean="0">
                <a:latin typeface="Bradley Hand ITC" pitchFamily="66" charset="0"/>
              </a:rPr>
              <a:t>sun</a:t>
            </a:r>
            <a:r>
              <a:rPr lang="it-IT" sz="4800" b="1" dirty="0" smtClean="0">
                <a:latin typeface="Bradley Hand ITC" pitchFamily="66" charset="0"/>
              </a:rPr>
              <a:t> </a:t>
            </a:r>
            <a:r>
              <a:rPr lang="it-IT" sz="4800" b="1" dirty="0" err="1" smtClean="0">
                <a:latin typeface="Bradley Hand ITC" pitchFamily="66" charset="0"/>
              </a:rPr>
              <a:t>goes</a:t>
            </a:r>
            <a:r>
              <a:rPr lang="it-IT" sz="4800" b="1" dirty="0" smtClean="0">
                <a:latin typeface="Bradley Hand ITC" pitchFamily="66" charset="0"/>
              </a:rPr>
              <a:t> down… </a:t>
            </a:r>
            <a:r>
              <a:rPr lang="it-IT" sz="4800" b="1" dirty="0" err="1" smtClean="0">
                <a:latin typeface="Bradley Hand ITC" pitchFamily="66" charset="0"/>
              </a:rPr>
              <a:t>behind</a:t>
            </a:r>
            <a:r>
              <a:rPr lang="it-IT" sz="4800" b="1" dirty="0" smtClean="0">
                <a:latin typeface="Bradley Hand ITC" pitchFamily="66" charset="0"/>
              </a:rPr>
              <a:t> the </a:t>
            </a:r>
            <a:r>
              <a:rPr lang="it-IT" sz="4800" b="1" dirty="0" err="1" smtClean="0">
                <a:latin typeface="Bradley Hand ITC" pitchFamily="66" charset="0"/>
              </a:rPr>
              <a:t>mountains</a:t>
            </a:r>
            <a:r>
              <a:rPr lang="it-IT" sz="4800" b="1" dirty="0" smtClean="0">
                <a:latin typeface="Bradley Hand ITC" pitchFamily="66" charset="0"/>
              </a:rPr>
              <a:t>…</a:t>
            </a:r>
            <a:r>
              <a:rPr lang="it-IT" sz="4800" b="1" dirty="0" err="1" smtClean="0">
                <a:latin typeface="Bradley Hand ITC" pitchFamily="66" charset="0"/>
              </a:rPr>
              <a:t>into</a:t>
            </a:r>
            <a:r>
              <a:rPr lang="it-IT" sz="4800" b="1" dirty="0" smtClean="0">
                <a:latin typeface="Bradley Hand ITC" pitchFamily="66" charset="0"/>
              </a:rPr>
              <a:t> the </a:t>
            </a:r>
            <a:r>
              <a:rPr lang="it-IT" sz="4800" b="1" dirty="0" err="1" smtClean="0">
                <a:latin typeface="Bradley Hand ITC" pitchFamily="66" charset="0"/>
              </a:rPr>
              <a:t>sea</a:t>
            </a:r>
            <a:r>
              <a:rPr lang="it-IT" sz="4800" b="1" dirty="0" smtClean="0">
                <a:latin typeface="Bradley Hand ITC" pitchFamily="66" charset="0"/>
              </a:rPr>
              <a:t>…</a:t>
            </a:r>
            <a:endParaRPr lang="it-IT" sz="4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75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33" y="2348801"/>
            <a:ext cx="7251371" cy="4087783"/>
          </a:xfrm>
        </p:spPr>
      </p:pic>
      <p:sp>
        <p:nvSpPr>
          <p:cNvPr id="10" name="CasellaDiTesto 9"/>
          <p:cNvSpPr txBox="1"/>
          <p:nvPr/>
        </p:nvSpPr>
        <p:spPr>
          <a:xfrm>
            <a:off x="987552" y="2828544"/>
            <a:ext cx="961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Bradley Hand ITC" pitchFamily="66" charset="0"/>
              </a:rPr>
              <a:t>The </a:t>
            </a:r>
            <a:r>
              <a:rPr lang="it-IT" sz="3600" dirty="0" err="1" smtClean="0">
                <a:latin typeface="Bradley Hand ITC" pitchFamily="66" charset="0"/>
              </a:rPr>
              <a:t>sky</a:t>
            </a:r>
            <a:r>
              <a:rPr lang="it-IT" sz="3600" dirty="0" smtClean="0">
                <a:latin typeface="Bradley Hand ITC" pitchFamily="66" charset="0"/>
              </a:rPr>
              <a:t> </a:t>
            </a:r>
            <a:r>
              <a:rPr lang="it-IT" sz="3600" dirty="0" err="1" smtClean="0">
                <a:latin typeface="Bradley Hand ITC" pitchFamily="66" charset="0"/>
              </a:rPr>
              <a:t>is</a:t>
            </a:r>
            <a:r>
              <a:rPr lang="it-IT" sz="3600" dirty="0" smtClean="0">
                <a:latin typeface="Bradley Hand ITC" pitchFamily="66" charset="0"/>
              </a:rPr>
              <a:t>  light </a:t>
            </a:r>
            <a:r>
              <a:rPr lang="it-IT" sz="3600" dirty="0" err="1" smtClean="0">
                <a:latin typeface="Bradley Hand ITC" pitchFamily="66" charset="0"/>
              </a:rPr>
              <a:t>yellow</a:t>
            </a:r>
            <a:r>
              <a:rPr lang="it-IT" sz="3600" dirty="0" smtClean="0">
                <a:latin typeface="Bradley Hand ITC" pitchFamily="66" charset="0"/>
              </a:rPr>
              <a:t>…</a:t>
            </a:r>
            <a:endParaRPr lang="it-IT" sz="360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8144">
            <a:off x="8153769" y="2425942"/>
            <a:ext cx="2828166" cy="37708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5317" y="2887703"/>
            <a:ext cx="4473923" cy="335544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141">
            <a:off x="1029194" y="2305368"/>
            <a:ext cx="3346029" cy="25095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6"/>
          <a:stretch/>
        </p:blipFill>
        <p:spPr>
          <a:xfrm rot="5400000">
            <a:off x="1994577" y="4748660"/>
            <a:ext cx="1926287" cy="178990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87680" y="5032125"/>
            <a:ext cx="1125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atin typeface="Bradley Hand ITC" pitchFamily="66" charset="0"/>
              </a:rPr>
              <a:t>At night </a:t>
            </a:r>
            <a:r>
              <a:rPr lang="it-IT" sz="4800" b="1" dirty="0" err="1" smtClean="0">
                <a:latin typeface="Bradley Hand ITC" pitchFamily="66" charset="0"/>
              </a:rPr>
              <a:t>there</a:t>
            </a:r>
            <a:r>
              <a:rPr lang="it-IT" sz="4800" b="1" dirty="0" smtClean="0">
                <a:latin typeface="Bradley Hand ITC" pitchFamily="66" charset="0"/>
              </a:rPr>
              <a:t> </a:t>
            </a:r>
            <a:r>
              <a:rPr lang="it-IT" sz="4800" b="1" dirty="0" err="1" smtClean="0">
                <a:latin typeface="Bradley Hand ITC" pitchFamily="66" charset="0"/>
              </a:rPr>
              <a:t>is</a:t>
            </a:r>
            <a:r>
              <a:rPr lang="it-IT" sz="4800" b="1" dirty="0" smtClean="0">
                <a:latin typeface="Bradley Hand ITC" pitchFamily="66" charset="0"/>
              </a:rPr>
              <a:t> the </a:t>
            </a:r>
            <a:r>
              <a:rPr lang="it-IT" sz="4800" b="1" dirty="0" err="1" smtClean="0">
                <a:latin typeface="Bradley Hand ITC" pitchFamily="66" charset="0"/>
              </a:rPr>
              <a:t>moon</a:t>
            </a:r>
            <a:endParaRPr lang="it-IT" sz="48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97" y="2348801"/>
            <a:ext cx="6382215" cy="4244172"/>
          </a:xfrm>
        </p:spPr>
      </p:pic>
      <p:sp>
        <p:nvSpPr>
          <p:cNvPr id="10" name="CasellaDiTesto 9"/>
          <p:cNvSpPr txBox="1"/>
          <p:nvPr/>
        </p:nvSpPr>
        <p:spPr>
          <a:xfrm>
            <a:off x="987552" y="2828544"/>
            <a:ext cx="9619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atin typeface="Bradley Hand ITC" pitchFamily="66" charset="0"/>
              </a:rPr>
              <a:t>…. the </a:t>
            </a:r>
            <a:r>
              <a:rPr lang="it-IT" sz="3600" b="1" dirty="0" err="1" smtClean="0">
                <a:latin typeface="Bradley Hand ITC" pitchFamily="66" charset="0"/>
              </a:rPr>
              <a:t>stars</a:t>
            </a:r>
            <a:r>
              <a:rPr lang="it-IT" sz="3600" b="1" dirty="0" smtClean="0">
                <a:latin typeface="Bradley Hand ITC" pitchFamily="66" charset="0"/>
              </a:rPr>
              <a:t> are </a:t>
            </a:r>
            <a:r>
              <a:rPr lang="it-IT" sz="3600" b="1" dirty="0" err="1" smtClean="0">
                <a:latin typeface="Bradley Hand ITC" pitchFamily="66" charset="0"/>
              </a:rPr>
              <a:t>always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there</a:t>
            </a:r>
            <a:r>
              <a:rPr lang="it-IT" sz="3600" b="1" dirty="0" smtClean="0">
                <a:latin typeface="Bradley Hand ITC" pitchFamily="66" charset="0"/>
              </a:rPr>
              <a:t>, </a:t>
            </a:r>
            <a:r>
              <a:rPr lang="it-IT" sz="3600" b="1" dirty="0" err="1" smtClean="0">
                <a:latin typeface="Bradley Hand ITC" pitchFamily="66" charset="0"/>
              </a:rPr>
              <a:t>we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can’t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see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them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because</a:t>
            </a:r>
            <a:r>
              <a:rPr lang="it-IT" sz="3600" b="1" dirty="0" smtClean="0">
                <a:latin typeface="Bradley Hand ITC" pitchFamily="66" charset="0"/>
              </a:rPr>
              <a:t> the </a:t>
            </a:r>
            <a:r>
              <a:rPr lang="it-IT" sz="3600" b="1" dirty="0" err="1" smtClean="0">
                <a:latin typeface="Bradley Hand ITC" pitchFamily="66" charset="0"/>
              </a:rPr>
              <a:t>sun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is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very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bright</a:t>
            </a:r>
            <a:r>
              <a:rPr lang="it-IT" sz="3600" b="1" dirty="0" smtClean="0">
                <a:latin typeface="Bradley Hand ITC" pitchFamily="66" charset="0"/>
              </a:rPr>
              <a:t>….. </a:t>
            </a:r>
          </a:p>
          <a:p>
            <a:pPr algn="ctr"/>
            <a:endParaRPr lang="it-IT" sz="3600" b="1" dirty="0" smtClean="0">
              <a:latin typeface="Bradley Hand ITC" pitchFamily="66" charset="0"/>
            </a:endParaRPr>
          </a:p>
          <a:p>
            <a:pPr algn="ctr"/>
            <a:r>
              <a:rPr lang="it-IT" sz="3600" b="1" dirty="0">
                <a:latin typeface="Bradley Hand ITC" pitchFamily="66" charset="0"/>
              </a:rPr>
              <a:t>T</a:t>
            </a:r>
            <a:r>
              <a:rPr lang="it-IT" sz="3600" b="1" dirty="0" smtClean="0">
                <a:latin typeface="Bradley Hand ITC" pitchFamily="66" charset="0"/>
              </a:rPr>
              <a:t>he </a:t>
            </a:r>
            <a:r>
              <a:rPr lang="it-IT" sz="3600" b="1" dirty="0" err="1" smtClean="0">
                <a:latin typeface="Bradley Hand ITC" pitchFamily="66" charset="0"/>
              </a:rPr>
              <a:t>sun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is</a:t>
            </a:r>
            <a:r>
              <a:rPr lang="it-IT" sz="3600" b="1" dirty="0" smtClean="0">
                <a:latin typeface="Bradley Hand ITC" pitchFamily="66" charset="0"/>
              </a:rPr>
              <a:t> a star!</a:t>
            </a:r>
            <a:endParaRPr lang="it-IT" sz="36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36" y="2267712"/>
            <a:ext cx="8618350" cy="418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9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56" y="2404194"/>
            <a:ext cx="8510015" cy="413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2350354"/>
            <a:ext cx="5986272" cy="42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2448291"/>
            <a:ext cx="5986272" cy="40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2FEDD1-8A2A-4945-8675-8D45B436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2" y="244675"/>
            <a:ext cx="8736635" cy="10794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8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IS THE GOAL?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DB00822-C423-4730-B64C-D64527E47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92248" y="279071"/>
            <a:ext cx="1514938" cy="101063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700A0A12-45A8-474E-8365-1A5CAAEF0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6031" y="1380963"/>
            <a:ext cx="7716217" cy="5447649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03E8579B-873B-4EAA-BB71-4389BFD8BC85}"/>
              </a:ext>
            </a:extLst>
          </p:cNvPr>
          <p:cNvSpPr txBox="1"/>
          <p:nvPr/>
        </p:nvSpPr>
        <p:spPr>
          <a:xfrm>
            <a:off x="1333500" y="6885475"/>
            <a:ext cx="4298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3" tooltip="https://simple.wikipedia.org/wiki/Insolation"/>
              </a:rPr>
              <a:t>Esta foto</a:t>
            </a:r>
            <a:r>
              <a:rPr lang="es-ES" sz="900"/>
              <a:t> de Autor desconocido está bajo licencia </a:t>
            </a:r>
            <a:r>
              <a:rPr lang="es-ES" sz="900">
                <a:hlinkClick r:id="rId3" tooltip="https://creativecommons.org/licenses/by-sa/3.0/"/>
              </a:rPr>
              <a:t>CC BY-SA</a:t>
            </a:r>
            <a:endParaRPr lang="es-ES" sz="900"/>
          </a:p>
        </p:txBody>
      </p:sp>
      <p:pic>
        <p:nvPicPr>
          <p:cNvPr id="28" name="Imagen 27">
            <a:extLst>
              <a:ext uri="{FF2B5EF4-FFF2-40B4-BE49-F238E27FC236}">
                <a16:creationId xmlns="" xmlns:a16="http://schemas.microsoft.com/office/drawing/2014/main" id="{4735EA01-B3B8-4886-88F2-DEE6E7F219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147721" y="4738622"/>
            <a:ext cx="2633192" cy="1755913"/>
          </a:xfrm>
          <a:prstGeom prst="rect">
            <a:avLst/>
          </a:prstGeom>
        </p:spPr>
      </p:pic>
      <p:sp>
        <p:nvSpPr>
          <p:cNvPr id="23" name="Bocadillo: rectángulo con esquinas redondeadas 22">
            <a:extLst>
              <a:ext uri="{FF2B5EF4-FFF2-40B4-BE49-F238E27FC236}">
                <a16:creationId xmlns="" xmlns:a16="http://schemas.microsoft.com/office/drawing/2014/main" id="{9A6C2641-4867-43A8-B41F-96C52510C484}"/>
              </a:ext>
            </a:extLst>
          </p:cNvPr>
          <p:cNvSpPr/>
          <p:nvPr/>
        </p:nvSpPr>
        <p:spPr>
          <a:xfrm>
            <a:off x="8542167" y="1957935"/>
            <a:ext cx="3437798" cy="2146852"/>
          </a:xfrm>
          <a:prstGeom prst="wedgeRoundRectCallout">
            <a:avLst>
              <a:gd name="adj1" fmla="val 18101"/>
              <a:gd name="adj2" fmla="val 92226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21D0D7DC-2D8C-4204-9D4E-2681A54D05FA}"/>
              </a:ext>
            </a:extLst>
          </p:cNvPr>
          <p:cNvSpPr txBox="1"/>
          <p:nvPr/>
        </p:nvSpPr>
        <p:spPr>
          <a:xfrm rot="6452">
            <a:off x="8680588" y="2123419"/>
            <a:ext cx="3160955" cy="1815882"/>
          </a:xfrm>
          <a:prstGeom prst="wedgeRectCallou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>
                <a:latin typeface="Bradley Hand ITC" panose="03070402050302030203" pitchFamily="66" charset="0"/>
              </a:rPr>
              <a:t>Do </a:t>
            </a:r>
            <a:r>
              <a:rPr lang="es-ES" sz="2800" b="1" u="sng" dirty="0" err="1">
                <a:latin typeface="Bradley Hand ITC" panose="03070402050302030203" pitchFamily="66" charset="0"/>
              </a:rPr>
              <a:t>we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see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the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same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Sun</a:t>
            </a:r>
            <a:r>
              <a:rPr lang="es-ES" sz="2800" b="1" u="sng" dirty="0">
                <a:latin typeface="Bradley Hand ITC" panose="03070402050302030203" pitchFamily="66" charset="0"/>
              </a:rPr>
              <a:t> at </a:t>
            </a:r>
            <a:r>
              <a:rPr lang="es-ES" sz="2800" b="1" u="sng" dirty="0" err="1">
                <a:latin typeface="Bradley Hand ITC" panose="03070402050302030203" pitchFamily="66" charset="0"/>
              </a:rPr>
              <a:t>the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same</a:t>
            </a:r>
            <a:r>
              <a:rPr lang="es-ES" sz="2800" b="1" u="sng" dirty="0">
                <a:latin typeface="Bradley Hand ITC" panose="03070402050302030203" pitchFamily="66" charset="0"/>
              </a:rPr>
              <a:t> time </a:t>
            </a:r>
            <a:r>
              <a:rPr lang="es-ES" sz="2800" b="1" u="sng" dirty="0" err="1">
                <a:latin typeface="Bradley Hand ITC" panose="03070402050302030203" pitchFamily="66" charset="0"/>
              </a:rPr>
              <a:t>from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different</a:t>
            </a:r>
            <a:r>
              <a:rPr lang="es-ES" sz="2800" b="1" u="sng" dirty="0">
                <a:latin typeface="Bradley Hand ITC" panose="03070402050302030203" pitchFamily="66" charset="0"/>
              </a:rPr>
              <a:t> </a:t>
            </a:r>
            <a:r>
              <a:rPr lang="es-ES" sz="2800" b="1" u="sng" dirty="0" err="1">
                <a:latin typeface="Bradley Hand ITC" panose="03070402050302030203" pitchFamily="66" charset="0"/>
              </a:rPr>
              <a:t>world</a:t>
            </a:r>
            <a:r>
              <a:rPr lang="es-ES" sz="2800" b="1" u="sng" dirty="0">
                <a:latin typeface="Bradley Hand ITC" panose="03070402050302030203" pitchFamily="66" charset="0"/>
              </a:rPr>
              <a:t> places?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73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04" y="2448291"/>
            <a:ext cx="5978159" cy="40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728" cy="80832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27632" y="5620512"/>
            <a:ext cx="904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hlinkClick r:id="rId2"/>
              </a:rPr>
              <a:t>Under the </a:t>
            </a:r>
            <a:r>
              <a:rPr lang="it-IT" sz="6000" dirty="0" err="1" smtClean="0">
                <a:hlinkClick r:id="rId2"/>
              </a:rPr>
              <a:t>same</a:t>
            </a:r>
            <a:r>
              <a:rPr lang="it-IT" sz="6000" dirty="0" smtClean="0">
                <a:hlinkClick r:id="rId2"/>
              </a:rPr>
              <a:t> </a:t>
            </a:r>
            <a:r>
              <a:rPr lang="it-IT" sz="6000" dirty="0" err="1" smtClean="0">
                <a:hlinkClick r:id="rId2"/>
              </a:rPr>
              <a:t>sun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21431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2FEDD1-8A2A-4945-8675-8D45B4361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68427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800" b="1" cap="non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WHEN TO COLLECT THE DATA?</a:t>
            </a:r>
          </a:p>
        </p:txBody>
      </p:sp>
      <p:pic>
        <p:nvPicPr>
          <p:cNvPr id="2050" name="Picture 2" descr="Free Printable November 2020 Calendar with Week Numbers – Free Printable  Calendars">
            <a:extLst>
              <a:ext uri="{FF2B5EF4-FFF2-40B4-BE49-F238E27FC236}">
                <a16:creationId xmlns="" xmlns:a16="http://schemas.microsoft.com/office/drawing/2014/main" id="{AE520860-F117-4B82-9B28-E0DE53F11B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3240" r="3035" b="8562"/>
          <a:stretch/>
        </p:blipFill>
        <p:spPr bwMode="auto">
          <a:xfrm>
            <a:off x="685801" y="2247680"/>
            <a:ext cx="6556331" cy="43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17D6BCD-EF40-473C-93B1-C8391D8310DC}"/>
              </a:ext>
            </a:extLst>
          </p:cNvPr>
          <p:cNvSpPr txBox="1"/>
          <p:nvPr/>
        </p:nvSpPr>
        <p:spPr>
          <a:xfrm>
            <a:off x="3763617" y="4262052"/>
            <a:ext cx="742122" cy="612913"/>
          </a:xfrm>
          <a:prstGeom prst="rect">
            <a:avLst/>
          </a:prstGeom>
          <a:solidFill>
            <a:srgbClr val="EFEF29">
              <a:alpha val="30196"/>
            </a:srgbClr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317EB95E-2388-4A2A-AFF3-F9724047D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89380" y="268426"/>
            <a:ext cx="1456267" cy="1456267"/>
          </a:xfrm>
          <a:prstGeom prst="rect">
            <a:avLst/>
          </a:prstGeom>
        </p:spPr>
      </p:pic>
      <p:sp>
        <p:nvSpPr>
          <p:cNvPr id="8" name="Rectángulo: esquina doblada 7">
            <a:extLst>
              <a:ext uri="{FF2B5EF4-FFF2-40B4-BE49-F238E27FC236}">
                <a16:creationId xmlns="" xmlns:a16="http://schemas.microsoft.com/office/drawing/2014/main" id="{54F9747B-FEFC-4F66-A11F-7BC0BDFB9E11}"/>
              </a:ext>
            </a:extLst>
          </p:cNvPr>
          <p:cNvSpPr/>
          <p:nvPr/>
        </p:nvSpPr>
        <p:spPr>
          <a:xfrm rot="536398">
            <a:off x="7846720" y="2390314"/>
            <a:ext cx="3988774" cy="3926223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0F0C0980-EE17-444A-9B0E-C7023E356287}"/>
              </a:ext>
            </a:extLst>
          </p:cNvPr>
          <p:cNvSpPr txBox="1"/>
          <p:nvPr/>
        </p:nvSpPr>
        <p:spPr>
          <a:xfrm rot="574572">
            <a:off x="7989888" y="2410523"/>
            <a:ext cx="325739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Certaldo, Italy November </a:t>
            </a:r>
            <a:r>
              <a:rPr lang="es-ES" sz="2800" b="1" u="sng" dirty="0">
                <a:solidFill>
                  <a:schemeClr val="bg1"/>
                </a:solidFill>
                <a:latin typeface="Bradley Hand ITC" panose="03070402050302030203" pitchFamily="66" charset="0"/>
              </a:rPr>
              <a:t>18th</a:t>
            </a:r>
          </a:p>
          <a:p>
            <a:pPr marL="285750" indent="-285750">
              <a:buFontTx/>
              <a:buChar char="-"/>
            </a:pPr>
            <a:r>
              <a:rPr lang="es-ES" sz="24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Sunrise</a:t>
            </a:r>
            <a:r>
              <a:rPr lang="es-ES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time</a:t>
            </a:r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7:14</a:t>
            </a:r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err="1">
                <a:solidFill>
                  <a:schemeClr val="bg1"/>
                </a:solidFill>
                <a:latin typeface="Bradley Hand ITC" panose="03070402050302030203" pitchFamily="66" charset="0"/>
              </a:rPr>
              <a:t>Sunset</a:t>
            </a:r>
            <a:r>
              <a:rPr lang="es-ES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time</a:t>
            </a:r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16:48</a:t>
            </a:r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r>
              <a:rPr lang="es-ES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How many hours of sunlight are there in your city</a:t>
            </a: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? </a:t>
            </a:r>
            <a:r>
              <a:rPr lang="es-ES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</a:t>
            </a:r>
            <a:r>
              <a:rPr lang="es-E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9 hours  approx.</a:t>
            </a:r>
            <a:endParaRPr lang="es-ES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0629DB52-BFF3-4BCE-AAFF-8D80B5BFD3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607513">
            <a:off x="10540261" y="3721592"/>
            <a:ext cx="1343211" cy="7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1" y="2483443"/>
            <a:ext cx="10774679" cy="36491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are </a:t>
            </a:r>
            <a:r>
              <a:rPr lang="it-IT" sz="3200" b="1" dirty="0" err="1" smtClean="0">
                <a:latin typeface="Bradley Hand ITC" pitchFamily="66" charset="0"/>
              </a:rPr>
              <a:t>three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classes</a:t>
            </a:r>
            <a:r>
              <a:rPr lang="it-IT" sz="3200" b="1" dirty="0" smtClean="0">
                <a:latin typeface="Bradley Hand ITC" pitchFamily="66" charset="0"/>
              </a:rPr>
              <a:t> of </a:t>
            </a:r>
            <a:r>
              <a:rPr lang="it-IT" sz="3200" b="1" dirty="0" smtClean="0">
                <a:latin typeface="Bradley Hand ITC" pitchFamily="66" charset="0"/>
              </a:rPr>
              <a:t>«</a:t>
            </a:r>
            <a:r>
              <a:rPr lang="it-IT" sz="3200" b="1" dirty="0" smtClean="0">
                <a:latin typeface="Bradley Hand ITC" pitchFamily="66" charset="0"/>
              </a:rPr>
              <a:t>Alice </a:t>
            </a:r>
            <a:r>
              <a:rPr lang="it-IT" sz="3200" b="1" dirty="0" err="1" smtClean="0">
                <a:latin typeface="Bradley Hand ITC" pitchFamily="66" charset="0"/>
              </a:rPr>
              <a:t>Sturiale</a:t>
            </a:r>
            <a:r>
              <a:rPr lang="it-IT" sz="3200" b="1" dirty="0" smtClean="0">
                <a:latin typeface="Bradley Hand ITC" pitchFamily="66" charset="0"/>
              </a:rPr>
              <a:t>» </a:t>
            </a:r>
            <a:r>
              <a:rPr lang="it-IT" sz="3200" b="1" dirty="0" smtClean="0">
                <a:latin typeface="Bradley Hand ITC" pitchFamily="66" charset="0"/>
              </a:rPr>
              <a:t>kindergarten </a:t>
            </a:r>
            <a:r>
              <a:rPr lang="it-IT" sz="3200" b="1" dirty="0">
                <a:latin typeface="Bradley Hand ITC" pitchFamily="66" charset="0"/>
              </a:rPr>
              <a:t>in </a:t>
            </a:r>
            <a:r>
              <a:rPr lang="it-IT" sz="3200" b="1" dirty="0" smtClean="0">
                <a:latin typeface="Bradley Hand ITC" pitchFamily="66" charset="0"/>
              </a:rPr>
              <a:t>Certaldo. Certaldo </a:t>
            </a:r>
            <a:r>
              <a:rPr lang="it-IT" sz="3200" b="1" dirty="0" err="1" smtClean="0">
                <a:latin typeface="Bradley Hand ITC" pitchFamily="66" charset="0"/>
              </a:rPr>
              <a:t>is</a:t>
            </a:r>
            <a:r>
              <a:rPr lang="it-IT" sz="3200" b="1" dirty="0" smtClean="0">
                <a:latin typeface="Bradley Hand ITC" pitchFamily="66" charset="0"/>
              </a:rPr>
              <a:t> in </a:t>
            </a:r>
            <a:r>
              <a:rPr lang="it-IT" sz="3200" b="1" dirty="0" err="1" smtClean="0">
                <a:latin typeface="Bradley Hand ITC" pitchFamily="66" charset="0"/>
              </a:rPr>
              <a:t>Tuscany</a:t>
            </a:r>
            <a:r>
              <a:rPr lang="it-IT" sz="3200" b="1" dirty="0" smtClean="0">
                <a:latin typeface="Bradley Hand ITC" pitchFamily="66" charset="0"/>
              </a:rPr>
              <a:t> in the North-Centre of </a:t>
            </a:r>
            <a:r>
              <a:rPr lang="it-IT" sz="3200" b="1" dirty="0" err="1" smtClean="0">
                <a:latin typeface="Bradley Hand ITC" pitchFamily="66" charset="0"/>
              </a:rPr>
              <a:t>Italy</a:t>
            </a:r>
            <a:r>
              <a:rPr lang="it-IT" sz="3200" b="1" dirty="0" smtClean="0">
                <a:latin typeface="Bradley Hand ITC" pitchFamily="66" charset="0"/>
              </a:rPr>
              <a:t>. </a:t>
            </a:r>
          </a:p>
          <a:p>
            <a:pPr marL="0" indent="0">
              <a:buNone/>
            </a:pPr>
            <a:endParaRPr lang="it-IT" sz="3200" b="1" dirty="0" smtClean="0">
              <a:latin typeface="Bradley Hand ITC" pitchFamily="66" charset="0"/>
            </a:endParaRPr>
          </a:p>
          <a:p>
            <a:pPr marL="0" indent="0">
              <a:buNone/>
            </a:pP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are 5 /4 </a:t>
            </a:r>
            <a:r>
              <a:rPr lang="it-IT" sz="3200" b="1" dirty="0" err="1" smtClean="0">
                <a:latin typeface="Bradley Hand ITC" pitchFamily="66" charset="0"/>
              </a:rPr>
              <a:t>years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old</a:t>
            </a:r>
            <a:r>
              <a:rPr lang="it-IT" sz="3200" b="1" dirty="0" smtClean="0">
                <a:latin typeface="Bradley Hand ITC" pitchFamily="66" charset="0"/>
              </a:rPr>
              <a:t> , </a:t>
            </a: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observed</a:t>
            </a:r>
            <a:r>
              <a:rPr lang="it-IT" sz="3200" b="1" dirty="0" smtClean="0">
                <a:latin typeface="Bradley Hand ITC" pitchFamily="66" charset="0"/>
              </a:rPr>
              <a:t> the </a:t>
            </a:r>
            <a:r>
              <a:rPr lang="it-IT" sz="3200" b="1" dirty="0" err="1" smtClean="0">
                <a:latin typeface="Bradley Hand ITC" pitchFamily="66" charset="0"/>
              </a:rPr>
              <a:t>sun</a:t>
            </a:r>
            <a:r>
              <a:rPr lang="it-IT" sz="3200" b="1" dirty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at</a:t>
            </a:r>
            <a:r>
              <a:rPr lang="it-IT" sz="3200" b="1" dirty="0" smtClean="0">
                <a:latin typeface="Bradley Hand ITC" pitchFamily="66" charset="0"/>
              </a:rPr>
              <a:t> home and </a:t>
            </a:r>
            <a:r>
              <a:rPr lang="it-IT" sz="3200" b="1" dirty="0" err="1" smtClean="0">
                <a:latin typeface="Bradley Hand ITC" pitchFamily="66" charset="0"/>
              </a:rPr>
              <a:t>at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school</a:t>
            </a:r>
            <a:r>
              <a:rPr lang="it-IT" sz="3200" b="1" dirty="0" smtClean="0">
                <a:latin typeface="Bradley Hand ITC" pitchFamily="66" charset="0"/>
              </a:rPr>
              <a:t>, </a:t>
            </a: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took</a:t>
            </a:r>
            <a:r>
              <a:rPr lang="it-IT" sz="3200" b="1" dirty="0" smtClean="0">
                <a:latin typeface="Bradley Hand ITC" pitchFamily="66" charset="0"/>
              </a:rPr>
              <a:t> some </a:t>
            </a:r>
            <a:r>
              <a:rPr lang="it-IT" sz="3200" b="1" dirty="0" err="1" smtClean="0">
                <a:latin typeface="Bradley Hand ITC" pitchFamily="66" charset="0"/>
              </a:rPr>
              <a:t>pictures</a:t>
            </a:r>
            <a:r>
              <a:rPr lang="it-IT" sz="3200" b="1" dirty="0" smtClean="0">
                <a:latin typeface="Bradley Hand ITC" pitchFamily="66" charset="0"/>
              </a:rPr>
              <a:t>, </a:t>
            </a: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made some </a:t>
            </a:r>
            <a:r>
              <a:rPr lang="it-IT" sz="3200" b="1" dirty="0" err="1" smtClean="0">
                <a:latin typeface="Bradley Hand ITC" pitchFamily="66" charset="0"/>
              </a:rPr>
              <a:t>drawings</a:t>
            </a:r>
            <a:r>
              <a:rPr lang="it-IT" sz="3200" b="1" dirty="0" smtClean="0">
                <a:latin typeface="Bradley Hand ITC" pitchFamily="66" charset="0"/>
              </a:rPr>
              <a:t> and </a:t>
            </a: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spoke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about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our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activities</a:t>
            </a:r>
            <a:r>
              <a:rPr lang="it-IT" sz="3200" b="1" dirty="0" smtClean="0">
                <a:latin typeface="Bradley Hand ITC" pitchFamily="66" charset="0"/>
              </a:rPr>
              <a:t>.</a:t>
            </a:r>
          </a:p>
          <a:p>
            <a:pPr marL="0" indent="0">
              <a:buNone/>
            </a:pPr>
            <a:endParaRPr lang="it-IT" sz="3200" b="1" dirty="0" smtClean="0">
              <a:latin typeface="Bradley Hand ITC" pitchFamily="66" charset="0"/>
            </a:endParaRPr>
          </a:p>
          <a:p>
            <a:pPr marL="0" indent="0">
              <a:buNone/>
            </a:pPr>
            <a:r>
              <a:rPr lang="it-IT" sz="3200" b="1" dirty="0" smtClean="0">
                <a:latin typeface="Bradley Hand ITC" pitchFamily="66" charset="0"/>
              </a:rPr>
              <a:t>Here are the </a:t>
            </a:r>
            <a:r>
              <a:rPr lang="it-IT" sz="3200" b="1" dirty="0" err="1" smtClean="0">
                <a:latin typeface="Bradley Hand ITC" pitchFamily="66" charset="0"/>
              </a:rPr>
              <a:t>result</a:t>
            </a:r>
            <a:r>
              <a:rPr lang="it-IT" sz="3200" b="1" dirty="0" smtClean="0">
                <a:latin typeface="Bradley Hand ITC" pitchFamily="66" charset="0"/>
              </a:rPr>
              <a:t> of </a:t>
            </a:r>
            <a:r>
              <a:rPr lang="it-IT" sz="3200" b="1" dirty="0" err="1" smtClean="0">
                <a:latin typeface="Bradley Hand ITC" pitchFamily="66" charset="0"/>
              </a:rPr>
              <a:t>this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great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activity</a:t>
            </a:r>
            <a:r>
              <a:rPr lang="it-IT" sz="3200" b="1" dirty="0" smtClean="0">
                <a:latin typeface="Bradley Hand ITC" pitchFamily="66" charset="0"/>
              </a:rPr>
              <a:t>!</a:t>
            </a:r>
            <a:endParaRPr lang="it-IT" sz="3200" b="1" dirty="0">
              <a:latin typeface="Bradley Hand ITC" pitchFamily="66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774679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75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658" y="2987523"/>
            <a:ext cx="3636147" cy="2727111"/>
          </a:xfr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93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2451035"/>
            <a:ext cx="2913126" cy="388416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342639" y="2745405"/>
            <a:ext cx="253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err="1" smtClean="0">
                <a:latin typeface="Bradley Hand ITC" pitchFamily="66" charset="0"/>
              </a:rPr>
              <a:t>Sunrise</a:t>
            </a:r>
            <a:r>
              <a:rPr lang="it-IT" sz="2400" b="1" dirty="0" smtClean="0">
                <a:latin typeface="Bradley Hand ITC" pitchFamily="66" charset="0"/>
              </a:rPr>
              <a:t>: </a:t>
            </a:r>
            <a:r>
              <a:rPr lang="it-IT" sz="2400" b="1" dirty="0" err="1" smtClean="0">
                <a:latin typeface="Bradley Hand ITC" pitchFamily="66" charset="0"/>
              </a:rPr>
              <a:t>it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  <a:r>
              <a:rPr lang="it-IT" sz="2400" b="1" dirty="0" err="1" smtClean="0">
                <a:latin typeface="Bradley Hand ITC" pitchFamily="66" charset="0"/>
              </a:rPr>
              <a:t>means</a:t>
            </a:r>
            <a:r>
              <a:rPr lang="it-IT" sz="2400" b="1" dirty="0" smtClean="0">
                <a:latin typeface="Bradley Hand ITC" pitchFamily="66" charset="0"/>
              </a:rPr>
              <a:t> the </a:t>
            </a:r>
            <a:r>
              <a:rPr lang="it-IT" sz="2400" b="1" dirty="0" err="1" smtClean="0">
                <a:latin typeface="Bradley Hand ITC" pitchFamily="66" charset="0"/>
              </a:rPr>
              <a:t>sun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  <a:r>
              <a:rPr lang="it-IT" sz="2400" b="1" dirty="0" err="1" smtClean="0">
                <a:latin typeface="Bradley Hand ITC" pitchFamily="66" charset="0"/>
              </a:rPr>
              <a:t>stands</a:t>
            </a:r>
            <a:r>
              <a:rPr lang="it-IT" sz="2400" b="1" dirty="0" smtClean="0">
                <a:latin typeface="Bradley Hand ITC" pitchFamily="66" charset="0"/>
              </a:rPr>
              <a:t> up, </a:t>
            </a:r>
            <a:r>
              <a:rPr lang="it-IT" sz="2400" b="1" dirty="0" err="1" smtClean="0">
                <a:latin typeface="Bradley Hand ITC" pitchFamily="66" charset="0"/>
              </a:rPr>
              <a:t>as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  <a:r>
              <a:rPr lang="it-IT" sz="2400" b="1" dirty="0" err="1" smtClean="0">
                <a:latin typeface="Bradley Hand ITC" pitchFamily="66" charset="0"/>
              </a:rPr>
              <a:t>we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  <a:r>
              <a:rPr lang="it-IT" sz="2400" b="1" dirty="0" err="1" smtClean="0">
                <a:latin typeface="Bradley Hand ITC" pitchFamily="66" charset="0"/>
              </a:rPr>
              <a:t>wake</a:t>
            </a:r>
            <a:r>
              <a:rPr lang="it-IT" sz="2400" b="1" dirty="0" smtClean="0">
                <a:latin typeface="Bradley Hand ITC" pitchFamily="66" charset="0"/>
              </a:rPr>
              <a:t> up in the </a:t>
            </a:r>
            <a:r>
              <a:rPr lang="it-IT" sz="2400" b="1" dirty="0" err="1" smtClean="0">
                <a:latin typeface="Bradley Hand ITC" pitchFamily="66" charset="0"/>
              </a:rPr>
              <a:t>morning</a:t>
            </a:r>
            <a:r>
              <a:rPr lang="it-IT" sz="2400" b="1" dirty="0" smtClean="0">
                <a:latin typeface="Bradley Hand ITC" pitchFamily="66" charset="0"/>
              </a:rPr>
              <a:t>!</a:t>
            </a:r>
            <a:endParaRPr lang="it-IT" sz="2400" b="1" dirty="0">
              <a:latin typeface="Bradley Hand ITC" pitchFamily="66" charset="0"/>
            </a:endParaRPr>
          </a:p>
        </p:txBody>
      </p:sp>
      <p:sp>
        <p:nvSpPr>
          <p:cNvPr id="11" name="Fumetto 2 10"/>
          <p:cNvSpPr/>
          <p:nvPr/>
        </p:nvSpPr>
        <p:spPr>
          <a:xfrm>
            <a:off x="5872734" y="4784722"/>
            <a:ext cx="1950722" cy="1517904"/>
          </a:xfrm>
          <a:prstGeom prst="wedgeRoundRectCallout">
            <a:avLst>
              <a:gd name="adj1" fmla="val 61371"/>
              <a:gd name="adj2" fmla="val -77008"/>
              <a:gd name="adj3" fmla="val 16667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umetto 2 14"/>
          <p:cNvSpPr/>
          <p:nvPr/>
        </p:nvSpPr>
        <p:spPr>
          <a:xfrm>
            <a:off x="4342638" y="2656953"/>
            <a:ext cx="2535937" cy="1804416"/>
          </a:xfrm>
          <a:prstGeom prst="wedgeRoundRectCallout">
            <a:avLst>
              <a:gd name="adj1" fmla="val -69111"/>
              <a:gd name="adj2" fmla="val 42905"/>
              <a:gd name="adj3" fmla="val 16667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903214" y="5034047"/>
            <a:ext cx="1950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latin typeface="Bradley Hand ITC" pitchFamily="66" charset="0"/>
              </a:rPr>
              <a:t>Look!!!</a:t>
            </a:r>
          </a:p>
          <a:p>
            <a:r>
              <a:rPr lang="it-IT" sz="3600" dirty="0" smtClean="0">
                <a:latin typeface="Bradley Hand ITC" pitchFamily="66" charset="0"/>
              </a:rPr>
              <a:t>The </a:t>
            </a:r>
            <a:r>
              <a:rPr lang="it-IT" sz="3600" dirty="0" err="1" smtClean="0">
                <a:latin typeface="Bradley Hand ITC" pitchFamily="66" charset="0"/>
              </a:rPr>
              <a:t>sun</a:t>
            </a:r>
            <a:r>
              <a:rPr lang="it-IT" sz="3600" dirty="0" smtClean="0">
                <a:latin typeface="Bradley Hand ITC" pitchFamily="66" charset="0"/>
              </a:rPr>
              <a:t>!</a:t>
            </a:r>
            <a:endParaRPr lang="it-IT" sz="360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4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61485" y="2849778"/>
            <a:ext cx="4358284" cy="3255262"/>
          </a:xfrm>
        </p:spPr>
      </p:pic>
      <p:sp>
        <p:nvSpPr>
          <p:cNvPr id="10" name="CasellaDiTesto 9"/>
          <p:cNvSpPr txBox="1"/>
          <p:nvPr/>
        </p:nvSpPr>
        <p:spPr>
          <a:xfrm>
            <a:off x="1231392" y="4267200"/>
            <a:ext cx="961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latin typeface="Bradley Hand ITC" pitchFamily="66" charset="0"/>
              </a:rPr>
              <a:t>It’s</a:t>
            </a:r>
            <a:r>
              <a:rPr lang="it-IT" sz="3600" dirty="0" smtClean="0">
                <a:latin typeface="Bradley Hand ITC" pitchFamily="66" charset="0"/>
              </a:rPr>
              <a:t> a </a:t>
            </a:r>
            <a:r>
              <a:rPr lang="it-IT" sz="3600" dirty="0" err="1" smtClean="0">
                <a:latin typeface="Bradley Hand ITC" pitchFamily="66" charset="0"/>
              </a:rPr>
              <a:t>bright</a:t>
            </a:r>
            <a:r>
              <a:rPr lang="it-IT" sz="3600" dirty="0" smtClean="0">
                <a:latin typeface="Bradley Hand ITC" pitchFamily="66" charset="0"/>
              </a:rPr>
              <a:t> </a:t>
            </a:r>
            <a:r>
              <a:rPr lang="it-IT" sz="3600" dirty="0" err="1" smtClean="0">
                <a:latin typeface="Bradley Hand ITC" pitchFamily="66" charset="0"/>
              </a:rPr>
              <a:t>day</a:t>
            </a:r>
            <a:r>
              <a:rPr lang="it-IT" sz="3600" dirty="0" smtClean="0">
                <a:latin typeface="Bradley Hand ITC" pitchFamily="66" charset="0"/>
              </a:rPr>
              <a:t>!</a:t>
            </a:r>
            <a:endParaRPr lang="it-IT" sz="360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3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12" y="2395060"/>
            <a:ext cx="2275642" cy="4047556"/>
          </a:xfr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93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3286" y="2981599"/>
            <a:ext cx="3955448" cy="296658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242816" y="2971740"/>
            <a:ext cx="3364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atin typeface="Bradley Hand ITC" pitchFamily="66" charset="0"/>
              </a:rPr>
              <a:t>The </a:t>
            </a:r>
            <a:r>
              <a:rPr lang="it-IT" sz="3600" b="1" dirty="0" err="1" smtClean="0">
                <a:latin typeface="Bradley Hand ITC" pitchFamily="66" charset="0"/>
              </a:rPr>
              <a:t>sun</a:t>
            </a:r>
            <a:r>
              <a:rPr lang="it-IT" sz="3600" b="1" dirty="0" smtClean="0">
                <a:latin typeface="Bradley Hand ITC" pitchFamily="66" charset="0"/>
              </a:rPr>
              <a:t> </a:t>
            </a:r>
            <a:r>
              <a:rPr lang="it-IT" sz="3600" b="1" dirty="0" err="1" smtClean="0">
                <a:latin typeface="Bradley Hand ITC" pitchFamily="66" charset="0"/>
              </a:rPr>
              <a:t>is</a:t>
            </a:r>
            <a:r>
              <a:rPr lang="it-IT" sz="3600" b="1" dirty="0" smtClean="0">
                <a:latin typeface="Bradley Hand ITC" pitchFamily="66" charset="0"/>
              </a:rPr>
              <a:t> up in the </a:t>
            </a:r>
            <a:r>
              <a:rPr lang="it-IT" sz="3600" b="1" dirty="0" err="1" smtClean="0">
                <a:latin typeface="Bradley Hand ITC" pitchFamily="66" charset="0"/>
              </a:rPr>
              <a:t>sky</a:t>
            </a:r>
            <a:endParaRPr lang="it-IT" sz="3600" b="1" dirty="0">
              <a:latin typeface="Bradley Hand ITC" pitchFamily="66" charset="0"/>
            </a:endParaRPr>
          </a:p>
        </p:txBody>
      </p:sp>
      <p:sp>
        <p:nvSpPr>
          <p:cNvPr id="3" name="Fumetto 2 2"/>
          <p:cNvSpPr/>
          <p:nvPr/>
        </p:nvSpPr>
        <p:spPr>
          <a:xfrm>
            <a:off x="4242817" y="2971740"/>
            <a:ext cx="3450336" cy="1344228"/>
          </a:xfrm>
          <a:prstGeom prst="wedgeRoundRectCallout">
            <a:avLst>
              <a:gd name="adj1" fmla="val -20157"/>
              <a:gd name="adj2" fmla="val 4980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01" y="2253026"/>
            <a:ext cx="2303911" cy="4097836"/>
          </a:xfr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838" y="3021783"/>
            <a:ext cx="3413762" cy="256032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684519" y="4861500"/>
            <a:ext cx="198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Bradley Hand ITC" pitchFamily="66" charset="0"/>
              </a:rPr>
              <a:t>The </a:t>
            </a:r>
            <a:r>
              <a:rPr lang="it-IT" sz="3200" dirty="0" err="1" smtClean="0">
                <a:latin typeface="Bradley Hand ITC" pitchFamily="66" charset="0"/>
              </a:rPr>
              <a:t>sun</a:t>
            </a:r>
            <a:r>
              <a:rPr lang="it-IT" sz="3200" dirty="0" smtClean="0">
                <a:latin typeface="Bradley Hand ITC" pitchFamily="66" charset="0"/>
              </a:rPr>
              <a:t> </a:t>
            </a:r>
            <a:r>
              <a:rPr lang="it-IT" sz="3200" dirty="0" err="1" smtClean="0">
                <a:latin typeface="Bradley Hand ITC" pitchFamily="66" charset="0"/>
              </a:rPr>
              <a:t>is</a:t>
            </a:r>
            <a:r>
              <a:rPr lang="it-IT" sz="3200" dirty="0" smtClean="0">
                <a:latin typeface="Bradley Hand ITC" pitchFamily="66" charset="0"/>
              </a:rPr>
              <a:t> </a:t>
            </a:r>
            <a:r>
              <a:rPr lang="it-IT" sz="3200" dirty="0" err="1" smtClean="0">
                <a:latin typeface="Bradley Hand ITC" pitchFamily="66" charset="0"/>
              </a:rPr>
              <a:t>behind</a:t>
            </a:r>
            <a:r>
              <a:rPr lang="it-IT" sz="3200" dirty="0" smtClean="0">
                <a:latin typeface="Bradley Hand ITC" pitchFamily="66" charset="0"/>
              </a:rPr>
              <a:t> the </a:t>
            </a:r>
            <a:r>
              <a:rPr lang="it-IT" sz="3200" dirty="0" err="1" smtClean="0">
                <a:latin typeface="Bradley Hand ITC" pitchFamily="66" charset="0"/>
              </a:rPr>
              <a:t>trees</a:t>
            </a:r>
            <a:r>
              <a:rPr lang="it-IT" sz="3200" dirty="0" smtClean="0">
                <a:latin typeface="Bradley Hand ITC" pitchFamily="66" charset="0"/>
              </a:rPr>
              <a:t>…</a:t>
            </a:r>
            <a:endParaRPr lang="it-IT" sz="3200" dirty="0">
              <a:latin typeface="Bradley Hand ITC" pitchFamily="66" charset="0"/>
            </a:endParaRPr>
          </a:p>
        </p:txBody>
      </p:sp>
      <p:sp>
        <p:nvSpPr>
          <p:cNvPr id="11" name="Fumetto 2 10"/>
          <p:cNvSpPr/>
          <p:nvPr/>
        </p:nvSpPr>
        <p:spPr>
          <a:xfrm>
            <a:off x="3641784" y="2487753"/>
            <a:ext cx="2819975" cy="2177939"/>
          </a:xfrm>
          <a:prstGeom prst="wedgeRoundRectCallout">
            <a:avLst>
              <a:gd name="adj1" fmla="val -64879"/>
              <a:gd name="adj2" fmla="val -15964"/>
              <a:gd name="adj3" fmla="val 16667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umetto 2 13"/>
          <p:cNvSpPr/>
          <p:nvPr/>
        </p:nvSpPr>
        <p:spPr>
          <a:xfrm>
            <a:off x="5583936" y="4744122"/>
            <a:ext cx="2182369" cy="1804416"/>
          </a:xfrm>
          <a:prstGeom prst="wedgeRoundRectCallout">
            <a:avLst>
              <a:gd name="adj1" fmla="val 72525"/>
              <a:gd name="adj2" fmla="val -40203"/>
              <a:gd name="adj3" fmla="val 16667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3736559" y="2603589"/>
            <a:ext cx="272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latin typeface="Bradley Hand ITC" pitchFamily="66" charset="0"/>
              </a:rPr>
              <a:t>Sometimes</a:t>
            </a:r>
            <a:r>
              <a:rPr lang="it-IT" sz="3200" b="1" dirty="0" smtClean="0">
                <a:latin typeface="Bradley Hand ITC" pitchFamily="66" charset="0"/>
              </a:rPr>
              <a:t>  the </a:t>
            </a:r>
            <a:r>
              <a:rPr lang="it-IT" sz="3200" b="1" dirty="0" err="1" smtClean="0">
                <a:latin typeface="Bradley Hand ITC" pitchFamily="66" charset="0"/>
              </a:rPr>
              <a:t>sun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is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too</a:t>
            </a:r>
            <a:r>
              <a:rPr lang="it-IT" sz="3200" b="1" dirty="0" smtClean="0">
                <a:latin typeface="Bradley Hand ITC" pitchFamily="66" charset="0"/>
              </a:rPr>
              <a:t> strong and </a:t>
            </a:r>
            <a:r>
              <a:rPr lang="it-IT" sz="3200" b="1" dirty="0" err="1" smtClean="0">
                <a:latin typeface="Bradley Hand ITC" pitchFamily="66" charset="0"/>
              </a:rPr>
              <a:t>we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need</a:t>
            </a:r>
            <a:r>
              <a:rPr lang="it-IT" sz="3200" b="1" dirty="0" smtClean="0">
                <a:latin typeface="Bradley Hand ITC" pitchFamily="66" charset="0"/>
              </a:rPr>
              <a:t> </a:t>
            </a:r>
            <a:r>
              <a:rPr lang="it-IT" sz="3200" b="1" dirty="0" err="1" smtClean="0">
                <a:latin typeface="Bradley Hand ITC" pitchFamily="66" charset="0"/>
              </a:rPr>
              <a:t>glasses</a:t>
            </a:r>
            <a:endParaRPr lang="it-IT" sz="3200" b="1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A5A03819-B935-47C2-A6C9-67F2A62C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609600"/>
            <a:ext cx="10131425" cy="145626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48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UNDER THE SAME SUN</a:t>
            </a:r>
            <a:endParaRPr lang="es-ES" sz="48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2174" y="2863186"/>
            <a:ext cx="3803905" cy="285292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038607" y="2830097"/>
            <a:ext cx="253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Bradley Hand ITC" pitchFamily="66" charset="0"/>
              </a:rPr>
              <a:t>In the </a:t>
            </a:r>
            <a:r>
              <a:rPr lang="it-IT" sz="2400" b="1" dirty="0" err="1" smtClean="0">
                <a:latin typeface="Bradley Hand ITC" pitchFamily="66" charset="0"/>
              </a:rPr>
              <a:t>morning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</a:p>
          <a:p>
            <a:r>
              <a:rPr lang="it-IT" sz="2400" b="1" dirty="0" err="1" smtClean="0">
                <a:latin typeface="Bradley Hand ITC" pitchFamily="66" charset="0"/>
              </a:rPr>
              <a:t>We</a:t>
            </a:r>
            <a:r>
              <a:rPr lang="it-IT" sz="2400" b="1" dirty="0" smtClean="0">
                <a:latin typeface="Bradley Hand ITC" pitchFamily="66" charset="0"/>
              </a:rPr>
              <a:t> </a:t>
            </a:r>
            <a:r>
              <a:rPr lang="it-IT" sz="2400" b="1" dirty="0" err="1" smtClean="0">
                <a:latin typeface="Bradley Hand ITC" pitchFamily="66" charset="0"/>
              </a:rPr>
              <a:t>have</a:t>
            </a:r>
            <a:r>
              <a:rPr lang="it-IT" sz="2400" b="1" dirty="0" smtClean="0">
                <a:latin typeface="Bradley Hand ITC" pitchFamily="66" charset="0"/>
              </a:rPr>
              <a:t> breakfast and </a:t>
            </a:r>
            <a:r>
              <a:rPr lang="it-IT" sz="2400" b="1" dirty="0" err="1" smtClean="0">
                <a:latin typeface="Bradley Hand ITC" pitchFamily="66" charset="0"/>
              </a:rPr>
              <a:t>we</a:t>
            </a:r>
            <a:r>
              <a:rPr lang="it-IT" sz="2400" b="1" dirty="0" smtClean="0">
                <a:latin typeface="Bradley Hand ITC" pitchFamily="66" charset="0"/>
              </a:rPr>
              <a:t> go to </a:t>
            </a:r>
            <a:r>
              <a:rPr lang="it-IT" sz="2400" b="1" dirty="0" err="1" smtClean="0">
                <a:latin typeface="Bradley Hand ITC" pitchFamily="66" charset="0"/>
              </a:rPr>
              <a:t>school</a:t>
            </a:r>
            <a:r>
              <a:rPr lang="it-IT" sz="2400" b="1" dirty="0" smtClean="0">
                <a:latin typeface="Bradley Hand ITC" pitchFamily="66" charset="0"/>
              </a:rPr>
              <a:t>!</a:t>
            </a:r>
            <a:endParaRPr lang="it-IT" sz="2400" b="1" dirty="0">
              <a:latin typeface="Bradley Hand ITC" pitchFamily="66" charset="0"/>
            </a:endParaRPr>
          </a:p>
        </p:txBody>
      </p:sp>
      <p:sp>
        <p:nvSpPr>
          <p:cNvPr id="15" name="Fumetto 2 14"/>
          <p:cNvSpPr/>
          <p:nvPr/>
        </p:nvSpPr>
        <p:spPr>
          <a:xfrm>
            <a:off x="953262" y="2755391"/>
            <a:ext cx="2621281" cy="1719073"/>
          </a:xfrm>
          <a:prstGeom prst="wedgeRoundRectCallout">
            <a:avLst>
              <a:gd name="adj1" fmla="val 57640"/>
              <a:gd name="adj2" fmla="val 74408"/>
              <a:gd name="adj3" fmla="val 16667"/>
            </a:avLst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158" y="2863186"/>
            <a:ext cx="3803905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2525</TotalTime>
  <Words>353</Words>
  <Application>Microsoft Office PowerPoint</Application>
  <PresentationFormat>Personalizzato</PresentationFormat>
  <Paragraphs>54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Celestial</vt:lpstr>
      <vt:lpstr>“UNDER THE SAME SUN”</vt:lpstr>
      <vt:lpstr>WHAT IS THE GOAL?</vt:lpstr>
      <vt:lpstr>WHEN TO COLLECT THE DATA?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UNDER THE SAME SUN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“UNDER THE SAME SUN”</dc:title>
  <dc:creator>K541U</dc:creator>
  <cp:lastModifiedBy>Utente Windows</cp:lastModifiedBy>
  <cp:revision>39</cp:revision>
  <dcterms:created xsi:type="dcterms:W3CDTF">2020-10-20T14:52:01Z</dcterms:created>
  <dcterms:modified xsi:type="dcterms:W3CDTF">2020-11-25T19:26:36Z</dcterms:modified>
</cp:coreProperties>
</file>