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35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6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04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0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95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59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61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4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93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6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79FA-E9C1-474E-B982-B7F79809D20A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6375-8978-430E-AE56-D7F9A07F03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377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ERASMUS +  </a:t>
            </a:r>
            <a:br>
              <a:rPr lang="en-US" dirty="0" smtClean="0"/>
            </a:br>
            <a:r>
              <a:rPr lang="en-US" dirty="0" smtClean="0"/>
              <a:t>“For a respectful and tolerant school”</a:t>
            </a:r>
            <a:br>
              <a:rPr lang="en-US" dirty="0" smtClean="0"/>
            </a:b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elcome ceremony</a:t>
            </a:r>
            <a:endParaRPr lang="it-IT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Third training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</a:p>
          <a:p>
            <a:r>
              <a:rPr lang="it-IT" dirty="0" smtClean="0"/>
              <a:t>14th-17th </a:t>
            </a:r>
            <a:r>
              <a:rPr lang="it-IT" dirty="0" err="1" smtClean="0"/>
              <a:t>October</a:t>
            </a:r>
            <a:r>
              <a:rPr lang="it-IT" dirty="0" smtClean="0"/>
              <a:t> 2019</a:t>
            </a:r>
          </a:p>
          <a:p>
            <a:r>
              <a:rPr lang="it-IT" dirty="0" smtClean="0"/>
              <a:t>Certaldo 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2826"/>
            <a:ext cx="1584176" cy="19864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5002"/>
            <a:ext cx="1009650" cy="1362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05" y="468203"/>
            <a:ext cx="1474697" cy="12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2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5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1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5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13" y="1415642"/>
            <a:ext cx="3424380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5" y="1370502"/>
            <a:ext cx="7840276" cy="5226850"/>
          </a:xfrm>
          <a:prstGeom prst="rect">
            <a:avLst/>
          </a:prstGeom>
        </p:spPr>
      </p:pic>
      <p:sp>
        <p:nvSpPr>
          <p:cNvPr id="5" name="Sole 4"/>
          <p:cNvSpPr/>
          <p:nvPr/>
        </p:nvSpPr>
        <p:spPr>
          <a:xfrm>
            <a:off x="2195736" y="2638638"/>
            <a:ext cx="216024" cy="1080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ole 5"/>
          <p:cNvSpPr/>
          <p:nvPr/>
        </p:nvSpPr>
        <p:spPr>
          <a:xfrm>
            <a:off x="3419872" y="3032956"/>
            <a:ext cx="216024" cy="1080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6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5" y="1370502"/>
            <a:ext cx="7840275" cy="52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5" y="1370502"/>
            <a:ext cx="7831534" cy="52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5" y="1370502"/>
            <a:ext cx="7831534" cy="52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0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5" y="1373416"/>
            <a:ext cx="7831534" cy="52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7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5" y="1373416"/>
            <a:ext cx="7831533" cy="52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3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5" y="1373416"/>
            <a:ext cx="7831533" cy="52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04856" cy="51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6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5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13" y="1415642"/>
            <a:ext cx="3424380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5" cy="5136570"/>
          </a:xfrm>
          <a:prstGeom prst="rect">
            <a:avLst/>
          </a:prstGeom>
        </p:spPr>
      </p:pic>
      <p:sp>
        <p:nvSpPr>
          <p:cNvPr id="5" name="Sole 4"/>
          <p:cNvSpPr/>
          <p:nvPr/>
        </p:nvSpPr>
        <p:spPr>
          <a:xfrm>
            <a:off x="2411760" y="3983927"/>
            <a:ext cx="288032" cy="30916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ole 5"/>
          <p:cNvSpPr/>
          <p:nvPr/>
        </p:nvSpPr>
        <p:spPr>
          <a:xfrm>
            <a:off x="4860032" y="5445224"/>
            <a:ext cx="288032" cy="30916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95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5" cy="5136570"/>
          </a:xfrm>
          <a:prstGeom prst="rect">
            <a:avLst/>
          </a:prstGeom>
        </p:spPr>
      </p:pic>
      <p:sp>
        <p:nvSpPr>
          <p:cNvPr id="6" name="Sole 5"/>
          <p:cNvSpPr/>
          <p:nvPr/>
        </p:nvSpPr>
        <p:spPr>
          <a:xfrm>
            <a:off x="3419872" y="2941215"/>
            <a:ext cx="144016" cy="14401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ole 6"/>
          <p:cNvSpPr/>
          <p:nvPr/>
        </p:nvSpPr>
        <p:spPr>
          <a:xfrm>
            <a:off x="4103948" y="2638638"/>
            <a:ext cx="216024" cy="1080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ole 7"/>
          <p:cNvSpPr/>
          <p:nvPr/>
        </p:nvSpPr>
        <p:spPr>
          <a:xfrm>
            <a:off x="4788024" y="2602070"/>
            <a:ext cx="216024" cy="1080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ole 8"/>
          <p:cNvSpPr/>
          <p:nvPr/>
        </p:nvSpPr>
        <p:spPr>
          <a:xfrm>
            <a:off x="6516216" y="2888940"/>
            <a:ext cx="216024" cy="1080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le 9"/>
          <p:cNvSpPr/>
          <p:nvPr/>
        </p:nvSpPr>
        <p:spPr>
          <a:xfrm>
            <a:off x="8172400" y="3933056"/>
            <a:ext cx="216024" cy="1080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5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5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“For a respectful and tolerant school”</a:t>
            </a:r>
            <a:br>
              <a:rPr lang="en-US" sz="3200" dirty="0"/>
            </a:b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ceremony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642"/>
            <a:ext cx="7704855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686</TotalTime>
  <Words>153</Words>
  <Application>Microsoft Office PowerPoint</Application>
  <PresentationFormat>Presentazione su schermo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 ERASMUS +   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  <vt:lpstr>“For a respectful and tolerant school” Welcome ceremony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that can be solve with PDM methodology</dc:title>
  <dc:creator>Utente Windows</dc:creator>
  <cp:lastModifiedBy>Utente Windows</cp:lastModifiedBy>
  <cp:revision>23</cp:revision>
  <dcterms:created xsi:type="dcterms:W3CDTF">2019-10-09T04:43:28Z</dcterms:created>
  <dcterms:modified xsi:type="dcterms:W3CDTF">2019-10-19T15:09:12Z</dcterms:modified>
</cp:coreProperties>
</file>