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Tm="6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Tm="6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Tm="6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Tm="6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Tm="6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p:transition spd="slow" advTm="6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Tm="6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Tm="6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Tm="6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Tm="6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spd="slow" advTm="6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24C8C5A-AC57-4AC4-A8F8-57AE3A24856B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90ECC6A-4BD3-4AEB-B7A9-F726D6E2E77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6000">
    <p:wipe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VID_20190329_110740.mp4" TargetMode="External"/><Relationship Id="rId2" Type="http://schemas.openxmlformats.org/officeDocument/2006/relationships/hyperlink" Target="https://www.youtube.com/watch?v=BRxYipJOl1A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Video conference</a:t>
            </a:r>
            <a:br>
              <a:rPr lang="it-IT" dirty="0" smtClean="0"/>
            </a:br>
            <a:r>
              <a:rPr lang="it-IT" dirty="0" err="1" smtClean="0"/>
              <a:t>Italy</a:t>
            </a:r>
            <a:r>
              <a:rPr lang="it-IT" dirty="0" smtClean="0"/>
              <a:t> - </a:t>
            </a:r>
            <a:r>
              <a:rPr lang="it-IT" dirty="0" err="1" smtClean="0"/>
              <a:t>france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29 </a:t>
            </a:r>
            <a:r>
              <a:rPr lang="it-IT" dirty="0" err="1" smtClean="0"/>
              <a:t>th</a:t>
            </a:r>
            <a:r>
              <a:rPr lang="it-IT" dirty="0" smtClean="0"/>
              <a:t> </a:t>
            </a:r>
            <a:r>
              <a:rPr lang="it-IT" dirty="0" smtClean="0"/>
              <a:t>March 2019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1562100" cy="12001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60648"/>
            <a:ext cx="1057210" cy="132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89915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Video Conference , </a:t>
            </a:r>
            <a:r>
              <a:rPr lang="it-IT" dirty="0" err="1" smtClean="0"/>
              <a:t>Italy-france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b="0" dirty="0" smtClean="0"/>
              <a:t>Some </a:t>
            </a:r>
            <a:r>
              <a:rPr lang="it-IT" sz="2000" b="0" dirty="0" err="1" smtClean="0"/>
              <a:t>days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before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we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prepared</a:t>
            </a:r>
            <a:r>
              <a:rPr lang="it-IT" sz="2000" b="0" dirty="0" smtClean="0"/>
              <a:t> the </a:t>
            </a:r>
            <a:r>
              <a:rPr lang="it-IT" sz="2000" b="0" dirty="0" err="1" smtClean="0"/>
              <a:t>videoconference</a:t>
            </a:r>
            <a:r>
              <a:rPr lang="it-IT" sz="2000" b="0" dirty="0" smtClean="0"/>
              <a:t> </a:t>
            </a:r>
          </a:p>
          <a:p>
            <a:pPr algn="ctr"/>
            <a:r>
              <a:rPr lang="it-IT" sz="2000" b="0" dirty="0" smtClean="0"/>
              <a:t>with the </a:t>
            </a:r>
            <a:r>
              <a:rPr lang="it-IT" sz="2000" b="0" dirty="0" smtClean="0"/>
              <a:t>French </a:t>
            </a:r>
            <a:r>
              <a:rPr lang="it-IT" sz="2000" b="0" dirty="0" err="1" smtClean="0"/>
              <a:t>school</a:t>
            </a:r>
            <a:r>
              <a:rPr lang="it-IT" sz="2000" b="0" dirty="0" smtClean="0"/>
              <a:t>.</a:t>
            </a:r>
          </a:p>
          <a:p>
            <a:pPr algn="ctr"/>
            <a:endParaRPr lang="it-IT" sz="2000" b="0" dirty="0"/>
          </a:p>
          <a:p>
            <a:pPr algn="ctr"/>
            <a:endParaRPr lang="it-IT" sz="2000" b="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25580"/>
            <a:ext cx="1428750" cy="100683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2" y="2824161"/>
            <a:ext cx="14573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191673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Video Conference , </a:t>
            </a:r>
            <a:r>
              <a:rPr lang="it-IT" dirty="0" err="1"/>
              <a:t>Italy-france</a:t>
            </a:r>
            <a:r>
              <a:rPr lang="it-IT" dirty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t-IT" sz="2000" b="0" dirty="0" smtClean="0"/>
          </a:p>
          <a:p>
            <a:pPr algn="ctr"/>
            <a:endParaRPr lang="it-IT" sz="2000" b="0" dirty="0"/>
          </a:p>
          <a:p>
            <a:pPr algn="ctr"/>
            <a:endParaRPr lang="it-IT" sz="2000" b="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340768"/>
            <a:ext cx="4404998" cy="330375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467544" y="1844824"/>
            <a:ext cx="1677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/>
              <a:t>The French </a:t>
            </a:r>
            <a:r>
              <a:rPr lang="it-IT" dirty="0" err="1"/>
              <a:t>flag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4495659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Video Conference , </a:t>
            </a:r>
            <a:r>
              <a:rPr lang="it-IT" dirty="0" err="1"/>
              <a:t>Italy-france</a:t>
            </a:r>
            <a:r>
              <a:rPr lang="it-IT" dirty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t-IT" sz="2000" b="0" dirty="0" smtClean="0"/>
          </a:p>
          <a:p>
            <a:pPr algn="ctr"/>
            <a:r>
              <a:rPr lang="it-IT" sz="2000" b="0" dirty="0" smtClean="0"/>
              <a:t>With Google </a:t>
            </a:r>
            <a:r>
              <a:rPr lang="it-IT" sz="2000" b="0" dirty="0"/>
              <a:t>E</a:t>
            </a:r>
            <a:r>
              <a:rPr lang="it-IT" sz="2000" b="0" dirty="0" smtClean="0"/>
              <a:t>arth </a:t>
            </a:r>
            <a:r>
              <a:rPr lang="it-IT" sz="2000" b="0" dirty="0" err="1" smtClean="0"/>
              <a:t>we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gave</a:t>
            </a:r>
            <a:r>
              <a:rPr lang="it-IT" sz="2000" b="0" dirty="0" smtClean="0"/>
              <a:t> a look to the </a:t>
            </a:r>
            <a:r>
              <a:rPr lang="it-IT" sz="2000" b="0" dirty="0" err="1" smtClean="0"/>
              <a:t>school</a:t>
            </a:r>
            <a:r>
              <a:rPr lang="it-IT" sz="2000" b="0" dirty="0" smtClean="0"/>
              <a:t> and the area</a:t>
            </a:r>
          </a:p>
          <a:p>
            <a:pPr algn="ctr"/>
            <a:endParaRPr lang="it-IT" sz="2000" b="0" dirty="0"/>
          </a:p>
          <a:p>
            <a:pPr algn="ctr"/>
            <a:endParaRPr lang="it-IT" sz="2000" b="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60848"/>
            <a:ext cx="3515882" cy="263691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104456"/>
            <a:ext cx="3457736" cy="259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1898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Video Conference , </a:t>
            </a:r>
            <a:r>
              <a:rPr lang="it-IT" dirty="0" err="1"/>
              <a:t>Italy-france</a:t>
            </a:r>
            <a:r>
              <a:rPr lang="it-IT" dirty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b="0" dirty="0" smtClean="0"/>
              <a:t>The </a:t>
            </a:r>
            <a:r>
              <a:rPr lang="it-IT" sz="2000" b="0" dirty="0" err="1" smtClean="0"/>
              <a:t>day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has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arrived</a:t>
            </a:r>
            <a:r>
              <a:rPr lang="it-IT" sz="2000" b="0" dirty="0" smtClean="0"/>
              <a:t>! </a:t>
            </a:r>
          </a:p>
          <a:p>
            <a:pPr algn="ctr"/>
            <a:r>
              <a:rPr lang="it-IT" sz="2000" b="0" dirty="0" smtClean="0"/>
              <a:t>Some </a:t>
            </a:r>
            <a:r>
              <a:rPr lang="it-IT" sz="2000" b="0" dirty="0" err="1" smtClean="0"/>
              <a:t>technical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troubles</a:t>
            </a:r>
            <a:r>
              <a:rPr lang="it-IT" sz="2000" b="0" dirty="0" smtClean="0"/>
              <a:t>…</a:t>
            </a:r>
            <a:r>
              <a:rPr lang="it-IT" sz="2000" b="0" dirty="0" err="1" smtClean="0"/>
              <a:t>as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usual</a:t>
            </a:r>
            <a:r>
              <a:rPr lang="it-IT" sz="2000" b="0" dirty="0" smtClean="0"/>
              <a:t>… </a:t>
            </a:r>
            <a:r>
              <a:rPr lang="it-IT" sz="2000" b="0" dirty="0" err="1" smtClean="0"/>
              <a:t>but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then</a:t>
            </a:r>
            <a:r>
              <a:rPr lang="it-IT" sz="2000" b="0" dirty="0" smtClean="0"/>
              <a:t>… </a:t>
            </a:r>
            <a:r>
              <a:rPr lang="it-IT" sz="2000" b="0" dirty="0" err="1" smtClean="0"/>
              <a:t>here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they</a:t>
            </a:r>
            <a:r>
              <a:rPr lang="it-IT" sz="2000" b="0" dirty="0" smtClean="0"/>
              <a:t> </a:t>
            </a:r>
            <a:r>
              <a:rPr lang="it-IT" sz="2000" b="0" dirty="0" smtClean="0"/>
              <a:t>are</a:t>
            </a:r>
            <a:r>
              <a:rPr lang="it-IT" sz="2000" b="0" dirty="0" smtClean="0"/>
              <a:t>! </a:t>
            </a:r>
          </a:p>
          <a:p>
            <a:pPr algn="ctr"/>
            <a:r>
              <a:rPr lang="it-IT" sz="2000" b="0" dirty="0" err="1" smtClean="0"/>
              <a:t>Our</a:t>
            </a:r>
            <a:r>
              <a:rPr lang="it-IT" sz="2000" b="0" dirty="0" smtClean="0"/>
              <a:t> French friends!</a:t>
            </a:r>
            <a:endParaRPr lang="it-IT" sz="2000" b="0" dirty="0" smtClean="0"/>
          </a:p>
          <a:p>
            <a:pPr algn="ctr"/>
            <a:endParaRPr lang="it-IT" sz="2000" b="0" dirty="0" smtClean="0"/>
          </a:p>
          <a:p>
            <a:pPr algn="ctr"/>
            <a:endParaRPr lang="it-IT" sz="2000" b="0" dirty="0"/>
          </a:p>
          <a:p>
            <a:pPr algn="ctr"/>
            <a:endParaRPr lang="it-IT" sz="2000" b="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518515"/>
            <a:ext cx="4328421" cy="213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600132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Video Conference , </a:t>
            </a:r>
            <a:r>
              <a:rPr lang="it-IT" dirty="0" err="1"/>
              <a:t>Italy-france</a:t>
            </a:r>
            <a:r>
              <a:rPr lang="it-IT" dirty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b="0" dirty="0" err="1" smtClean="0"/>
              <a:t>We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watched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our</a:t>
            </a:r>
            <a:r>
              <a:rPr lang="it-IT" sz="2000" b="0" dirty="0" smtClean="0"/>
              <a:t> friend on the screen and </a:t>
            </a:r>
            <a:r>
              <a:rPr lang="it-IT" sz="2000" b="0" dirty="0" err="1" smtClean="0"/>
              <a:t>we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sang</a:t>
            </a:r>
            <a:r>
              <a:rPr lang="it-IT" sz="2000" b="0" dirty="0" smtClean="0"/>
              <a:t> a </a:t>
            </a:r>
            <a:r>
              <a:rPr lang="it-IT" sz="2000" b="0" dirty="0" err="1" smtClean="0"/>
              <a:t>song</a:t>
            </a:r>
            <a:r>
              <a:rPr lang="it-IT" sz="2000" b="0" dirty="0" smtClean="0"/>
              <a:t> in French </a:t>
            </a:r>
            <a:r>
              <a:rPr lang="it-IT" sz="2000" b="0" dirty="0" err="1" smtClean="0"/>
              <a:t>together</a:t>
            </a:r>
            <a:r>
              <a:rPr lang="it-IT" sz="2000" b="0" dirty="0" smtClean="0"/>
              <a:t>! </a:t>
            </a:r>
            <a:r>
              <a:rPr lang="it-IT" sz="2000" b="0" dirty="0" err="1" smtClean="0"/>
              <a:t>We</a:t>
            </a:r>
            <a:r>
              <a:rPr lang="it-IT" sz="2000" b="0" dirty="0" smtClean="0"/>
              <a:t> are </a:t>
            </a:r>
            <a:r>
              <a:rPr lang="it-IT" sz="2000" b="0" dirty="0" err="1" smtClean="0"/>
              <a:t>not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very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good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but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we</a:t>
            </a:r>
            <a:r>
              <a:rPr lang="it-IT" sz="2000" b="0" dirty="0" smtClean="0"/>
              <a:t> are </a:t>
            </a:r>
            <a:r>
              <a:rPr lang="it-IT" sz="2000" b="0" dirty="0" err="1" smtClean="0"/>
              <a:t>going</a:t>
            </a:r>
            <a:r>
              <a:rPr lang="it-IT" sz="2000" b="0" dirty="0" smtClean="0"/>
              <a:t> to </a:t>
            </a:r>
            <a:r>
              <a:rPr lang="it-IT" sz="2000" b="0" dirty="0" err="1" smtClean="0"/>
              <a:t>learn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it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soon</a:t>
            </a:r>
            <a:r>
              <a:rPr lang="it-IT" sz="2000" b="0" dirty="0" smtClean="0"/>
              <a:t>!</a:t>
            </a:r>
            <a:endParaRPr lang="it-IT" sz="2000" b="0" dirty="0" smtClean="0"/>
          </a:p>
          <a:p>
            <a:pPr algn="ctr"/>
            <a:endParaRPr lang="it-IT" sz="2000" b="0" dirty="0" smtClean="0"/>
          </a:p>
          <a:p>
            <a:pPr algn="ctr"/>
            <a:endParaRPr lang="it-IT" sz="2000" b="0" dirty="0"/>
          </a:p>
          <a:p>
            <a:pPr algn="ctr"/>
            <a:endParaRPr lang="it-IT" sz="2000" b="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721" y="2132856"/>
            <a:ext cx="3563888" cy="267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43232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Video Conference , </a:t>
            </a:r>
            <a:r>
              <a:rPr lang="it-IT" dirty="0" err="1"/>
              <a:t>Italy-france</a:t>
            </a:r>
            <a:r>
              <a:rPr lang="it-IT" dirty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b="0" dirty="0" err="1" smtClean="0"/>
              <a:t>We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hope</a:t>
            </a:r>
            <a:r>
              <a:rPr lang="it-IT" sz="2000" b="0" dirty="0" smtClean="0"/>
              <a:t> to </a:t>
            </a:r>
            <a:r>
              <a:rPr lang="it-IT" sz="2000" b="0" dirty="0" err="1" smtClean="0"/>
              <a:t>meet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our</a:t>
            </a:r>
            <a:r>
              <a:rPr lang="it-IT" sz="2000" b="0" dirty="0" smtClean="0"/>
              <a:t> French friends </a:t>
            </a:r>
            <a:r>
              <a:rPr lang="it-IT" sz="2000" b="0" dirty="0" err="1" smtClean="0"/>
              <a:t>as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soon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as</a:t>
            </a:r>
            <a:r>
              <a:rPr lang="it-IT" sz="2000" b="0" dirty="0" smtClean="0"/>
              <a:t> </a:t>
            </a:r>
            <a:r>
              <a:rPr lang="it-IT" sz="2000" b="0" dirty="0" err="1" smtClean="0"/>
              <a:t>we</a:t>
            </a:r>
            <a:r>
              <a:rPr lang="it-IT" sz="2000" b="0" dirty="0" smtClean="0"/>
              <a:t> can </a:t>
            </a:r>
            <a:r>
              <a:rPr lang="it-IT" sz="2000" b="0" dirty="0" err="1" smtClean="0"/>
              <a:t>sing</a:t>
            </a:r>
            <a:r>
              <a:rPr lang="it-IT" sz="2000" b="0" dirty="0" smtClean="0"/>
              <a:t> the French </a:t>
            </a:r>
            <a:r>
              <a:rPr lang="it-IT" sz="2000" b="0" dirty="0" err="1" smtClean="0"/>
              <a:t>song</a:t>
            </a:r>
            <a:r>
              <a:rPr lang="it-IT" sz="2000" b="0" dirty="0" smtClean="0"/>
              <a:t>!</a:t>
            </a:r>
          </a:p>
          <a:p>
            <a:pPr algn="ctr"/>
            <a:r>
              <a:rPr lang="it-IT" sz="2000" b="0" dirty="0" smtClean="0">
                <a:hlinkClick r:id="rId2"/>
              </a:rPr>
              <a:t>https://www.youtube.com/watch?v=BRxYipJOl1A&amp;feature=youtu.be</a:t>
            </a:r>
            <a:endParaRPr lang="it-IT" sz="2000" b="0" dirty="0" smtClean="0"/>
          </a:p>
          <a:p>
            <a:pPr algn="ctr"/>
            <a:endParaRPr lang="it-IT" sz="2000" b="0" dirty="0" smtClean="0"/>
          </a:p>
          <a:p>
            <a:pPr algn="ctr"/>
            <a:endParaRPr lang="it-IT" sz="2000" b="0" dirty="0" smtClean="0"/>
          </a:p>
          <a:p>
            <a:pPr algn="ctr"/>
            <a:endParaRPr lang="it-IT" sz="2000" b="0" dirty="0" smtClean="0"/>
          </a:p>
          <a:p>
            <a:pPr algn="ctr"/>
            <a:endParaRPr lang="it-IT" sz="2000" b="0" dirty="0"/>
          </a:p>
          <a:p>
            <a:pPr algn="ctr"/>
            <a:endParaRPr lang="it-IT" sz="2000" b="0" dirty="0"/>
          </a:p>
        </p:txBody>
      </p:sp>
      <p:pic>
        <p:nvPicPr>
          <p:cNvPr id="5" name="Immagine 4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348880"/>
            <a:ext cx="5040560" cy="248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17059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173</TotalTime>
  <Words>129</Words>
  <Application>Microsoft Office PowerPoint</Application>
  <PresentationFormat>Presentazione su schermo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Angoli</vt:lpstr>
      <vt:lpstr>Video conference Italy - france </vt:lpstr>
      <vt:lpstr>Video Conference , Italy-france </vt:lpstr>
      <vt:lpstr>Video Conference , Italy-france </vt:lpstr>
      <vt:lpstr>Video Conference , Italy-france </vt:lpstr>
      <vt:lpstr>Video Conference , Italy-france </vt:lpstr>
      <vt:lpstr>Video Conference , Italy-france </vt:lpstr>
      <vt:lpstr>Video Conference , Italy-france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conference Italy - Latvia</dc:title>
  <dc:creator>Utente Windows</dc:creator>
  <cp:lastModifiedBy>Utente Windows</cp:lastModifiedBy>
  <cp:revision>6</cp:revision>
  <dcterms:created xsi:type="dcterms:W3CDTF">2019-04-08T09:15:02Z</dcterms:created>
  <dcterms:modified xsi:type="dcterms:W3CDTF">2019-04-08T15:38:25Z</dcterms:modified>
</cp:coreProperties>
</file>