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62" r:id="rId4"/>
    <p:sldId id="266" r:id="rId5"/>
    <p:sldId id="268" r:id="rId6"/>
    <p:sldId id="271" r:id="rId7"/>
    <p:sldId id="269" r:id="rId8"/>
    <p:sldId id="270" r:id="rId9"/>
    <p:sldId id="259" r:id="rId10"/>
    <p:sldId id="278" r:id="rId11"/>
    <p:sldId id="272" r:id="rId12"/>
    <p:sldId id="279" r:id="rId13"/>
    <p:sldId id="277" r:id="rId14"/>
    <p:sldId id="273" r:id="rId15"/>
    <p:sldId id="260" r:id="rId16"/>
    <p:sldId id="276" r:id="rId17"/>
    <p:sldId id="274" r:id="rId18"/>
    <p:sldId id="275" r:id="rId19"/>
    <p:sldId id="261" r:id="rId20"/>
    <p:sldId id="264" r:id="rId21"/>
    <p:sldId id="265" r:id="rId22"/>
    <p:sldId id="257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33"/>
    <a:srgbClr val="CC00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8466-B938-4A70-B678-F9DDCCF0523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FAC2F-B4FE-4E95-9DF6-2310E919D3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FAC2F-B4FE-4E95-9DF6-2310E919D37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FAC2F-B4FE-4E95-9DF6-2310E919D37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1/27/2021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rsu.lv/en/news/rsu-student-union-students-friend-and-adviso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rsu.lv/en/news/rsu-student-union-students-friend-and-adviso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rsu.lv/en/news/rsu-student-union-students-friend-and-adviso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rsu.lv/en/news/rsu-student-union-students-friend-and-advis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500306"/>
            <a:ext cx="7500990" cy="25717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Preschool activities using Persona Doll methodology.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072074"/>
            <a:ext cx="5143536" cy="1500198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Prepared by: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Daugavpils City Preschool Educational Institution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No. 11 “</a:t>
            </a:r>
            <a:r>
              <a:rPr lang="lv-LV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Ābelīte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”</a:t>
            </a:r>
            <a:r>
              <a:rPr lang="lv-LV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teachers </a:t>
            </a:r>
          </a:p>
          <a:p>
            <a:pPr algn="r"/>
            <a:r>
              <a:rPr lang="lv-LV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Ludmila Atrahimoviča</a:t>
            </a:r>
          </a:p>
          <a:p>
            <a:pPr algn="r"/>
            <a:r>
              <a:rPr lang="lv-LV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Gaļina Košlača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pic>
        <p:nvPicPr>
          <p:cNvPr id="24578" name="Picture 2" descr="http://www.zalaabelite.lv/Media/Default/Page/FRA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496"/>
            <a:ext cx="1500198" cy="179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908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Playing together</a:t>
            </a:r>
            <a:endParaRPr lang="ru-RU" sz="54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714488"/>
            <a:ext cx="285752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643446"/>
            <a:ext cx="3500462" cy="176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14290"/>
            <a:ext cx="1700207" cy="125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Playing together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400052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357298"/>
            <a:ext cx="2846242" cy="340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81459"/>
            <a:ext cx="3714776" cy="21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143512"/>
            <a:ext cx="197842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Playing together</a:t>
            </a:r>
            <a:endParaRPr lang="ru-RU" sz="54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36576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14488"/>
            <a:ext cx="3290880" cy="279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637601"/>
            <a:ext cx="3357585" cy="192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66"/>
            <a:ext cx="183554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Playing together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600200"/>
            <a:ext cx="27507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14810" y="2071678"/>
            <a:ext cx="3394472" cy="402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864" y="285729"/>
            <a:ext cx="183554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   Going outside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714488"/>
            <a:ext cx="3394472" cy="466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500570"/>
            <a:ext cx="1554188" cy="207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500570"/>
            <a:ext cx="24431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3" y="214290"/>
            <a:ext cx="1500198" cy="110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Going outside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12054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182103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214554"/>
            <a:ext cx="1977873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0249" y="2285992"/>
            <a:ext cx="1808031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9864" y="285729"/>
            <a:ext cx="183554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Going outside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86124"/>
            <a:ext cx="36576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57158" y="1643050"/>
            <a:ext cx="2428892" cy="43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500174"/>
            <a:ext cx="221457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71612"/>
            <a:ext cx="183554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Going outside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71448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86314" y="1785926"/>
            <a:ext cx="34212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85728"/>
            <a:ext cx="1485893" cy="109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Going outside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14488"/>
            <a:ext cx="385765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86248" y="1714488"/>
            <a:ext cx="27146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864" y="285729"/>
            <a:ext cx="183554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   Visiting Friends</a:t>
            </a:r>
            <a:endParaRPr lang="ru-RU" sz="6600" dirty="0">
              <a:solidFill>
                <a:srgbClr val="FFFF00"/>
              </a:solidFill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2928958" cy="430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409446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Its A Good Time For A Mental Health Check In | KPLX-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134558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136920" cy="72578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Meeting a new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friend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64320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00108"/>
            <a:ext cx="2496728" cy="421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357298"/>
            <a:ext cx="271464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585789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LĪGA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542926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EMMA</a:t>
            </a:r>
            <a:endParaRPr lang="ru-RU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5429264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JĀNIS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There here is always room in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heart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for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one more friend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335758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86314" y="2071678"/>
            <a:ext cx="321471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Its A Good Time For A Mental Health Check In | KPLX-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134558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There here is always room in the </a:t>
            </a: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heart</a:t>
            </a: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for </a:t>
            </a: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one more friend</a:t>
            </a:r>
            <a:r>
              <a:rPr lang="en-US" sz="4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! </a:t>
            </a:r>
            <a:endParaRPr lang="ru-RU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24056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143504" y="1714488"/>
            <a:ext cx="283448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ts A Good Time For A Mental Health Check In | KPLX-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1121317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There here is always room in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heart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for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one more friend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6" name="Picture 2" descr="C:\Users\Asus\Desktop\LOL\2c8dde41-ce92-4dc1-aecd-10fee04a66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219434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71612"/>
            <a:ext cx="2425290" cy="46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27617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ts A Good Time For A Mental Health Check In | KPLX-F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1202704" cy="114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0034" y="2786058"/>
            <a:ext cx="8229600" cy="142876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 You for Your attention!</a:t>
            </a:r>
            <a:endParaRPr lang="ru-RU" sz="5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0483" name="Picture 3" descr="C:\Users\Asus\Desktop\39585664-happy-kids-with-ballo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7929618" cy="223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83766" cy="7858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Being a good 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friend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as part of 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everyday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family 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life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2500330" cy="430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14488"/>
            <a:ext cx="2144336" cy="437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714488"/>
            <a:ext cx="195059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98080" cy="150019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Being a good 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friend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as part of 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everyday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family 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life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  <a:t/>
            </a:r>
            <a:b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</a:b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233203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322897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071942"/>
            <a:ext cx="2643206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500174"/>
            <a:ext cx="198017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14290"/>
            <a:ext cx="7643834" cy="10001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Being a good 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friend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as part of 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everyday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family 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life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  <a:t/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2624138" cy="46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3000396" cy="258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71612"/>
            <a:ext cx="29289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7290646" cy="41753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Being a good 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friend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as part of 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everyday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 family 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life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  <a:t/>
            </a:r>
            <a:b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  <a:hlinkClick r:id="rId2"/>
              </a:rPr>
            </a:b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4414" y="1714488"/>
            <a:ext cx="4071966" cy="201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247651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857628"/>
            <a:ext cx="221217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Asus\Desktop\LOL\IMG-20201021-WA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000495" y="4000504"/>
            <a:ext cx="182166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4779466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Learning together is fun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278608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2"/>
            <a:ext cx="3052170" cy="423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290"/>
            <a:ext cx="183554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Learning together is fun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9805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70264" y="1600200"/>
            <a:ext cx="3394472" cy="49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1255902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Learning together is fun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Play, learn, and grow... together!&quot; #WeeKidsKountryKlub #Hobbs #childcare  #kids #quotes | Preschool lesson plans, Preschool lessons, Co teach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786322"/>
            <a:ext cx="1835549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94</Words>
  <Application>Microsoft Office PowerPoint</Application>
  <PresentationFormat>Экран (4:3)</PresentationFormat>
  <Paragraphs>32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Preschool activities using Persona Doll methodology.</vt:lpstr>
      <vt:lpstr>Meeting a new friend</vt:lpstr>
      <vt:lpstr> Being a good friend as part of everyday family life  </vt:lpstr>
      <vt:lpstr>Being a good friend as part of everyday family life  </vt:lpstr>
      <vt:lpstr>  Being a good friend as part of everyday family life  </vt:lpstr>
      <vt:lpstr> Being a good friend as part of everyday family life  </vt:lpstr>
      <vt:lpstr>Learning together is fun!</vt:lpstr>
      <vt:lpstr>Learning together is fun!</vt:lpstr>
      <vt:lpstr>Learning together is fun!</vt:lpstr>
      <vt:lpstr>Playing together</vt:lpstr>
      <vt:lpstr>Playing together</vt:lpstr>
      <vt:lpstr>Playing together</vt:lpstr>
      <vt:lpstr>Playing together</vt:lpstr>
      <vt:lpstr>      Going outside</vt:lpstr>
      <vt:lpstr>Going outside</vt:lpstr>
      <vt:lpstr>Going outside</vt:lpstr>
      <vt:lpstr>Going outside</vt:lpstr>
      <vt:lpstr>Going outside</vt:lpstr>
      <vt:lpstr>    Visiting Friends</vt:lpstr>
      <vt:lpstr> There here is always room in the heart for one more friend! </vt:lpstr>
      <vt:lpstr>There here is always room in the heart for one more friend! </vt:lpstr>
      <vt:lpstr>There here is always room in the heart for one more friend! 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17</cp:revision>
  <dcterms:created xsi:type="dcterms:W3CDTF">2021-01-26T19:12:47Z</dcterms:created>
  <dcterms:modified xsi:type="dcterms:W3CDTF">2021-01-27T22:17:20Z</dcterms:modified>
</cp:coreProperties>
</file>