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65" r:id="rId5"/>
    <p:sldId id="259" r:id="rId6"/>
    <p:sldId id="260" r:id="rId7"/>
    <p:sldId id="261" r:id="rId8"/>
    <p:sldId id="266" r:id="rId9"/>
    <p:sldId id="267" r:id="rId10"/>
    <p:sldId id="268" r:id="rId11"/>
    <p:sldId id="262" r:id="rId12"/>
    <p:sldId id="264" r:id="rId13"/>
    <p:sldId id="263" r:id="rId14"/>
    <p:sldId id="269" r:id="rId15"/>
    <p:sldId id="276" r:id="rId16"/>
    <p:sldId id="277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B953-4709-4CF3-929D-1FFC6CB0E58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0E1A-D4D8-4AD7-B06A-7C58B98C6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9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B953-4709-4CF3-929D-1FFC6CB0E58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0E1A-D4D8-4AD7-B06A-7C58B98C6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3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B953-4709-4CF3-929D-1FFC6CB0E58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0E1A-D4D8-4AD7-B06A-7C58B98C6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7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B953-4709-4CF3-929D-1FFC6CB0E58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0E1A-D4D8-4AD7-B06A-7C58B98C6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5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B953-4709-4CF3-929D-1FFC6CB0E58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0E1A-D4D8-4AD7-B06A-7C58B98C6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9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B953-4709-4CF3-929D-1FFC6CB0E58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0E1A-D4D8-4AD7-B06A-7C58B98C6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3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B953-4709-4CF3-929D-1FFC6CB0E58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0E1A-D4D8-4AD7-B06A-7C58B98C6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84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B953-4709-4CF3-929D-1FFC6CB0E58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0E1A-D4D8-4AD7-B06A-7C58B98C6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92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B953-4709-4CF3-929D-1FFC6CB0E58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0E1A-D4D8-4AD7-B06A-7C58B98C6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6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B953-4709-4CF3-929D-1FFC6CB0E58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0E1A-D4D8-4AD7-B06A-7C58B98C6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7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B953-4709-4CF3-929D-1FFC6CB0E58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0E1A-D4D8-4AD7-B06A-7C58B98C6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4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B953-4709-4CF3-929D-1FFC6CB0E58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0E1A-D4D8-4AD7-B06A-7C58B98C6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93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SECOND TRAINING EVENT LATVIA, </a:t>
            </a:r>
            <a:r>
              <a:rPr lang="it-IT" sz="2400" dirty="0" smtClean="0"/>
              <a:t>17th-21th </a:t>
            </a:r>
            <a:r>
              <a:rPr lang="it-IT" sz="2400" dirty="0" err="1" smtClean="0"/>
              <a:t>June</a:t>
            </a:r>
            <a:r>
              <a:rPr lang="it-IT" sz="2400" dirty="0" smtClean="0"/>
              <a:t> 2019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400" dirty="0" err="1" smtClean="0"/>
              <a:t>Our</a:t>
            </a:r>
            <a:r>
              <a:rPr lang="it-IT" sz="2400" dirty="0" smtClean="0"/>
              <a:t> </a:t>
            </a:r>
            <a:r>
              <a:rPr lang="it-IT" sz="2400" dirty="0" err="1" smtClean="0"/>
              <a:t>activities</a:t>
            </a:r>
            <a:r>
              <a:rPr lang="it-IT" sz="2400" dirty="0" smtClean="0"/>
              <a:t> </a:t>
            </a:r>
            <a:r>
              <a:rPr lang="it-IT" sz="2400" dirty="0" err="1" smtClean="0"/>
              <a:t>during</a:t>
            </a:r>
            <a:r>
              <a:rPr lang="it-IT" sz="2400" dirty="0" smtClean="0"/>
              <a:t> </a:t>
            </a:r>
            <a:r>
              <a:rPr lang="it-IT" sz="2400" dirty="0" err="1" smtClean="0"/>
              <a:t>our</a:t>
            </a:r>
            <a:r>
              <a:rPr lang="it-IT" sz="2400" dirty="0" smtClean="0"/>
              <a:t> first </a:t>
            </a:r>
            <a:r>
              <a:rPr lang="it-IT" sz="2400" dirty="0" err="1" smtClean="0"/>
              <a:t>year</a:t>
            </a:r>
            <a:r>
              <a:rPr lang="it-IT" sz="2400" dirty="0" smtClean="0"/>
              <a:t> with</a:t>
            </a:r>
          </a:p>
          <a:p>
            <a:r>
              <a:rPr lang="it-IT" sz="2400" dirty="0" smtClean="0"/>
              <a:t>Persona </a:t>
            </a:r>
            <a:r>
              <a:rPr lang="it-IT" sz="2400" dirty="0" err="1" smtClean="0"/>
              <a:t>Doll</a:t>
            </a:r>
            <a:r>
              <a:rPr lang="it-IT" sz="2400" dirty="0" smtClean="0"/>
              <a:t> </a:t>
            </a:r>
            <a:r>
              <a:rPr lang="it-IT" sz="2400" dirty="0" err="1" smtClean="0"/>
              <a:t>Methodology</a:t>
            </a:r>
            <a:endParaRPr lang="it-IT" sz="2400" dirty="0" smtClean="0"/>
          </a:p>
          <a:p>
            <a:r>
              <a:rPr lang="it-IT" sz="2400" b="1" i="1" dirty="0" err="1"/>
              <a:t>I’m</a:t>
            </a:r>
            <a:r>
              <a:rPr lang="it-IT" sz="2400" b="1" i="1" dirty="0"/>
              <a:t> special, </a:t>
            </a:r>
            <a:r>
              <a:rPr lang="it-IT" sz="2400" b="1" i="1" dirty="0" err="1"/>
              <a:t>exploring</a:t>
            </a:r>
            <a:r>
              <a:rPr lang="it-IT" sz="2400" b="1" i="1" dirty="0"/>
              <a:t> </a:t>
            </a:r>
            <a:r>
              <a:rPr lang="it-IT" sz="2400" b="1" i="1" dirty="0" err="1"/>
              <a:t>my</a:t>
            </a:r>
            <a:r>
              <a:rPr lang="it-IT" sz="2400" b="1" i="1" dirty="0"/>
              <a:t> body and </a:t>
            </a:r>
            <a:r>
              <a:rPr lang="it-IT" sz="2400" b="1" i="1" dirty="0" err="1"/>
              <a:t>my</a:t>
            </a:r>
            <a:r>
              <a:rPr lang="it-IT" sz="2400" b="1" i="1" dirty="0"/>
              <a:t> </a:t>
            </a:r>
            <a:r>
              <a:rPr lang="it-IT" sz="2400" b="1" i="1" dirty="0" err="1"/>
              <a:t>mind</a:t>
            </a:r>
            <a:endParaRPr lang="it-IT" sz="2400" b="1" i="1" dirty="0"/>
          </a:p>
          <a:p>
            <a:endParaRPr lang="it-IT" sz="2400" dirty="0" smtClean="0"/>
          </a:p>
          <a:p>
            <a:r>
              <a:rPr lang="it-IT" sz="2400" dirty="0" err="1" smtClean="0"/>
              <a:t>Italy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1303024" cy="163388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516"/>
            <a:ext cx="2333625" cy="19621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8680"/>
            <a:ext cx="1571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12" y="1863849"/>
            <a:ext cx="3615527" cy="465122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64088" y="2060848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I’m</a:t>
            </a:r>
            <a:r>
              <a:rPr lang="it-IT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special </a:t>
            </a:r>
            <a:r>
              <a:rPr lang="it-IT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because</a:t>
            </a:r>
            <a:r>
              <a:rPr lang="it-IT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</a:p>
          <a:p>
            <a:endParaRPr lang="it-IT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it-IT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it-IT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like</a:t>
            </a:r>
            <a:r>
              <a:rPr lang="it-IT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playing</a:t>
            </a:r>
            <a:r>
              <a:rPr lang="it-IT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the </a:t>
            </a:r>
            <a:r>
              <a:rPr lang="it-IT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electric</a:t>
            </a:r>
            <a:r>
              <a:rPr lang="it-IT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guitar</a:t>
            </a:r>
            <a:r>
              <a:rPr lang="it-IT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it-IT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535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i="1" dirty="0" err="1" smtClean="0">
                <a:solidFill>
                  <a:srgbClr val="FF0000"/>
                </a:solidFill>
              </a:rPr>
              <a:t>Exploring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our</a:t>
            </a:r>
            <a:r>
              <a:rPr lang="it-IT" i="1" dirty="0" smtClean="0">
                <a:solidFill>
                  <a:srgbClr val="FF0000"/>
                </a:solidFill>
              </a:rPr>
              <a:t> body and </a:t>
            </a:r>
            <a:r>
              <a:rPr lang="it-IT" i="1" dirty="0" err="1" smtClean="0">
                <a:solidFill>
                  <a:srgbClr val="FF0000"/>
                </a:solidFill>
              </a:rPr>
              <a:t>our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mind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we</a:t>
            </a:r>
            <a:r>
              <a:rPr lang="it-IT" i="1" dirty="0" smtClean="0">
                <a:solidFill>
                  <a:srgbClr val="FF0000"/>
                </a:solidFill>
              </a:rPr>
              <a:t> are </a:t>
            </a:r>
            <a:r>
              <a:rPr lang="it-IT" i="1" dirty="0" err="1" smtClean="0">
                <a:solidFill>
                  <a:srgbClr val="FF0000"/>
                </a:solidFill>
              </a:rPr>
              <a:t>talking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about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how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we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feel</a:t>
            </a:r>
            <a:endParaRPr lang="it-IT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i="1" dirty="0" err="1" smtClean="0"/>
              <a:t>how</a:t>
            </a:r>
            <a:r>
              <a:rPr lang="it-IT" i="1" dirty="0" smtClean="0"/>
              <a:t> can I </a:t>
            </a:r>
            <a:r>
              <a:rPr lang="it-IT" i="1" dirty="0" err="1" smtClean="0"/>
              <a:t>recognize</a:t>
            </a:r>
            <a:r>
              <a:rPr lang="it-IT" i="1" dirty="0" smtClean="0"/>
              <a:t> </a:t>
            </a:r>
            <a:r>
              <a:rPr lang="it-IT" i="1" dirty="0" err="1" smtClean="0"/>
              <a:t>my</a:t>
            </a:r>
            <a:r>
              <a:rPr lang="it-IT" i="1" dirty="0" smtClean="0"/>
              <a:t> </a:t>
            </a:r>
            <a:r>
              <a:rPr lang="it-IT" i="1" dirty="0" err="1" smtClean="0"/>
              <a:t>emotions</a:t>
            </a:r>
            <a:r>
              <a:rPr lang="it-IT" i="1" dirty="0" smtClean="0"/>
              <a:t>?</a:t>
            </a:r>
            <a:endParaRPr lang="it-IT" i="1" dirty="0"/>
          </a:p>
          <a:p>
            <a:pPr marL="0" indent="0" algn="ctr">
              <a:buNone/>
            </a:pPr>
            <a:r>
              <a:rPr lang="it-IT" i="1" dirty="0" err="1"/>
              <a:t>W</a:t>
            </a:r>
            <a:r>
              <a:rPr lang="it-IT" i="1" dirty="0" err="1" smtClean="0"/>
              <a:t>hen</a:t>
            </a:r>
            <a:r>
              <a:rPr lang="it-IT" i="1" dirty="0" smtClean="0"/>
              <a:t> I </a:t>
            </a:r>
            <a:r>
              <a:rPr lang="it-IT" i="1" dirty="0" err="1" smtClean="0"/>
              <a:t>feel</a:t>
            </a:r>
            <a:r>
              <a:rPr lang="it-IT" i="1" dirty="0" smtClean="0"/>
              <a:t> happy, </a:t>
            </a:r>
            <a:r>
              <a:rPr lang="it-IT" i="1" dirty="0" err="1" smtClean="0"/>
              <a:t>sad</a:t>
            </a:r>
            <a:r>
              <a:rPr lang="it-IT" i="1" dirty="0" smtClean="0"/>
              <a:t>, </a:t>
            </a:r>
            <a:r>
              <a:rPr lang="it-IT" i="1" dirty="0" err="1"/>
              <a:t>a</a:t>
            </a:r>
            <a:r>
              <a:rPr lang="it-IT" i="1" dirty="0" err="1" smtClean="0"/>
              <a:t>ngry</a:t>
            </a:r>
            <a:r>
              <a:rPr lang="it-IT" i="1" dirty="0" smtClean="0"/>
              <a:t>, </a:t>
            </a:r>
            <a:r>
              <a:rPr lang="it-IT" i="1" dirty="0" err="1" smtClean="0"/>
              <a:t>surprised,etc</a:t>
            </a:r>
            <a:r>
              <a:rPr lang="it-IT" i="1" dirty="0" smtClean="0"/>
              <a:t>.</a:t>
            </a:r>
          </a:p>
          <a:p>
            <a:pPr marL="0" indent="0" algn="ctr">
              <a:buNone/>
            </a:pPr>
            <a:r>
              <a:rPr lang="it-IT" i="1" dirty="0" err="1" smtClean="0"/>
              <a:t>Then</a:t>
            </a:r>
            <a:r>
              <a:rPr lang="it-IT" i="1" dirty="0" smtClean="0"/>
              <a:t> I </a:t>
            </a:r>
            <a:r>
              <a:rPr lang="it-IT" i="1" smtClean="0"/>
              <a:t>draw</a:t>
            </a:r>
            <a:r>
              <a:rPr lang="it-IT" i="1" dirty="0" smtClean="0"/>
              <a:t> </a:t>
            </a:r>
            <a:r>
              <a:rPr lang="it-IT" i="1" dirty="0" err="1" smtClean="0"/>
              <a:t>faces</a:t>
            </a:r>
            <a:r>
              <a:rPr lang="it-IT" i="1" dirty="0" smtClean="0"/>
              <a:t> with </a:t>
            </a:r>
            <a:r>
              <a:rPr lang="it-IT" i="1" dirty="0" err="1" smtClean="0"/>
              <a:t>different</a:t>
            </a:r>
            <a:r>
              <a:rPr lang="it-IT" i="1" dirty="0" smtClean="0"/>
              <a:t> </a:t>
            </a:r>
            <a:r>
              <a:rPr lang="it-IT" i="1" dirty="0" err="1" smtClean="0"/>
              <a:t>expressions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466199526"/>
      </p:ext>
    </p:extLst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5895320" cy="259647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21088"/>
            <a:ext cx="4176464" cy="234926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63588" y="3657798"/>
            <a:ext cx="7416824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5400" b="1" i="1" dirty="0" smtClean="0">
                <a:ln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How do </a:t>
            </a:r>
            <a:r>
              <a:rPr lang="it-IT" sz="5400" b="1" i="1" dirty="0" err="1" smtClean="0">
                <a:ln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you</a:t>
            </a:r>
            <a:r>
              <a:rPr lang="it-IT" sz="5400" b="1" i="1" dirty="0" smtClean="0">
                <a:ln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5400" b="1" i="1" dirty="0" err="1" smtClean="0">
                <a:ln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feel</a:t>
            </a:r>
            <a:r>
              <a:rPr lang="it-IT" sz="5400" b="1" i="1" dirty="0" smtClean="0">
                <a:ln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5400" b="1" i="1" dirty="0" err="1" smtClean="0">
                <a:ln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today</a:t>
            </a:r>
            <a:r>
              <a:rPr lang="it-IT" sz="5400" b="1" i="1" dirty="0" smtClean="0">
                <a:ln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it-IT" sz="5400" b="1" i="1" dirty="0">
              <a:ln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3051600" cy="22887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39425"/>
            <a:ext cx="3051600" cy="22887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04" y="4149080"/>
            <a:ext cx="3051600" cy="22887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83568" y="3717032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Preparing</a:t>
            </a:r>
            <a:r>
              <a:rPr lang="it-IT" sz="6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poster</a:t>
            </a:r>
            <a:endParaRPr lang="it-IT" sz="6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r="8788"/>
          <a:stretch/>
        </p:blipFill>
        <p:spPr>
          <a:xfrm>
            <a:off x="1701016" y="1788372"/>
            <a:ext cx="5895320" cy="416090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7544" y="594928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err="1" smtClean="0"/>
              <a:t>Emotions</a:t>
            </a:r>
            <a:r>
              <a:rPr lang="it-IT" sz="4000" b="1" i="1" dirty="0" smtClean="0"/>
              <a:t> </a:t>
            </a:r>
            <a:r>
              <a:rPr lang="it-IT" sz="4000" b="1" i="1" dirty="0" err="1" smtClean="0"/>
              <a:t>don’t</a:t>
            </a:r>
            <a:r>
              <a:rPr lang="it-IT" sz="4000" b="1" i="1" dirty="0" smtClean="0"/>
              <a:t> </a:t>
            </a:r>
            <a:r>
              <a:rPr lang="it-IT" sz="4000" b="1" i="1" dirty="0" err="1" smtClean="0"/>
              <a:t>have</a:t>
            </a:r>
            <a:r>
              <a:rPr lang="it-IT" sz="4000" b="1" i="1" dirty="0" smtClean="0"/>
              <a:t> </a:t>
            </a:r>
            <a:r>
              <a:rPr lang="it-IT" sz="4000" b="1" i="1" dirty="0" err="1" smtClean="0"/>
              <a:t>any</a:t>
            </a:r>
            <a:r>
              <a:rPr lang="it-IT" sz="4000" b="1" i="1" dirty="0" smtClean="0"/>
              <a:t> </a:t>
            </a:r>
            <a:r>
              <a:rPr lang="it-IT" sz="4000" b="1" i="1" dirty="0" err="1" smtClean="0"/>
              <a:t>border</a:t>
            </a:r>
            <a:endParaRPr lang="it-IT" sz="4000" b="1" i="1" dirty="0"/>
          </a:p>
        </p:txBody>
      </p:sp>
    </p:spTree>
    <p:extLst>
      <p:ext uri="{BB962C8B-B14F-4D97-AF65-F5344CB8AC3E}">
        <p14:creationId xmlns:p14="http://schemas.microsoft.com/office/powerpoint/2010/main" val="27103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53938"/>
            <a:ext cx="3122435" cy="416090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7544" y="594928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err="1" smtClean="0"/>
              <a:t>I’m</a:t>
            </a:r>
            <a:r>
              <a:rPr lang="it-IT" sz="4000" b="1" i="1" dirty="0" smtClean="0"/>
              <a:t> special </a:t>
            </a:r>
            <a:r>
              <a:rPr lang="it-IT" sz="4000" b="1" i="1" dirty="0" err="1" smtClean="0"/>
              <a:t>because</a:t>
            </a:r>
            <a:r>
              <a:rPr lang="it-IT" sz="4000" b="1" i="1" dirty="0" smtClean="0"/>
              <a:t> I </a:t>
            </a:r>
            <a:r>
              <a:rPr lang="it-IT" sz="4000" b="1" i="1" dirty="0" err="1" smtClean="0"/>
              <a:t>like</a:t>
            </a:r>
            <a:r>
              <a:rPr lang="it-IT" sz="4000" b="1" i="1" dirty="0" smtClean="0"/>
              <a:t> music!</a:t>
            </a:r>
            <a:endParaRPr lang="it-IT" sz="4000" b="1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8003" y="2319673"/>
            <a:ext cx="4148123" cy="31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1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594928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err="1" smtClean="0"/>
              <a:t>I’m</a:t>
            </a:r>
            <a:r>
              <a:rPr lang="it-IT" sz="4000" b="1" i="1" dirty="0" smtClean="0"/>
              <a:t> special and I play for </a:t>
            </a:r>
            <a:r>
              <a:rPr lang="it-IT" sz="4000" b="1" i="1" dirty="0" err="1" smtClean="0"/>
              <a:t>you</a:t>
            </a:r>
            <a:endParaRPr lang="it-IT" sz="4000" b="1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7301" y="2147315"/>
            <a:ext cx="4148122" cy="31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16" y="1903020"/>
            <a:ext cx="5895320" cy="393161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7544" y="594928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err="1" smtClean="0"/>
              <a:t>Everybody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has</a:t>
            </a:r>
            <a:r>
              <a:rPr lang="it-IT" sz="2800" b="1" i="1" dirty="0" smtClean="0"/>
              <a:t> to control </a:t>
            </a:r>
            <a:r>
              <a:rPr lang="it-IT" sz="2800" b="1" i="1" dirty="0" err="1" smtClean="0"/>
              <a:t>his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own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emotion</a:t>
            </a:r>
            <a:r>
              <a:rPr lang="it-IT" sz="2800" b="1" i="1" dirty="0" smtClean="0"/>
              <a:t> to </a:t>
            </a:r>
            <a:r>
              <a:rPr lang="it-IT" sz="2800" b="1" i="1" dirty="0" err="1" smtClean="0"/>
              <a:t>cope</a:t>
            </a:r>
            <a:r>
              <a:rPr lang="it-IT" sz="2800" b="1" i="1" dirty="0" smtClean="0"/>
              <a:t> with the public in front of </a:t>
            </a:r>
            <a:r>
              <a:rPr lang="it-IT" sz="2800" b="1" i="1" dirty="0" err="1" smtClean="0"/>
              <a:t>him</a:t>
            </a:r>
            <a:r>
              <a:rPr lang="it-IT" sz="2800" b="1" i="1" dirty="0" smtClean="0"/>
              <a:t>.</a:t>
            </a:r>
            <a:endParaRPr lang="it-IT" sz="2800" b="1" i="1" dirty="0"/>
          </a:p>
        </p:txBody>
      </p:sp>
      <p:sp>
        <p:nvSpPr>
          <p:cNvPr id="3" name="CasellaDiTesto 2"/>
          <p:cNvSpPr txBox="1"/>
          <p:nvPr/>
        </p:nvSpPr>
        <p:spPr>
          <a:xfrm rot="20519220">
            <a:off x="283138" y="2549404"/>
            <a:ext cx="3264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err="1" smtClean="0">
                <a:solidFill>
                  <a:srgbClr val="FF0000"/>
                </a:solidFill>
              </a:rPr>
              <a:t>Emotions</a:t>
            </a:r>
            <a:r>
              <a:rPr lang="it-IT" sz="4000" b="1" i="1" dirty="0" smtClean="0">
                <a:solidFill>
                  <a:srgbClr val="FF0000"/>
                </a:solidFill>
              </a:rPr>
              <a:t> on the stage!</a:t>
            </a:r>
            <a:endParaRPr lang="it-IT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16" y="1903719"/>
            <a:ext cx="5895320" cy="393021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 rot="20519220">
            <a:off x="376143" y="2073074"/>
            <a:ext cx="3264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err="1" smtClean="0">
                <a:solidFill>
                  <a:srgbClr val="FF0000"/>
                </a:solidFill>
              </a:rPr>
              <a:t>Emotions</a:t>
            </a:r>
            <a:r>
              <a:rPr lang="it-IT" sz="4000" b="1" i="1" dirty="0" smtClean="0">
                <a:solidFill>
                  <a:srgbClr val="FF0000"/>
                </a:solidFill>
              </a:rPr>
              <a:t> on the stage!</a:t>
            </a:r>
            <a:endParaRPr lang="it-IT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9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2816"/>
            <a:ext cx="2949503" cy="393021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83768" y="5948136"/>
            <a:ext cx="326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>
                <a:solidFill>
                  <a:srgbClr val="FF0000"/>
                </a:solidFill>
              </a:rPr>
              <a:t>The palette!</a:t>
            </a:r>
            <a:endParaRPr lang="it-IT" sz="4000" b="1" i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25" y="1784900"/>
            <a:ext cx="2949503" cy="39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i="1" dirty="0" smtClean="0"/>
              <a:t>In </a:t>
            </a:r>
            <a:r>
              <a:rPr lang="it-IT" i="1" dirty="0" err="1" smtClean="0"/>
              <a:t>this</a:t>
            </a:r>
            <a:r>
              <a:rPr lang="it-IT" i="1" dirty="0" smtClean="0"/>
              <a:t> first </a:t>
            </a:r>
            <a:r>
              <a:rPr lang="it-IT" i="1" dirty="0" err="1" smtClean="0"/>
              <a:t>activity</a:t>
            </a:r>
            <a:r>
              <a:rPr lang="it-IT" i="1" dirty="0" smtClean="0"/>
              <a:t>, </a:t>
            </a:r>
            <a:r>
              <a:rPr lang="it-IT" i="1" dirty="0" err="1" smtClean="0"/>
              <a:t>all</a:t>
            </a:r>
            <a:r>
              <a:rPr lang="it-IT" i="1" dirty="0" smtClean="0"/>
              <a:t> the </a:t>
            </a:r>
            <a:r>
              <a:rPr lang="it-IT" i="1" dirty="0" err="1" smtClean="0"/>
              <a:t>children</a:t>
            </a:r>
            <a:r>
              <a:rPr lang="it-IT" i="1" dirty="0" smtClean="0"/>
              <a:t> of </a:t>
            </a:r>
            <a:r>
              <a:rPr lang="it-IT" i="1" dirty="0" err="1" smtClean="0"/>
              <a:t>our</a:t>
            </a:r>
            <a:r>
              <a:rPr lang="it-IT" i="1" dirty="0" smtClean="0"/>
              <a:t> </a:t>
            </a:r>
            <a:r>
              <a:rPr lang="it-IT" i="1" dirty="0" err="1" smtClean="0"/>
              <a:t>school</a:t>
            </a:r>
            <a:r>
              <a:rPr lang="it-IT" i="1" dirty="0" smtClean="0"/>
              <a:t> made a </a:t>
            </a:r>
            <a:r>
              <a:rPr lang="it-IT" i="1" dirty="0" err="1" smtClean="0"/>
              <a:t>great</a:t>
            </a:r>
            <a:r>
              <a:rPr lang="it-IT" i="1" dirty="0" smtClean="0"/>
              <a:t> job. </a:t>
            </a:r>
          </a:p>
          <a:p>
            <a:pPr marL="0" indent="0" algn="ctr">
              <a:buNone/>
            </a:pP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393305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err="1"/>
              <a:t>They</a:t>
            </a:r>
            <a:r>
              <a:rPr lang="it-IT" sz="3200" i="1" dirty="0"/>
              <a:t> </a:t>
            </a:r>
            <a:r>
              <a:rPr lang="it-IT" sz="3200" i="1" dirty="0" err="1"/>
              <a:t>spoke</a:t>
            </a:r>
            <a:r>
              <a:rPr lang="it-IT" sz="3200" i="1" dirty="0"/>
              <a:t> a </a:t>
            </a:r>
            <a:r>
              <a:rPr lang="it-IT" sz="3200" i="1" dirty="0" err="1"/>
              <a:t>lot</a:t>
            </a:r>
            <a:r>
              <a:rPr lang="it-IT" sz="3200" i="1" dirty="0"/>
              <a:t> </a:t>
            </a:r>
            <a:r>
              <a:rPr lang="it-IT" sz="3200" i="1" dirty="0" err="1"/>
              <a:t>about</a:t>
            </a:r>
            <a:r>
              <a:rPr lang="it-IT" sz="3200" i="1" dirty="0"/>
              <a:t> </a:t>
            </a:r>
            <a:r>
              <a:rPr lang="it-IT" sz="3200" i="1" dirty="0" err="1"/>
              <a:t>this</a:t>
            </a:r>
            <a:r>
              <a:rPr lang="it-IT" sz="3200" i="1" dirty="0"/>
              <a:t> </a:t>
            </a:r>
            <a:r>
              <a:rPr lang="it-IT" sz="3200" i="1" dirty="0" err="1"/>
              <a:t>subject</a:t>
            </a:r>
            <a:r>
              <a:rPr lang="it-IT" sz="3200" i="1" dirty="0"/>
              <a:t> and in the </a:t>
            </a:r>
            <a:r>
              <a:rPr lang="it-IT" sz="3200" i="1" dirty="0" err="1"/>
              <a:t>following</a:t>
            </a:r>
            <a:r>
              <a:rPr lang="it-IT" sz="3200" i="1" dirty="0"/>
              <a:t> </a:t>
            </a:r>
            <a:r>
              <a:rPr lang="it-IT" sz="3200" i="1" dirty="0" err="1"/>
              <a:t>pages</a:t>
            </a:r>
            <a:r>
              <a:rPr lang="it-IT" sz="3200" i="1" dirty="0"/>
              <a:t> </a:t>
            </a:r>
            <a:r>
              <a:rPr lang="it-IT" sz="3200" i="1" dirty="0" err="1"/>
              <a:t>you</a:t>
            </a:r>
            <a:r>
              <a:rPr lang="it-IT" sz="3200" i="1" dirty="0"/>
              <a:t> can </a:t>
            </a:r>
            <a:r>
              <a:rPr lang="it-IT" sz="3200" i="1" dirty="0" err="1"/>
              <a:t>have</a:t>
            </a:r>
            <a:r>
              <a:rPr lang="it-IT" sz="3200" i="1" dirty="0"/>
              <a:t> a look….</a:t>
            </a:r>
          </a:p>
          <a:p>
            <a:pPr algn="ctr"/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21899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328592" cy="46625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79812" y="5408079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With </a:t>
            </a:r>
            <a:r>
              <a:rPr lang="it-IT" sz="3200" b="1" dirty="0" err="1" smtClean="0">
                <a:solidFill>
                  <a:schemeClr val="bg1"/>
                </a:solidFill>
              </a:rPr>
              <a:t>our</a:t>
            </a:r>
            <a:r>
              <a:rPr lang="it-IT" sz="3200" b="1" dirty="0" smtClean="0">
                <a:solidFill>
                  <a:schemeClr val="bg1"/>
                </a:solidFill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</a:rPr>
              <a:t>parents</a:t>
            </a:r>
            <a:r>
              <a:rPr lang="it-IT" sz="3200" b="1" dirty="0" smtClean="0">
                <a:solidFill>
                  <a:schemeClr val="bg1"/>
                </a:solidFill>
              </a:rPr>
              <a:t>!</a:t>
            </a:r>
            <a:endParaRPr lang="it-IT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2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47" y="1691090"/>
            <a:ext cx="3299816" cy="46625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788024" y="5408079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With </a:t>
            </a:r>
            <a:r>
              <a:rPr lang="it-IT" sz="3200" b="1" dirty="0" err="1" smtClean="0">
                <a:solidFill>
                  <a:schemeClr val="bg1"/>
                </a:solidFill>
              </a:rPr>
              <a:t>our</a:t>
            </a:r>
            <a:r>
              <a:rPr lang="it-IT" sz="3200" b="1" dirty="0" smtClean="0">
                <a:solidFill>
                  <a:schemeClr val="bg1"/>
                </a:solidFill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</a:rPr>
              <a:t>parents</a:t>
            </a:r>
            <a:r>
              <a:rPr lang="it-IT" sz="3200" b="1" dirty="0" smtClean="0">
                <a:solidFill>
                  <a:schemeClr val="bg1"/>
                </a:solidFill>
              </a:rPr>
              <a:t>!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6086">
            <a:off x="261738" y="2636912"/>
            <a:ext cx="4061138" cy="15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2384" y="2593271"/>
            <a:ext cx="4013312" cy="300998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044" y="2573276"/>
            <a:ext cx="4066633" cy="30499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63688" y="6289585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 smtClean="0">
                <a:solidFill>
                  <a:schemeClr val="tx2">
                    <a:lumMod val="75000"/>
                  </a:schemeClr>
                </a:solidFill>
              </a:rPr>
              <a:t>Relaxing</a:t>
            </a:r>
            <a:r>
              <a:rPr lang="it-IT" b="1" i="1" dirty="0" smtClean="0">
                <a:solidFill>
                  <a:schemeClr val="tx2">
                    <a:lumMod val="75000"/>
                  </a:schemeClr>
                </a:solidFill>
              </a:rPr>
              <a:t> with the Zen Garden</a:t>
            </a:r>
            <a:endParaRPr lang="it-IT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2739" y="2177861"/>
            <a:ext cx="49685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39" y="2177861"/>
            <a:ext cx="49685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44824"/>
            <a:ext cx="3062590" cy="40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25198"/>
            <a:ext cx="3062590" cy="172270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4" r="6221" b="12123"/>
          <a:stretch/>
        </p:blipFill>
        <p:spPr bwMode="auto">
          <a:xfrm rot="16200000">
            <a:off x="2387534" y="1076964"/>
            <a:ext cx="429692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4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738087"/>
            <a:ext cx="2915049" cy="291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38087"/>
            <a:ext cx="4091947" cy="30689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15616" y="522920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err="1" smtClean="0"/>
              <a:t>Respect</a:t>
            </a:r>
            <a:r>
              <a:rPr lang="it-IT" sz="2800" i="1" dirty="0" smtClean="0"/>
              <a:t> of </a:t>
            </a:r>
            <a:r>
              <a:rPr lang="it-IT" sz="2800" i="1" dirty="0" err="1" smtClean="0"/>
              <a:t>diversity</a:t>
            </a:r>
            <a:r>
              <a:rPr lang="it-IT" sz="2800" i="1" dirty="0" smtClean="0"/>
              <a:t>: </a:t>
            </a:r>
            <a:r>
              <a:rPr lang="it-IT" sz="2800" i="1" dirty="0" err="1" smtClean="0"/>
              <a:t>animals</a:t>
            </a:r>
            <a:r>
              <a:rPr lang="it-IT" sz="2800" i="1" dirty="0" smtClean="0"/>
              <a:t> and </a:t>
            </a:r>
            <a:r>
              <a:rPr lang="it-IT" sz="2800" i="1" dirty="0" err="1" smtClean="0"/>
              <a:t>plants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2441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746" y="2331832"/>
            <a:ext cx="2646379" cy="198478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8056" y="2353375"/>
            <a:ext cx="2621763" cy="196632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7797" y="2353371"/>
            <a:ext cx="2621763" cy="1966323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2413" y="2365949"/>
            <a:ext cx="2621763" cy="196632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966664" y="502537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i="1" dirty="0" smtClean="0"/>
              <a:t>I </a:t>
            </a:r>
            <a:r>
              <a:rPr lang="it-IT" sz="4000" i="1" dirty="0" err="1" smtClean="0"/>
              <a:t>am</a:t>
            </a:r>
            <a:r>
              <a:rPr lang="it-IT" sz="4000" i="1" dirty="0" smtClean="0"/>
              <a:t> </a:t>
            </a:r>
            <a:r>
              <a:rPr lang="it-IT" sz="4000" i="1" dirty="0" err="1" smtClean="0"/>
              <a:t>like</a:t>
            </a:r>
            <a:r>
              <a:rPr lang="it-IT" sz="4000" i="1" dirty="0" smtClean="0"/>
              <a:t> </a:t>
            </a:r>
            <a:r>
              <a:rPr lang="it-IT" sz="4000" i="1" dirty="0" err="1" smtClean="0"/>
              <a:t>this</a:t>
            </a:r>
            <a:r>
              <a:rPr lang="it-IT" sz="4000" i="1" dirty="0" smtClean="0"/>
              <a:t>! Here I </a:t>
            </a:r>
            <a:r>
              <a:rPr lang="it-IT" sz="4000" i="1" dirty="0" err="1" smtClean="0"/>
              <a:t>am</a:t>
            </a:r>
            <a:r>
              <a:rPr lang="it-IT" sz="4000" i="1" dirty="0" smtClean="0"/>
              <a:t>!</a:t>
            </a:r>
            <a:endParaRPr lang="it-IT" sz="4000" i="1" dirty="0"/>
          </a:p>
        </p:txBody>
      </p:sp>
    </p:spTree>
    <p:extLst>
      <p:ext uri="{BB962C8B-B14F-4D97-AF65-F5344CB8AC3E}">
        <p14:creationId xmlns:p14="http://schemas.microsoft.com/office/powerpoint/2010/main" val="37649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98" y="2466493"/>
            <a:ext cx="4915747" cy="324036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9264" y="2635673"/>
            <a:ext cx="3446467" cy="25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8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i="1" dirty="0" err="1" smtClean="0">
                <a:solidFill>
                  <a:srgbClr val="FF0000"/>
                </a:solidFill>
              </a:rPr>
              <a:t>Each</a:t>
            </a:r>
            <a:r>
              <a:rPr lang="it-IT" i="1" dirty="0" smtClean="0">
                <a:solidFill>
                  <a:srgbClr val="FF0000"/>
                </a:solidFill>
              </a:rPr>
              <a:t> of </a:t>
            </a:r>
            <a:r>
              <a:rPr lang="it-IT" i="1" dirty="0" err="1" smtClean="0">
                <a:solidFill>
                  <a:srgbClr val="FF0000"/>
                </a:solidFill>
              </a:rPr>
              <a:t>us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is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good</a:t>
            </a:r>
            <a:r>
              <a:rPr lang="it-IT" i="1" dirty="0" smtClean="0">
                <a:solidFill>
                  <a:srgbClr val="FF0000"/>
                </a:solidFill>
              </a:rPr>
              <a:t> in </a:t>
            </a:r>
            <a:r>
              <a:rPr lang="it-IT" i="1" dirty="0" err="1" smtClean="0">
                <a:solidFill>
                  <a:srgbClr val="FF0000"/>
                </a:solidFill>
              </a:rPr>
              <a:t>something</a:t>
            </a:r>
            <a:r>
              <a:rPr lang="it-IT" i="1" dirty="0" smtClean="0">
                <a:solidFill>
                  <a:srgbClr val="FF0000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it-IT" i="1" dirty="0" err="1" smtClean="0">
                <a:solidFill>
                  <a:srgbClr val="FF0000"/>
                </a:solidFill>
              </a:rPr>
              <a:t>Everyone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is</a:t>
            </a:r>
            <a:r>
              <a:rPr lang="it-IT" i="1" dirty="0" smtClean="0">
                <a:solidFill>
                  <a:srgbClr val="FF0000"/>
                </a:solidFill>
              </a:rPr>
              <a:t> special!</a:t>
            </a:r>
          </a:p>
          <a:p>
            <a:pPr marL="0" indent="0" algn="ctr">
              <a:buNone/>
            </a:pPr>
            <a:endParaRPr lang="it-IT" i="1" dirty="0"/>
          </a:p>
          <a:p>
            <a:pPr marL="0" indent="0" algn="ctr">
              <a:buNone/>
            </a:pPr>
            <a:r>
              <a:rPr lang="it-IT" i="1" dirty="0" smtClean="0"/>
              <a:t>Niccolò: «To be special </a:t>
            </a:r>
            <a:r>
              <a:rPr lang="it-IT" i="1" dirty="0" err="1" smtClean="0"/>
              <a:t>means</a:t>
            </a:r>
            <a:r>
              <a:rPr lang="it-IT" i="1" dirty="0" smtClean="0"/>
              <a:t> to be </a:t>
            </a:r>
            <a:r>
              <a:rPr lang="it-IT" i="1" dirty="0" err="1" smtClean="0"/>
              <a:t>able</a:t>
            </a:r>
            <a:r>
              <a:rPr lang="it-IT" i="1" dirty="0" smtClean="0"/>
              <a:t> to do </a:t>
            </a:r>
            <a:r>
              <a:rPr lang="it-IT" i="1" dirty="0" err="1" smtClean="0"/>
              <a:t>many</a:t>
            </a:r>
            <a:r>
              <a:rPr lang="it-IT" i="1" dirty="0" smtClean="0"/>
              <a:t> </a:t>
            </a:r>
            <a:r>
              <a:rPr lang="it-IT" i="1" dirty="0" err="1" smtClean="0"/>
              <a:t>things</a:t>
            </a:r>
            <a:r>
              <a:rPr lang="it-IT" i="1" dirty="0" smtClean="0"/>
              <a:t>»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0190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20" y="1660240"/>
            <a:ext cx="2646378" cy="198478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78702"/>
            <a:ext cx="2621762" cy="196632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8702"/>
            <a:ext cx="2621762" cy="196632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1331640" y="3645024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i="1" dirty="0" err="1" smtClean="0"/>
              <a:t>I’m</a:t>
            </a:r>
            <a:r>
              <a:rPr lang="it-IT" sz="4000" i="1" dirty="0" smtClean="0"/>
              <a:t> special </a:t>
            </a:r>
            <a:r>
              <a:rPr lang="it-IT" sz="4000" i="1" dirty="0" err="1" smtClean="0"/>
              <a:t>because</a:t>
            </a:r>
            <a:r>
              <a:rPr lang="it-IT" sz="4000" i="1" dirty="0" smtClean="0"/>
              <a:t> I can…</a:t>
            </a:r>
          </a:p>
          <a:p>
            <a:pPr algn="ctr"/>
            <a:r>
              <a:rPr lang="it-IT" sz="2000" i="1" dirty="0" smtClean="0"/>
              <a:t>…play in the </a:t>
            </a:r>
            <a:r>
              <a:rPr lang="it-IT" sz="2000" i="1" dirty="0" err="1" smtClean="0"/>
              <a:t>kitchen</a:t>
            </a:r>
            <a:r>
              <a:rPr lang="it-IT" sz="2000" i="1" dirty="0" smtClean="0"/>
              <a:t> with </a:t>
            </a:r>
            <a:r>
              <a:rPr lang="it-IT" sz="2000" i="1" dirty="0" err="1" smtClean="0"/>
              <a:t>my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little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sister</a:t>
            </a:r>
            <a:r>
              <a:rPr lang="it-IT" sz="2000" i="1" dirty="0" smtClean="0"/>
              <a:t>.</a:t>
            </a:r>
          </a:p>
          <a:p>
            <a:pPr algn="ctr"/>
            <a:r>
              <a:rPr lang="it-IT" sz="2000" i="1" dirty="0" smtClean="0"/>
              <a:t>… </a:t>
            </a:r>
            <a:r>
              <a:rPr lang="it-IT" sz="2000" i="1" dirty="0" err="1" smtClean="0"/>
              <a:t>sing</a:t>
            </a:r>
            <a:r>
              <a:rPr lang="it-IT" sz="2000" i="1" dirty="0" smtClean="0"/>
              <a:t> with </a:t>
            </a:r>
            <a:r>
              <a:rPr lang="it-IT" sz="2000" i="1" dirty="0" err="1" smtClean="0"/>
              <a:t>my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mother</a:t>
            </a:r>
            <a:endParaRPr lang="it-IT" sz="2000" i="1" dirty="0" smtClean="0"/>
          </a:p>
          <a:p>
            <a:pPr algn="ctr"/>
            <a:r>
              <a:rPr lang="it-IT" sz="2000" i="1" dirty="0" smtClean="0"/>
              <a:t>… </a:t>
            </a:r>
            <a:r>
              <a:rPr lang="it-IT" sz="2000" i="1" dirty="0" err="1" smtClean="0"/>
              <a:t>draw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very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well</a:t>
            </a:r>
            <a:endParaRPr lang="it-IT" sz="2000" i="1" dirty="0" smtClean="0"/>
          </a:p>
          <a:p>
            <a:pPr algn="ctr"/>
            <a:r>
              <a:rPr lang="it-IT" sz="2000" i="1" dirty="0" smtClean="0"/>
              <a:t>…</a:t>
            </a:r>
            <a:r>
              <a:rPr lang="it-IT" sz="2000" i="1" dirty="0" err="1" smtClean="0"/>
              <a:t>keep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silent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while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I’m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watching</a:t>
            </a:r>
            <a:r>
              <a:rPr lang="it-IT" sz="2000" i="1" dirty="0" smtClean="0"/>
              <a:t> ninja </a:t>
            </a:r>
            <a:r>
              <a:rPr lang="it-IT" sz="2000" i="1" dirty="0" err="1" smtClean="0"/>
              <a:t>Turtles</a:t>
            </a:r>
            <a:endParaRPr lang="it-IT" sz="2000" i="1" dirty="0"/>
          </a:p>
          <a:p>
            <a:pPr algn="ctr"/>
            <a:r>
              <a:rPr lang="it-IT" sz="2000" i="1" dirty="0" smtClean="0"/>
              <a:t>…</a:t>
            </a:r>
            <a:r>
              <a:rPr lang="it-IT" sz="2000" i="1" dirty="0" err="1" smtClean="0"/>
              <a:t>pretend</a:t>
            </a:r>
            <a:r>
              <a:rPr lang="it-IT" sz="2000" i="1" dirty="0" smtClean="0"/>
              <a:t> to </a:t>
            </a:r>
            <a:r>
              <a:rPr lang="it-IT" sz="2000" i="1" dirty="0" err="1" smtClean="0"/>
              <a:t>make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magic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potions</a:t>
            </a:r>
            <a:endParaRPr lang="it-IT" sz="2000" i="1" dirty="0" smtClean="0"/>
          </a:p>
          <a:p>
            <a:pPr algn="ctr"/>
            <a:r>
              <a:rPr lang="it-IT" sz="2000" i="1" dirty="0" smtClean="0"/>
              <a:t>… </a:t>
            </a:r>
            <a:r>
              <a:rPr lang="it-IT" sz="2000" i="1" dirty="0" err="1" smtClean="0"/>
              <a:t>make</a:t>
            </a:r>
            <a:r>
              <a:rPr lang="it-IT" sz="2000" i="1" dirty="0" smtClean="0"/>
              <a:t> cakes with </a:t>
            </a:r>
            <a:r>
              <a:rPr lang="it-IT" sz="2000" i="1" dirty="0" err="1" smtClean="0"/>
              <a:t>my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dad</a:t>
            </a:r>
            <a:endParaRPr lang="it-IT" sz="2000" i="1" dirty="0" smtClean="0"/>
          </a:p>
          <a:p>
            <a:pPr algn="ctr"/>
            <a:r>
              <a:rPr lang="it-IT" sz="2000" i="1" dirty="0" smtClean="0"/>
              <a:t>…</a:t>
            </a:r>
            <a:r>
              <a:rPr lang="it-IT" sz="2000" i="1" dirty="0" err="1" smtClean="0"/>
              <a:t>hoe</a:t>
            </a:r>
            <a:r>
              <a:rPr lang="it-IT" sz="2000" i="1" dirty="0" smtClean="0"/>
              <a:t> with </a:t>
            </a:r>
            <a:r>
              <a:rPr lang="it-IT" sz="2000" i="1" dirty="0" err="1" smtClean="0"/>
              <a:t>my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grandad</a:t>
            </a:r>
            <a:endParaRPr lang="it-IT" sz="4000" i="1" dirty="0"/>
          </a:p>
        </p:txBody>
      </p:sp>
    </p:spTree>
    <p:extLst>
      <p:ext uri="{BB962C8B-B14F-4D97-AF65-F5344CB8AC3E}">
        <p14:creationId xmlns:p14="http://schemas.microsoft.com/office/powerpoint/2010/main" val="26219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6987" y="4281771"/>
            <a:ext cx="2646378" cy="198478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0304" y="1812504"/>
            <a:ext cx="2621762" cy="196632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825" y="1956521"/>
            <a:ext cx="2621762" cy="196632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8536" y="4332784"/>
            <a:ext cx="2621761" cy="19663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99793" y="1772816"/>
            <a:ext cx="1728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I’m</a:t>
            </a:r>
            <a:r>
              <a:rPr lang="it-IT" i="1" dirty="0" smtClean="0"/>
              <a:t> special </a:t>
            </a:r>
            <a:r>
              <a:rPr lang="it-IT" i="1" dirty="0" err="1" smtClean="0"/>
              <a:t>because</a:t>
            </a:r>
            <a:r>
              <a:rPr lang="it-IT" i="1" dirty="0" smtClean="0"/>
              <a:t> I help </a:t>
            </a:r>
            <a:r>
              <a:rPr lang="it-IT" i="1" dirty="0" err="1" smtClean="0"/>
              <a:t>my</a:t>
            </a:r>
            <a:r>
              <a:rPr lang="it-IT" i="1" dirty="0" smtClean="0"/>
              <a:t> </a:t>
            </a:r>
            <a:r>
              <a:rPr lang="it-IT" i="1" dirty="0" err="1" smtClean="0"/>
              <a:t>mother</a:t>
            </a:r>
            <a:r>
              <a:rPr lang="it-IT" i="1" dirty="0" smtClean="0"/>
              <a:t> to </a:t>
            </a:r>
            <a:r>
              <a:rPr lang="it-IT" i="1" dirty="0" err="1" smtClean="0"/>
              <a:t>cook</a:t>
            </a:r>
            <a:r>
              <a:rPr lang="it-IT" i="1" dirty="0" smtClean="0"/>
              <a:t>.</a:t>
            </a:r>
            <a:endParaRPr lang="it-IT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995320" y="1556792"/>
            <a:ext cx="17281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I’m</a:t>
            </a:r>
            <a:r>
              <a:rPr lang="it-IT" i="1" dirty="0" smtClean="0"/>
              <a:t> special </a:t>
            </a:r>
            <a:r>
              <a:rPr lang="it-IT" i="1" dirty="0" err="1" smtClean="0"/>
              <a:t>because</a:t>
            </a:r>
            <a:r>
              <a:rPr lang="it-IT" i="1" dirty="0" smtClean="0"/>
              <a:t> I can play </a:t>
            </a:r>
            <a:r>
              <a:rPr lang="it-IT" i="1" dirty="0" err="1" smtClean="0"/>
              <a:t>baskeball</a:t>
            </a:r>
            <a:r>
              <a:rPr lang="it-IT" i="1" dirty="0" smtClean="0"/>
              <a:t> and </a:t>
            </a:r>
            <a:r>
              <a:rPr lang="it-IT" i="1" dirty="0" err="1" smtClean="0"/>
              <a:t>then</a:t>
            </a:r>
            <a:r>
              <a:rPr lang="it-IT" i="1" dirty="0" smtClean="0"/>
              <a:t> I help </a:t>
            </a:r>
            <a:r>
              <a:rPr lang="it-IT" i="1" dirty="0" err="1" smtClean="0"/>
              <a:t>my</a:t>
            </a:r>
            <a:r>
              <a:rPr lang="it-IT" i="1" dirty="0" smtClean="0"/>
              <a:t> </a:t>
            </a:r>
            <a:r>
              <a:rPr lang="it-IT" i="1" dirty="0" err="1" smtClean="0"/>
              <a:t>mother</a:t>
            </a:r>
            <a:r>
              <a:rPr lang="it-IT" i="1" dirty="0" smtClean="0"/>
              <a:t> to </a:t>
            </a:r>
            <a:r>
              <a:rPr lang="it-IT" i="1" dirty="0" err="1" smtClean="0"/>
              <a:t>make</a:t>
            </a:r>
            <a:r>
              <a:rPr lang="it-IT" i="1" dirty="0" smtClean="0"/>
              <a:t> cakes with a </a:t>
            </a:r>
            <a:r>
              <a:rPr lang="it-IT" i="1" dirty="0" err="1" smtClean="0"/>
              <a:t>sac</a:t>
            </a:r>
            <a:r>
              <a:rPr lang="it-IT" i="1" dirty="0" smtClean="0"/>
              <a:t>-à-poche.</a:t>
            </a:r>
            <a:endParaRPr lang="it-IT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86609" y="4433044"/>
            <a:ext cx="1728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I’m</a:t>
            </a:r>
            <a:r>
              <a:rPr lang="it-IT" i="1" dirty="0" smtClean="0"/>
              <a:t> special </a:t>
            </a:r>
            <a:r>
              <a:rPr lang="it-IT" i="1" dirty="0" err="1" smtClean="0"/>
              <a:t>because</a:t>
            </a:r>
            <a:r>
              <a:rPr lang="it-IT" i="1" dirty="0" smtClean="0"/>
              <a:t> I go and take </a:t>
            </a:r>
            <a:r>
              <a:rPr lang="it-IT" i="1" dirty="0" err="1" smtClean="0"/>
              <a:t>things</a:t>
            </a:r>
            <a:r>
              <a:rPr lang="it-IT" i="1" dirty="0" smtClean="0"/>
              <a:t> for the </a:t>
            </a:r>
            <a:r>
              <a:rPr lang="it-IT" i="1" dirty="0" err="1" smtClean="0"/>
              <a:t>others</a:t>
            </a:r>
            <a:r>
              <a:rPr lang="it-IT" i="1" dirty="0" smtClean="0"/>
              <a:t> and I can </a:t>
            </a:r>
            <a:r>
              <a:rPr lang="it-IT" i="1" dirty="0" err="1" smtClean="0"/>
              <a:t>swim</a:t>
            </a:r>
            <a:r>
              <a:rPr lang="it-IT" i="1" dirty="0" smtClean="0"/>
              <a:t> </a:t>
            </a:r>
            <a:r>
              <a:rPr lang="it-IT" i="1" dirty="0" err="1" smtClean="0"/>
              <a:t>as</a:t>
            </a:r>
            <a:r>
              <a:rPr lang="it-IT" i="1" dirty="0" smtClean="0"/>
              <a:t> a </a:t>
            </a:r>
            <a:r>
              <a:rPr lang="it-IT" i="1" dirty="0" err="1" smtClean="0"/>
              <a:t>dolphin</a:t>
            </a:r>
            <a:r>
              <a:rPr lang="it-IT" i="1" dirty="0" smtClean="0"/>
              <a:t> in the </a:t>
            </a:r>
            <a:r>
              <a:rPr lang="it-IT" i="1" dirty="0" err="1" smtClean="0"/>
              <a:t>swimming</a:t>
            </a:r>
            <a:r>
              <a:rPr lang="it-IT" i="1" dirty="0" smtClean="0"/>
              <a:t> pool</a:t>
            </a:r>
            <a:endParaRPr lang="it-IT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907089" y="4433044"/>
            <a:ext cx="1728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I’m</a:t>
            </a:r>
            <a:r>
              <a:rPr lang="it-IT" i="1" dirty="0" smtClean="0"/>
              <a:t> special </a:t>
            </a:r>
            <a:r>
              <a:rPr lang="it-IT" i="1" dirty="0" err="1" smtClean="0"/>
              <a:t>because</a:t>
            </a:r>
            <a:r>
              <a:rPr lang="it-IT" i="1" dirty="0" smtClean="0"/>
              <a:t> </a:t>
            </a:r>
            <a:r>
              <a:rPr lang="it-IT" i="1" dirty="0" err="1" smtClean="0"/>
              <a:t>sometimes</a:t>
            </a:r>
            <a:r>
              <a:rPr lang="it-IT" i="1" dirty="0" smtClean="0"/>
              <a:t> I help the </a:t>
            </a:r>
            <a:r>
              <a:rPr lang="it-IT" i="1" dirty="0" err="1" smtClean="0"/>
              <a:t>others</a:t>
            </a:r>
            <a:r>
              <a:rPr lang="it-IT" i="1" dirty="0" smtClean="0"/>
              <a:t> and I </a:t>
            </a:r>
            <a:r>
              <a:rPr lang="it-IT" i="1" dirty="0" err="1" smtClean="0"/>
              <a:t>try</a:t>
            </a:r>
            <a:r>
              <a:rPr lang="it-IT" i="1" dirty="0" smtClean="0"/>
              <a:t> to </a:t>
            </a:r>
            <a:r>
              <a:rPr lang="it-IT" i="1" dirty="0" err="1" smtClean="0"/>
              <a:t>keep</a:t>
            </a:r>
            <a:r>
              <a:rPr lang="it-IT" i="1" dirty="0" smtClean="0"/>
              <a:t> </a:t>
            </a:r>
            <a:r>
              <a:rPr lang="it-IT" i="1" dirty="0" err="1" smtClean="0"/>
              <a:t>them</a:t>
            </a:r>
            <a:r>
              <a:rPr lang="it-IT" i="1" dirty="0" smtClean="0"/>
              <a:t> </a:t>
            </a:r>
            <a:r>
              <a:rPr lang="it-IT" i="1" dirty="0" err="1" smtClean="0"/>
              <a:t>quite</a:t>
            </a:r>
            <a:r>
              <a:rPr lang="it-IT" i="1" smtClean="0"/>
              <a:t>.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9996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3799351" cy="483329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64088" y="2060848"/>
            <a:ext cx="2736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I’m</a:t>
            </a:r>
            <a:r>
              <a:rPr lang="it-IT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special </a:t>
            </a:r>
            <a:r>
              <a:rPr lang="it-IT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because</a:t>
            </a:r>
            <a:r>
              <a:rPr lang="it-IT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</a:p>
          <a:p>
            <a:endParaRPr lang="it-IT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it-IT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I’ve</a:t>
            </a:r>
            <a:r>
              <a:rPr lang="it-IT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got</a:t>
            </a:r>
            <a:r>
              <a:rPr lang="it-IT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muscles</a:t>
            </a:r>
            <a:r>
              <a:rPr lang="it-IT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and </a:t>
            </a:r>
            <a:r>
              <a:rPr lang="it-IT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I’m</a:t>
            </a:r>
            <a:r>
              <a:rPr lang="it-IT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powerful</a:t>
            </a:r>
            <a:r>
              <a:rPr lang="it-IT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it-IT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4236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FRATS </a:t>
            </a:r>
            <a:b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I’m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special,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exploring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body and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mind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3615527" cy="483329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63512" y="2204864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I’m</a:t>
            </a:r>
            <a:r>
              <a:rPr lang="it-IT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special </a:t>
            </a:r>
            <a:r>
              <a:rPr lang="it-IT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because</a:t>
            </a:r>
            <a:r>
              <a:rPr lang="it-IT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</a:p>
          <a:p>
            <a:endParaRPr lang="it-IT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it-IT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it-IT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like</a:t>
            </a:r>
            <a:r>
              <a:rPr lang="it-IT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to be a </a:t>
            </a:r>
            <a:r>
              <a:rPr lang="it-IT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peasant</a:t>
            </a:r>
            <a:r>
              <a:rPr lang="it-IT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like</a:t>
            </a:r>
            <a:r>
              <a:rPr lang="it-IT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my</a:t>
            </a:r>
            <a:r>
              <a:rPr lang="it-IT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it-IT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neighbour</a:t>
            </a:r>
            <a:r>
              <a:rPr lang="it-IT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it-IT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3863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394</Words>
  <Application>Microsoft Office PowerPoint</Application>
  <PresentationFormat>Presentazione su schermo (4:3)</PresentationFormat>
  <Paragraphs>80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SECOND TRAINING EVENT LATVIA, 17th-21th June 2019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  <vt:lpstr>FRATS  I’m special, exploring my body and my mind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FRATS 2018-20</dc:title>
  <dc:creator>Utente Windows</dc:creator>
  <cp:lastModifiedBy>Utente Windows</cp:lastModifiedBy>
  <cp:revision>27</cp:revision>
  <dcterms:created xsi:type="dcterms:W3CDTF">2018-11-04T22:45:58Z</dcterms:created>
  <dcterms:modified xsi:type="dcterms:W3CDTF">2019-06-19T22:00:03Z</dcterms:modified>
</cp:coreProperties>
</file>