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498A-11FB-4A86-A5E0-A9AF220EB495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A3AB-B480-41C8-8A35-3F2B20AAC6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25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498A-11FB-4A86-A5E0-A9AF220EB495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A3AB-B480-41C8-8A35-3F2B20AAC6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31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498A-11FB-4A86-A5E0-A9AF220EB495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A3AB-B480-41C8-8A35-3F2B20AAC6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44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498A-11FB-4A86-A5E0-A9AF220EB495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A3AB-B480-41C8-8A35-3F2B20AAC6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935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498A-11FB-4A86-A5E0-A9AF220EB495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A3AB-B480-41C8-8A35-3F2B20AAC6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602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498A-11FB-4A86-A5E0-A9AF220EB495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A3AB-B480-41C8-8A35-3F2B20AAC6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299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498A-11FB-4A86-A5E0-A9AF220EB495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A3AB-B480-41C8-8A35-3F2B20AAC6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21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498A-11FB-4A86-A5E0-A9AF220EB495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A3AB-B480-41C8-8A35-3F2B20AAC6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817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498A-11FB-4A86-A5E0-A9AF220EB495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A3AB-B480-41C8-8A35-3F2B20AAC6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159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498A-11FB-4A86-A5E0-A9AF220EB495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A3AB-B480-41C8-8A35-3F2B20AAC6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86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498A-11FB-4A86-A5E0-A9AF220EB495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A3AB-B480-41C8-8A35-3F2B20AAC6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250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E498A-11FB-4A86-A5E0-A9AF220EB495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CA3AB-B480-41C8-8A35-3F2B20AAC6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68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Lithuanian</a:t>
            </a:r>
            <a:r>
              <a:rPr lang="it-IT" dirty="0" smtClean="0"/>
              <a:t> week!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Erasmus+ FRATS</a:t>
            </a:r>
          </a:p>
          <a:p>
            <a:r>
              <a:rPr lang="it-IT" dirty="0" smtClean="0"/>
              <a:t>Istituto Comprensivo Certaldo</a:t>
            </a:r>
          </a:p>
          <a:p>
            <a:r>
              <a:rPr lang="it-IT" dirty="0" smtClean="0"/>
              <a:t>Scuola dell’infanzia </a:t>
            </a:r>
            <a:r>
              <a:rPr lang="it-IT" dirty="0" err="1" smtClean="0"/>
              <a:t>Sturiale</a:t>
            </a:r>
            <a:endParaRPr lang="it-IT" dirty="0" smtClean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047" y="5301208"/>
            <a:ext cx="1428750" cy="120967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0137"/>
            <a:ext cx="1519047" cy="190476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301208"/>
            <a:ext cx="1457325" cy="104775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5" y="641479"/>
            <a:ext cx="1123960" cy="151628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87267"/>
            <a:ext cx="1530193" cy="1670497"/>
          </a:xfrm>
          <a:prstGeom prst="rect">
            <a:avLst/>
          </a:prstGeom>
        </p:spPr>
      </p:pic>
      <p:pic>
        <p:nvPicPr>
          <p:cNvPr id="10" name="TRG Banks - Lost in Russ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4355" y="5739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6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Lithuanian</a:t>
            </a:r>
            <a:r>
              <a:rPr lang="it-IT" dirty="0" smtClean="0"/>
              <a:t> week!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6672"/>
            <a:ext cx="888369" cy="7521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45" y="1628800"/>
            <a:ext cx="6264509" cy="46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2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Lithuanian</a:t>
            </a:r>
            <a:r>
              <a:rPr lang="it-IT" dirty="0" smtClean="0"/>
              <a:t> week!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6672"/>
            <a:ext cx="888369" cy="7521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85898" y="1087068"/>
            <a:ext cx="4372385" cy="582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7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Lithuanian</a:t>
            </a:r>
            <a:r>
              <a:rPr lang="it-IT" dirty="0" smtClean="0"/>
              <a:t> week!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6672"/>
            <a:ext cx="888369" cy="7521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85898" y="1087069"/>
            <a:ext cx="4372385" cy="58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3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Lithuanian</a:t>
            </a:r>
            <a:r>
              <a:rPr lang="it-IT" dirty="0" smtClean="0"/>
              <a:t> week!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6672"/>
            <a:ext cx="888369" cy="7521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35" y="1844823"/>
            <a:ext cx="5670659" cy="425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8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Lithuanian</a:t>
            </a:r>
            <a:r>
              <a:rPr lang="it-IT" dirty="0" smtClean="0"/>
              <a:t> week!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55576" y="1666382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Then</a:t>
            </a:r>
            <a:r>
              <a:rPr lang="it-IT" sz="2400" dirty="0" smtClean="0"/>
              <a:t> </a:t>
            </a:r>
            <a:r>
              <a:rPr lang="it-IT" sz="2400" dirty="0" err="1" smtClean="0"/>
              <a:t>we</a:t>
            </a:r>
            <a:r>
              <a:rPr lang="it-IT" sz="2400" dirty="0" smtClean="0"/>
              <a:t> coloured the </a:t>
            </a:r>
            <a:r>
              <a:rPr lang="it-IT" sz="2400" dirty="0" err="1" smtClean="0"/>
              <a:t>coat</a:t>
            </a:r>
            <a:r>
              <a:rPr lang="it-IT" sz="2400" dirty="0" smtClean="0"/>
              <a:t> of </a:t>
            </a:r>
            <a:r>
              <a:rPr lang="it-IT" sz="2400" dirty="0" err="1" smtClean="0"/>
              <a:t>arm</a:t>
            </a:r>
            <a:r>
              <a:rPr lang="it-IT" sz="2400" dirty="0" smtClean="0"/>
              <a:t> of </a:t>
            </a:r>
            <a:r>
              <a:rPr lang="it-IT" sz="2400" dirty="0" err="1" smtClean="0"/>
              <a:t>Vilnious</a:t>
            </a:r>
            <a:endParaRPr lang="it-IT" sz="2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6672"/>
            <a:ext cx="888369" cy="7521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8006" y="2564315"/>
            <a:ext cx="3388432" cy="254132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6051" y="2630245"/>
            <a:ext cx="3306343" cy="247975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3584" b="10338"/>
          <a:stretch/>
        </p:blipFill>
        <p:spPr>
          <a:xfrm rot="10800000">
            <a:off x="5997095" y="2240134"/>
            <a:ext cx="2654801" cy="325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2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Lithuanian</a:t>
            </a:r>
            <a:r>
              <a:rPr lang="it-IT" dirty="0" smtClean="0"/>
              <a:t> week!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55576" y="1666382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Then</a:t>
            </a:r>
            <a:r>
              <a:rPr lang="it-IT" sz="2400" dirty="0" smtClean="0"/>
              <a:t> </a:t>
            </a:r>
            <a:r>
              <a:rPr lang="it-IT" sz="2400" dirty="0" err="1" smtClean="0"/>
              <a:t>our</a:t>
            </a:r>
            <a:r>
              <a:rPr lang="it-IT" sz="2400" dirty="0" smtClean="0"/>
              <a:t> </a:t>
            </a:r>
            <a:r>
              <a:rPr lang="it-IT" sz="2400" dirty="0" err="1" smtClean="0"/>
              <a:t>Lithuanian</a:t>
            </a:r>
            <a:r>
              <a:rPr lang="it-IT" sz="2400" dirty="0" smtClean="0"/>
              <a:t> friends </a:t>
            </a:r>
            <a:r>
              <a:rPr lang="it-IT" sz="2400" dirty="0" err="1" smtClean="0"/>
              <a:t>sent</a:t>
            </a:r>
            <a:r>
              <a:rPr lang="it-IT" sz="2400" dirty="0" smtClean="0"/>
              <a:t> </a:t>
            </a:r>
            <a:r>
              <a:rPr lang="it-IT" sz="2400" dirty="0" err="1" smtClean="0"/>
              <a:t>us</a:t>
            </a:r>
            <a:r>
              <a:rPr lang="it-IT" sz="2400" dirty="0" smtClean="0"/>
              <a:t> a </a:t>
            </a:r>
            <a:r>
              <a:rPr lang="it-IT" sz="2400" dirty="0" err="1" smtClean="0"/>
              <a:t>very</a:t>
            </a:r>
            <a:r>
              <a:rPr lang="it-IT" sz="2400" dirty="0" smtClean="0"/>
              <a:t> </a:t>
            </a:r>
            <a:r>
              <a:rPr lang="it-IT" sz="2400" dirty="0" err="1" smtClean="0"/>
              <a:t>nice</a:t>
            </a:r>
            <a:r>
              <a:rPr lang="it-IT" sz="2400" dirty="0" smtClean="0"/>
              <a:t> </a:t>
            </a:r>
            <a:r>
              <a:rPr lang="it-IT" sz="2400" dirty="0" err="1" smtClean="0"/>
              <a:t>present</a:t>
            </a:r>
            <a:r>
              <a:rPr lang="it-IT" sz="2400" dirty="0" smtClean="0"/>
              <a:t>. A package with some </a:t>
            </a:r>
            <a:r>
              <a:rPr lang="it-IT" sz="2400" dirty="0" err="1" smtClean="0"/>
              <a:t>presents</a:t>
            </a:r>
            <a:r>
              <a:rPr lang="it-IT" sz="2400" dirty="0" smtClean="0"/>
              <a:t> for </a:t>
            </a:r>
            <a:r>
              <a:rPr lang="it-IT" sz="2400" dirty="0" err="1" smtClean="0"/>
              <a:t>us</a:t>
            </a:r>
            <a:r>
              <a:rPr lang="it-IT" sz="2400" dirty="0" smtClean="0"/>
              <a:t>: a </a:t>
            </a:r>
            <a:r>
              <a:rPr lang="it-IT" sz="2400" dirty="0" err="1" smtClean="0"/>
              <a:t>letter</a:t>
            </a:r>
            <a:r>
              <a:rPr lang="it-IT" sz="2400" dirty="0" smtClean="0"/>
              <a:t> and some </a:t>
            </a:r>
            <a:r>
              <a:rPr lang="it-IT" sz="2400" dirty="0" err="1" smtClean="0"/>
              <a:t>maps</a:t>
            </a:r>
            <a:r>
              <a:rPr lang="it-IT" sz="2400" dirty="0" smtClean="0"/>
              <a:t>, some </a:t>
            </a:r>
            <a:r>
              <a:rPr lang="it-IT" sz="2400" dirty="0" err="1" smtClean="0"/>
              <a:t>buiscuits</a:t>
            </a:r>
            <a:r>
              <a:rPr lang="it-IT" sz="2400" dirty="0" smtClean="0"/>
              <a:t>, tea, </a:t>
            </a:r>
            <a:r>
              <a:rPr lang="it-IT" sz="2400" dirty="0" err="1" smtClean="0"/>
              <a:t>pencils</a:t>
            </a:r>
            <a:r>
              <a:rPr lang="it-IT" sz="2400" dirty="0" smtClean="0"/>
              <a:t> and some </a:t>
            </a:r>
            <a:r>
              <a:rPr lang="it-IT" sz="2400" dirty="0" err="1" smtClean="0"/>
              <a:t>flower</a:t>
            </a:r>
            <a:r>
              <a:rPr lang="it-IT" sz="2400" dirty="0" smtClean="0"/>
              <a:t> </a:t>
            </a:r>
            <a:r>
              <a:rPr lang="it-IT" sz="2400" dirty="0" err="1" smtClean="0"/>
              <a:t>seeds</a:t>
            </a:r>
            <a:r>
              <a:rPr lang="it-IT" sz="2400" dirty="0" smtClean="0"/>
              <a:t>. </a:t>
            </a:r>
            <a:r>
              <a:rPr lang="it-IT" sz="2400" dirty="0" err="1" smtClean="0"/>
              <a:t>What</a:t>
            </a:r>
            <a:r>
              <a:rPr lang="it-IT" sz="2400" dirty="0" smtClean="0"/>
              <a:t> a </a:t>
            </a:r>
            <a:r>
              <a:rPr lang="it-IT" sz="2400" dirty="0" err="1" smtClean="0"/>
              <a:t>surprise</a:t>
            </a:r>
            <a:r>
              <a:rPr lang="it-IT" sz="2400" dirty="0" smtClean="0"/>
              <a:t>!!!</a:t>
            </a:r>
            <a:endParaRPr lang="it-IT" sz="2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6672"/>
            <a:ext cx="888369" cy="7521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19" y="2852936"/>
            <a:ext cx="5052053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7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Lithuanian</a:t>
            </a:r>
            <a:r>
              <a:rPr lang="it-IT" dirty="0" smtClean="0"/>
              <a:t> week!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6672"/>
            <a:ext cx="888369" cy="7521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7972" y="1945120"/>
            <a:ext cx="5724128" cy="429309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146" y="2167231"/>
            <a:ext cx="4291947" cy="321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6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Lithuanian</a:t>
            </a:r>
            <a:r>
              <a:rPr lang="it-IT" dirty="0" smtClean="0"/>
              <a:t> week!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6672"/>
            <a:ext cx="888369" cy="75215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43608" y="2060848"/>
            <a:ext cx="70090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b="1" dirty="0" err="1" smtClean="0"/>
              <a:t>Ačiū</a:t>
            </a:r>
            <a:endParaRPr lang="it-IT" sz="7200" b="1" dirty="0" smtClean="0"/>
          </a:p>
          <a:p>
            <a:pPr algn="ctr"/>
            <a:r>
              <a:rPr lang="it-IT" sz="7200" b="1" dirty="0" err="1" smtClean="0"/>
              <a:t>Thank</a:t>
            </a:r>
            <a:r>
              <a:rPr lang="it-IT" sz="7200" b="1" dirty="0" smtClean="0"/>
              <a:t> </a:t>
            </a:r>
            <a:r>
              <a:rPr lang="it-IT" sz="7200" b="1" dirty="0" err="1" smtClean="0"/>
              <a:t>you</a:t>
            </a:r>
            <a:endParaRPr lang="it-IT" sz="7200" b="1" dirty="0" smtClean="0"/>
          </a:p>
          <a:p>
            <a:pPr algn="ctr"/>
            <a:r>
              <a:rPr lang="it-IT" sz="7200" b="1" dirty="0" smtClean="0"/>
              <a:t>Grazie</a:t>
            </a:r>
            <a:endParaRPr lang="it-IT" sz="7200" dirty="0"/>
          </a:p>
        </p:txBody>
      </p:sp>
    </p:spTree>
    <p:extLst>
      <p:ext uri="{BB962C8B-B14F-4D97-AF65-F5344CB8AC3E}">
        <p14:creationId xmlns:p14="http://schemas.microsoft.com/office/powerpoint/2010/main" val="259360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Lithuanian</a:t>
            </a:r>
            <a:r>
              <a:rPr lang="it-IT" dirty="0" smtClean="0"/>
              <a:t> week!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55576" y="2060848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We</a:t>
            </a:r>
            <a:r>
              <a:rPr lang="it-IT" sz="2400" dirty="0" smtClean="0"/>
              <a:t> </a:t>
            </a:r>
            <a:r>
              <a:rPr lang="it-IT" sz="2400" dirty="0" err="1" smtClean="0"/>
              <a:t>know</a:t>
            </a:r>
            <a:r>
              <a:rPr lang="it-IT" sz="2400" dirty="0" smtClean="0"/>
              <a:t> the </a:t>
            </a:r>
            <a:r>
              <a:rPr lang="it-IT" sz="2400" dirty="0" err="1" smtClean="0"/>
              <a:t>flag</a:t>
            </a:r>
            <a:r>
              <a:rPr lang="it-IT" sz="2400" dirty="0" smtClean="0"/>
              <a:t> </a:t>
            </a:r>
            <a:r>
              <a:rPr lang="it-IT" sz="2400" dirty="0" err="1" smtClean="0"/>
              <a:t>but</a:t>
            </a:r>
            <a:r>
              <a:rPr lang="it-IT" sz="2400" dirty="0" smtClean="0"/>
              <a:t> </a:t>
            </a:r>
            <a:r>
              <a:rPr lang="it-IT" sz="2400" dirty="0" err="1" smtClean="0"/>
              <a:t>we</a:t>
            </a:r>
            <a:r>
              <a:rPr lang="it-IT" sz="2400" dirty="0" smtClean="0"/>
              <a:t> </a:t>
            </a:r>
            <a:r>
              <a:rPr lang="it-IT" sz="2400" dirty="0" err="1" smtClean="0"/>
              <a:t>don’t</a:t>
            </a:r>
            <a:r>
              <a:rPr lang="it-IT" sz="2400" dirty="0" smtClean="0"/>
              <a:t> </a:t>
            </a:r>
            <a:r>
              <a:rPr lang="it-IT" sz="2400" dirty="0" err="1" smtClean="0"/>
              <a:t>know</a:t>
            </a:r>
            <a:r>
              <a:rPr lang="it-IT" sz="2400" dirty="0" smtClean="0"/>
              <a:t> </a:t>
            </a:r>
            <a:r>
              <a:rPr lang="it-IT" sz="2400" dirty="0" err="1" smtClean="0"/>
              <a:t>where</a:t>
            </a:r>
            <a:r>
              <a:rPr lang="it-IT" sz="2400" dirty="0" smtClean="0"/>
              <a:t> the Lithuania </a:t>
            </a:r>
            <a:r>
              <a:rPr lang="it-IT" sz="2400" dirty="0" err="1" smtClean="0"/>
              <a:t>is</a:t>
            </a:r>
            <a:r>
              <a:rPr lang="it-IT" sz="2400" dirty="0" smtClean="0"/>
              <a:t>…</a:t>
            </a:r>
            <a:endParaRPr lang="it-IT" sz="2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6672"/>
            <a:ext cx="888369" cy="7521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1" r="14670"/>
          <a:stretch/>
        </p:blipFill>
        <p:spPr>
          <a:xfrm rot="16200000">
            <a:off x="3050080" y="2269138"/>
            <a:ext cx="3402455" cy="457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3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Lithuanian</a:t>
            </a:r>
            <a:r>
              <a:rPr lang="it-IT" dirty="0" smtClean="0"/>
              <a:t> week!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55576" y="1666382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We</a:t>
            </a:r>
            <a:r>
              <a:rPr lang="it-IT" sz="2400" dirty="0" smtClean="0"/>
              <a:t> </a:t>
            </a:r>
            <a:r>
              <a:rPr lang="it-IT" sz="2400" dirty="0" err="1" smtClean="0"/>
              <a:t>read</a:t>
            </a:r>
            <a:r>
              <a:rPr lang="it-IT" sz="2400" dirty="0" smtClean="0"/>
              <a:t> on internet </a:t>
            </a:r>
            <a:r>
              <a:rPr lang="it-IT" sz="2400" dirty="0" err="1" smtClean="0"/>
              <a:t>that</a:t>
            </a:r>
            <a:r>
              <a:rPr lang="it-IT" sz="2400" dirty="0" smtClean="0"/>
              <a:t> Lithuania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famous</a:t>
            </a:r>
            <a:r>
              <a:rPr lang="it-IT" sz="2400" dirty="0" smtClean="0"/>
              <a:t> for wild nature and </a:t>
            </a:r>
            <a:r>
              <a:rPr lang="it-IT" sz="2400" dirty="0" err="1" smtClean="0"/>
              <a:t>popular</a:t>
            </a:r>
            <a:r>
              <a:rPr lang="it-IT" sz="2400" dirty="0" smtClean="0"/>
              <a:t> </a:t>
            </a:r>
            <a:r>
              <a:rPr lang="it-IT" sz="2400" dirty="0" err="1" smtClean="0"/>
              <a:t>legend</a:t>
            </a:r>
            <a:r>
              <a:rPr lang="it-IT" sz="2400" dirty="0" smtClean="0"/>
              <a:t>, so </a:t>
            </a:r>
            <a:r>
              <a:rPr lang="it-IT" sz="2400" dirty="0" err="1" smtClean="0"/>
              <a:t>we</a:t>
            </a:r>
            <a:r>
              <a:rPr lang="it-IT" sz="2400" dirty="0" smtClean="0"/>
              <a:t> </a:t>
            </a:r>
            <a:r>
              <a:rPr lang="it-IT" sz="2400" dirty="0" err="1" smtClean="0"/>
              <a:t>asked</a:t>
            </a:r>
            <a:r>
              <a:rPr lang="it-IT" sz="2400" dirty="0" smtClean="0"/>
              <a:t> </a:t>
            </a:r>
            <a:r>
              <a:rPr lang="it-IT" sz="2400" dirty="0" err="1" smtClean="0"/>
              <a:t>our</a:t>
            </a:r>
            <a:r>
              <a:rPr lang="it-IT" sz="2400" dirty="0" smtClean="0"/>
              <a:t> </a:t>
            </a:r>
            <a:r>
              <a:rPr lang="it-IT" sz="2400" dirty="0" err="1"/>
              <a:t>L</a:t>
            </a:r>
            <a:r>
              <a:rPr lang="it-IT" sz="2400" dirty="0" err="1" smtClean="0"/>
              <a:t>ithuanian</a:t>
            </a:r>
            <a:r>
              <a:rPr lang="it-IT" sz="2400" dirty="0" smtClean="0"/>
              <a:t> partner to </a:t>
            </a:r>
            <a:r>
              <a:rPr lang="it-IT" sz="2400" dirty="0" err="1" smtClean="0"/>
              <a:t>send</a:t>
            </a:r>
            <a:r>
              <a:rPr lang="it-IT" sz="2400" dirty="0" smtClean="0"/>
              <a:t> </a:t>
            </a:r>
            <a:r>
              <a:rPr lang="it-IT" sz="2400" dirty="0" err="1" smtClean="0"/>
              <a:t>us</a:t>
            </a:r>
            <a:r>
              <a:rPr lang="it-IT" sz="2400" dirty="0" smtClean="0"/>
              <a:t> a special </a:t>
            </a:r>
            <a:r>
              <a:rPr lang="it-IT" sz="2400" dirty="0" err="1" smtClean="0"/>
              <a:t>legend</a:t>
            </a:r>
            <a:endParaRPr lang="it-IT" sz="2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6672"/>
            <a:ext cx="888369" cy="7521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812" y="2870119"/>
            <a:ext cx="455284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1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Lithuanian</a:t>
            </a:r>
            <a:r>
              <a:rPr lang="it-IT" dirty="0" smtClean="0"/>
              <a:t> week!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92988" y="2644170"/>
            <a:ext cx="79928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So </a:t>
            </a:r>
            <a:r>
              <a:rPr lang="it-IT" sz="3200" dirty="0" err="1" smtClean="0"/>
              <a:t>we</a:t>
            </a:r>
            <a:r>
              <a:rPr lang="it-IT" sz="3200" dirty="0" smtClean="0"/>
              <a:t> </a:t>
            </a:r>
            <a:r>
              <a:rPr lang="it-IT" sz="3200" dirty="0" err="1" smtClean="0"/>
              <a:t>read</a:t>
            </a:r>
            <a:r>
              <a:rPr lang="it-IT" sz="3200" dirty="0" smtClean="0"/>
              <a:t> the </a:t>
            </a:r>
            <a:r>
              <a:rPr lang="it-IT" sz="3200" b="1" i="1" dirty="0" err="1" smtClean="0"/>
              <a:t>Iron</a:t>
            </a:r>
            <a:r>
              <a:rPr lang="it-IT" sz="3200" b="1" i="1" dirty="0" smtClean="0"/>
              <a:t> </a:t>
            </a:r>
            <a:r>
              <a:rPr lang="it-IT" sz="3200" b="1" i="1" dirty="0" err="1" smtClean="0"/>
              <a:t>wolf</a:t>
            </a:r>
            <a:r>
              <a:rPr lang="it-IT" sz="3200" b="1" i="1" dirty="0" smtClean="0"/>
              <a:t> </a:t>
            </a:r>
            <a:r>
              <a:rPr lang="it-IT" sz="3200" b="1" i="1" dirty="0" err="1" smtClean="0"/>
              <a:t>legend</a:t>
            </a:r>
            <a:r>
              <a:rPr lang="it-IT" sz="3200" dirty="0"/>
              <a:t>.</a:t>
            </a:r>
            <a:endParaRPr lang="it-IT" sz="3200" dirty="0" smtClean="0"/>
          </a:p>
          <a:p>
            <a:pPr algn="ctr"/>
            <a:r>
              <a:rPr lang="it-IT" sz="3200" dirty="0" err="1" smtClean="0"/>
              <a:t>It</a:t>
            </a:r>
            <a:r>
              <a:rPr lang="it-IT" sz="3200" dirty="0" smtClean="0"/>
              <a:t> </a:t>
            </a:r>
            <a:r>
              <a:rPr lang="it-IT" sz="3200" dirty="0" err="1" smtClean="0"/>
              <a:t>speaks</a:t>
            </a:r>
            <a:r>
              <a:rPr lang="it-IT" sz="3200" dirty="0" smtClean="0"/>
              <a:t> </a:t>
            </a:r>
            <a:r>
              <a:rPr lang="it-IT" sz="3200" dirty="0" err="1" smtClean="0"/>
              <a:t>about</a:t>
            </a:r>
            <a:r>
              <a:rPr lang="it-IT" sz="3200" dirty="0" smtClean="0"/>
              <a:t> an </a:t>
            </a:r>
            <a:r>
              <a:rPr lang="it-IT" sz="3200" dirty="0" err="1" smtClean="0"/>
              <a:t>important</a:t>
            </a:r>
            <a:r>
              <a:rPr lang="it-IT" sz="3200" dirty="0" smtClean="0"/>
              <a:t> </a:t>
            </a:r>
            <a:r>
              <a:rPr lang="it-IT" sz="3200" dirty="0" err="1" smtClean="0"/>
              <a:t>sovereign</a:t>
            </a:r>
            <a:r>
              <a:rPr lang="it-IT" sz="3200" dirty="0" smtClean="0"/>
              <a:t> </a:t>
            </a:r>
            <a:r>
              <a:rPr lang="it-IT" sz="3200" dirty="0" err="1" smtClean="0"/>
              <a:t>who</a:t>
            </a:r>
            <a:r>
              <a:rPr lang="it-IT" sz="3200" dirty="0"/>
              <a:t> </a:t>
            </a:r>
            <a:r>
              <a:rPr lang="it-IT" sz="3200" dirty="0" err="1" smtClean="0"/>
              <a:t>dreamt</a:t>
            </a:r>
            <a:r>
              <a:rPr lang="it-IT" sz="3200" dirty="0" smtClean="0"/>
              <a:t> of an </a:t>
            </a:r>
            <a:r>
              <a:rPr lang="it-IT" sz="3200" dirty="0" err="1" smtClean="0"/>
              <a:t>iron</a:t>
            </a:r>
            <a:r>
              <a:rPr lang="it-IT" sz="3200" dirty="0" smtClean="0"/>
              <a:t> </a:t>
            </a:r>
            <a:r>
              <a:rPr lang="it-IT" sz="3200" dirty="0" err="1" smtClean="0"/>
              <a:t>wolf</a:t>
            </a:r>
            <a:r>
              <a:rPr lang="it-IT" sz="3200" dirty="0" smtClean="0"/>
              <a:t> on a </a:t>
            </a:r>
            <a:r>
              <a:rPr lang="it-IT" sz="3200" dirty="0" err="1" smtClean="0"/>
              <a:t>hill</a:t>
            </a:r>
            <a:r>
              <a:rPr lang="it-IT" sz="3200" dirty="0" smtClean="0"/>
              <a:t> </a:t>
            </a:r>
            <a:r>
              <a:rPr lang="it-IT" sz="3200" dirty="0" err="1" smtClean="0"/>
              <a:t>that</a:t>
            </a:r>
            <a:r>
              <a:rPr lang="it-IT" sz="3200" dirty="0" smtClean="0"/>
              <a:t> </a:t>
            </a:r>
            <a:r>
              <a:rPr lang="it-IT" sz="3200" dirty="0" err="1" smtClean="0"/>
              <a:t>was</a:t>
            </a:r>
            <a:r>
              <a:rPr lang="it-IT" sz="3200" dirty="0" smtClean="0"/>
              <a:t> </a:t>
            </a:r>
            <a:r>
              <a:rPr lang="it-IT" sz="3200" dirty="0" err="1" smtClean="0"/>
              <a:t>ululated</a:t>
            </a:r>
            <a:r>
              <a:rPr lang="it-IT" sz="3200" dirty="0" smtClean="0"/>
              <a:t> </a:t>
            </a:r>
            <a:r>
              <a:rPr lang="it-IT" sz="3200" dirty="0" err="1" smtClean="0"/>
              <a:t>at</a:t>
            </a:r>
            <a:r>
              <a:rPr lang="it-IT" sz="3200" dirty="0" smtClean="0"/>
              <a:t> the </a:t>
            </a:r>
            <a:r>
              <a:rPr lang="it-IT" sz="3200" dirty="0" err="1" smtClean="0"/>
              <a:t>moon</a:t>
            </a:r>
            <a:r>
              <a:rPr lang="it-IT" sz="3200" dirty="0" smtClean="0"/>
              <a:t>. </a:t>
            </a:r>
            <a:r>
              <a:rPr lang="it-IT" sz="3200" dirty="0" err="1" smtClean="0"/>
              <a:t>That</a:t>
            </a:r>
            <a:r>
              <a:rPr lang="it-IT" sz="3200" dirty="0" smtClean="0"/>
              <a:t> </a:t>
            </a:r>
            <a:r>
              <a:rPr lang="it-IT" sz="3200" dirty="0" err="1" smtClean="0"/>
              <a:t>was</a:t>
            </a:r>
            <a:r>
              <a:rPr lang="it-IT" sz="3200" dirty="0" smtClean="0"/>
              <a:t> the </a:t>
            </a:r>
            <a:r>
              <a:rPr lang="it-IT" sz="3200" dirty="0" err="1" smtClean="0"/>
              <a:t>place</a:t>
            </a:r>
            <a:r>
              <a:rPr lang="it-IT" sz="3200" dirty="0" smtClean="0"/>
              <a:t> </a:t>
            </a:r>
            <a:r>
              <a:rPr lang="it-IT" sz="3200" dirty="0" err="1" smtClean="0"/>
              <a:t>where</a:t>
            </a:r>
            <a:r>
              <a:rPr lang="it-IT" sz="3200" dirty="0" smtClean="0"/>
              <a:t> he </a:t>
            </a:r>
            <a:r>
              <a:rPr lang="it-IT" sz="3200" dirty="0" err="1" smtClean="0"/>
              <a:t>founded</a:t>
            </a:r>
            <a:r>
              <a:rPr lang="it-IT" sz="3200" dirty="0" smtClean="0"/>
              <a:t> the </a:t>
            </a:r>
            <a:r>
              <a:rPr lang="it-IT" sz="3200" dirty="0" err="1" smtClean="0"/>
              <a:t>town</a:t>
            </a:r>
            <a:r>
              <a:rPr lang="it-IT" sz="3200" dirty="0" smtClean="0"/>
              <a:t> of Vilnius.</a:t>
            </a:r>
            <a:endParaRPr lang="it-IT" sz="32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6672"/>
            <a:ext cx="888369" cy="75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3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Lithuanian</a:t>
            </a:r>
            <a:r>
              <a:rPr lang="it-IT" dirty="0" smtClean="0"/>
              <a:t> week!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6672"/>
            <a:ext cx="888369" cy="7521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1907" y="55552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9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Lithuanian</a:t>
            </a:r>
            <a:r>
              <a:rPr lang="it-IT" dirty="0" smtClean="0"/>
              <a:t> week!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6672"/>
            <a:ext cx="888369" cy="7521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1907" y="55552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56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Lithuanian</a:t>
            </a:r>
            <a:r>
              <a:rPr lang="it-IT" dirty="0" smtClean="0"/>
              <a:t> week!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6672"/>
            <a:ext cx="888369" cy="7521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1907" y="55552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1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Lithuanian</a:t>
            </a:r>
            <a:r>
              <a:rPr lang="it-IT" dirty="0" smtClean="0"/>
              <a:t> week!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6672"/>
            <a:ext cx="888369" cy="7521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1907" y="55552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9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Lithuanian</a:t>
            </a:r>
            <a:r>
              <a:rPr lang="it-IT" dirty="0" smtClean="0"/>
              <a:t> week!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6672"/>
            <a:ext cx="888369" cy="7521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45" y="1628800"/>
            <a:ext cx="6264509" cy="469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212</Words>
  <Application>Microsoft Office PowerPoint</Application>
  <PresentationFormat>Presentazione su schermo (4:3)</PresentationFormat>
  <Paragraphs>29</Paragraphs>
  <Slides>17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Tema di Office</vt:lpstr>
      <vt:lpstr>Our Lithuanian week!</vt:lpstr>
      <vt:lpstr>Our Lithuanian week!</vt:lpstr>
      <vt:lpstr>Our Lithuanian week!</vt:lpstr>
      <vt:lpstr>Our Lithuanian week!</vt:lpstr>
      <vt:lpstr>Our Lithuanian week!</vt:lpstr>
      <vt:lpstr>Our Lithuanian week!</vt:lpstr>
      <vt:lpstr>Our Lithuanian week!</vt:lpstr>
      <vt:lpstr>Our Lithuanian week!</vt:lpstr>
      <vt:lpstr>Our Lithuanian week!</vt:lpstr>
      <vt:lpstr>Our Lithuanian week!</vt:lpstr>
      <vt:lpstr>Our Lithuanian week!</vt:lpstr>
      <vt:lpstr>Our Lithuanian week!</vt:lpstr>
      <vt:lpstr>Our Lithuanian week!</vt:lpstr>
      <vt:lpstr>Our Lithuanian week!</vt:lpstr>
      <vt:lpstr>Our Lithuanian week!</vt:lpstr>
      <vt:lpstr>Our Lithuanian week!</vt:lpstr>
      <vt:lpstr>Our Lithuanian week!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Lithuanian week!</dc:title>
  <dc:creator>Utente Windows</dc:creator>
  <cp:lastModifiedBy>Utente Windows</cp:lastModifiedBy>
  <cp:revision>4</cp:revision>
  <dcterms:created xsi:type="dcterms:W3CDTF">2021-06-09T15:05:03Z</dcterms:created>
  <dcterms:modified xsi:type="dcterms:W3CDTF">2021-06-09T15:45:19Z</dcterms:modified>
</cp:coreProperties>
</file>