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729925-EC76-45A5-AABF-5EFFCAB48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D1E7CFF-F906-420E-A882-8D8504160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9294B6B-9A3F-44B7-AD4D-58CF68E5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8486F25-E1A5-441B-AB36-46151310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2E4F781-235E-4E4D-BFEE-0DD9F23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470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0181CC-818A-466B-873A-CFE0A99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B33B116-D993-4245-A8E1-CD58FEAA7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98A0880-8C09-43C6-B21E-3E4419A5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5FF8B7D-F9D8-48C9-9195-5C1A368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C1B96FC-8F27-4CDD-B6D0-D2A81731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636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5A8F462-9592-4761-97B8-171160AAA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6F0446C-D951-43BA-9977-581C6BAB6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2877EBD-DC3A-4124-A9B4-A8C6DA3B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51EFFBE-8151-4F3F-BCB8-2A659957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96B0C39-4F1D-47F1-9AFD-1BC8C308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03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7AC6D6-6A04-4E1E-97BC-BC3CCFE4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2C4767-8D62-4713-AB95-6F709E71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C5B5BC6-D7E5-4DAC-8D9A-ACF013A9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FB758DF-691D-445E-8C43-FD55B523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75A7EB9-2CBE-443E-838F-E82B4C8A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010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DBFA50-D1BF-4853-9203-BF861584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EB5F48-60EB-44A0-A684-8F3AE24B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4F154D4-CD8D-409D-9643-2A328291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1862345-34FF-446E-B9E1-FE46CA3A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37E161B-89FE-47EA-ADA7-D4083ABC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923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B5AF34-934D-43C1-8771-414BAF35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26FC7C0-EFEC-41A1-9EF9-9D7853DA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1159FC4-D97D-4554-8A0C-117F02682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1A2748B-828B-49B9-A669-CB04E58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057B1C9-C38D-477D-8F28-4A4B26D0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A121C1A-41BF-4E78-9CF1-E95143FE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75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372458-17BA-4DB6-8DE4-3B7E0024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6992C67-0D29-403D-8AB7-8FDA64C2A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B344396-F3D8-4871-BC28-95020DFB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12A0E82D-DB1E-4766-A0AA-D81B44695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CA6A5163-E947-4A12-B4AF-F56A57702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22E0441-80A9-4233-96ED-274616AB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2CF40ABE-86E6-46FA-A315-A39181C4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95C0C07-627A-4A5B-B74A-0FC5F300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86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16E715-D163-45BF-8C02-05E9C5C3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BF3F844D-8AD8-440A-9918-CE7698D4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90C46EA-BA6B-442B-B03A-769467C2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DFD60A2-B767-40EC-B59A-E02925D8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07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68CFDCE-C883-402F-97C6-E1362506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717795C-2BB8-4F1F-9A0A-52C9F9E3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7D87B42-133F-4B94-8BBD-E9920141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69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DE49DF-3A52-455A-A7B8-9F796B0F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E60B9E6-6237-490F-AEE1-483F0135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E4CD6D6-A3EC-4C5F-B9EF-2A4E412F5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4DFF660-94EA-472A-8E0D-D3A5CE2E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E0C676C-C538-443D-B81C-34AB668F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86C247F-62EB-4B7E-A3C0-A640536A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442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321B89-E1C6-4741-AB01-4B35D89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CDE42FF-386E-478E-B17C-83CFBEA1B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6316AF4-37B5-458F-B896-5EF0F6E4B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695FB7A-CC09-41B2-8248-D32FAED1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5C7A3DC-A836-4E94-B18D-E886FC95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720CE16-72F1-494A-8AD3-D569E1F4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39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99B8C5F-9119-4B61-89E6-3E593582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3C9C0D0-76A9-491F-BBFD-49D42C23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3744F88-BD8A-42A6-B7D5-BBAD4CEE6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2E81-5270-4A53-B034-60C33C3B0219}" type="datetimeFigureOut">
              <a:rPr lang="lt-LT" smtClean="0"/>
              <a:t>2019-01-15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D8A0618-E8F4-4920-90FD-96B5D18C0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183CE41-E914-4130-85CD-0BC6F5221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425D-A064-4D22-A083-8420E56312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883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239DB85-E224-4E46-A218-32973757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WEEK</a:t>
            </a:r>
            <a:endParaRPr lang="lt-LT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A2630999-2134-4BF9-927C-BC8F916A8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08295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D53A786A-37A2-42CB-B713-4077F3350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6" y="1122241"/>
            <a:ext cx="7737087" cy="4351338"/>
          </a:xfrm>
        </p:spPr>
      </p:pic>
    </p:spTree>
    <p:extLst>
      <p:ext uri="{BB962C8B-B14F-4D97-AF65-F5344CB8AC3E}">
        <p14:creationId xmlns:p14="http://schemas.microsoft.com/office/powerpoint/2010/main" val="23584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4EC6938-88F5-48DA-81F8-AC4FCD36C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6" y="1253331"/>
            <a:ext cx="7737087" cy="4351338"/>
          </a:xfrm>
        </p:spPr>
      </p:pic>
    </p:spTree>
    <p:extLst>
      <p:ext uri="{BB962C8B-B14F-4D97-AF65-F5344CB8AC3E}">
        <p14:creationId xmlns:p14="http://schemas.microsoft.com/office/powerpoint/2010/main" val="223003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7893D276-5441-41BB-AD32-88075E58E1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04" y="426421"/>
            <a:ext cx="3234104" cy="5750542"/>
          </a:xfrm>
        </p:spPr>
      </p:pic>
      <p:pic>
        <p:nvPicPr>
          <p:cNvPr id="10" name="Turinio vietos rezervavimo ženklas 9">
            <a:extLst>
              <a:ext uri="{FF2B5EF4-FFF2-40B4-BE49-F238E27FC236}">
                <a16:creationId xmlns:a16="http://schemas.microsoft.com/office/drawing/2014/main" id="{11CD406C-97D3-484E-BBBB-970CE85B4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426421"/>
            <a:ext cx="3234104" cy="5750542"/>
          </a:xfrm>
        </p:spPr>
      </p:pic>
    </p:spTree>
    <p:extLst>
      <p:ext uri="{BB962C8B-B14F-4D97-AF65-F5344CB8AC3E}">
        <p14:creationId xmlns:p14="http://schemas.microsoft.com/office/powerpoint/2010/main" val="221568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64A32483-BDD4-4332-AD30-B20B1F6A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6" y="1253331"/>
            <a:ext cx="7737087" cy="4351338"/>
          </a:xfrm>
        </p:spPr>
      </p:pic>
    </p:spTree>
    <p:extLst>
      <p:ext uri="{BB962C8B-B14F-4D97-AF65-F5344CB8AC3E}">
        <p14:creationId xmlns:p14="http://schemas.microsoft.com/office/powerpoint/2010/main" val="332896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D008DE-5CE6-4C30-83AB-1C11BF3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went in Spain and shared his impressions with us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040DA834-A9E4-45FF-8D8E-74960FC8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6" y="1825625"/>
            <a:ext cx="7737087" cy="4351338"/>
          </a:xfrm>
        </p:spPr>
      </p:pic>
    </p:spTree>
    <p:extLst>
      <p:ext uri="{BB962C8B-B14F-4D97-AF65-F5344CB8AC3E}">
        <p14:creationId xmlns:p14="http://schemas.microsoft.com/office/powerpoint/2010/main" val="202703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F8C93695-55BF-404A-82AF-0FEF3CA33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6" y="1825625"/>
            <a:ext cx="7737087" cy="4351338"/>
          </a:xfrm>
        </p:spPr>
      </p:pic>
    </p:spTree>
    <p:extLst>
      <p:ext uri="{BB962C8B-B14F-4D97-AF65-F5344CB8AC3E}">
        <p14:creationId xmlns:p14="http://schemas.microsoft.com/office/powerpoint/2010/main" val="324981681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Plačiaekranė</PresentationFormat>
  <Paragraphs>2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„Office“ tema</vt:lpstr>
      <vt:lpstr>SPANISH WEEK</vt:lpstr>
      <vt:lpstr>„PowerPoint“ pateiktis</vt:lpstr>
      <vt:lpstr>„PowerPoint“ pateiktis</vt:lpstr>
      <vt:lpstr>„PowerPoint“ pateiktis</vt:lpstr>
      <vt:lpstr>„PowerPoint“ pateiktis</vt:lpstr>
      <vt:lpstr>The child went in Spain and shared his impressions with us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WEEK</dc:title>
  <dc:creator>lenovo</dc:creator>
  <cp:lastModifiedBy>lenovo</cp:lastModifiedBy>
  <cp:revision>3</cp:revision>
  <dcterms:created xsi:type="dcterms:W3CDTF">2019-01-15T14:43:05Z</dcterms:created>
  <dcterms:modified xsi:type="dcterms:W3CDTF">2019-01-15T15:50:25Z</dcterms:modified>
</cp:coreProperties>
</file>