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4" r:id="rId1"/>
  </p:sldMasterIdLst>
  <p:sldIdLst>
    <p:sldId id="256" r:id="rId2"/>
    <p:sldId id="268" r:id="rId3"/>
    <p:sldId id="257" r:id="rId4"/>
    <p:sldId id="258" r:id="rId5"/>
    <p:sldId id="259" r:id="rId6"/>
    <p:sldId id="260" r:id="rId7"/>
    <p:sldId id="261" r:id="rId8"/>
    <p:sldId id="262" r:id="rId9"/>
    <p:sldId id="263" r:id="rId10"/>
    <p:sldId id="264" r:id="rId11"/>
    <p:sldId id="266" r:id="rId12"/>
    <p:sldId id="267" r:id="rId13"/>
    <p:sldId id="269" r:id="rId14"/>
    <p:sldId id="270" r:id="rId15"/>
  </p:sldIdLst>
  <p:sldSz cx="12192000" cy="6858000"/>
  <p:notesSz cx="6858000" cy="9144000"/>
  <p:defaultText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88" d="100"/>
          <a:sy n="88" d="100"/>
        </p:scale>
        <p:origin x="494"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Pavadinimo skaidrė">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6A598601-CB54-4BFC-B6EE-6783D59606CE}"/>
              </a:ext>
            </a:extLst>
          </p:cNvPr>
          <p:cNvSpPr>
            <a:spLocks noGrp="1"/>
          </p:cNvSpPr>
          <p:nvPr>
            <p:ph type="ctrTitle"/>
          </p:nvPr>
        </p:nvSpPr>
        <p:spPr>
          <a:xfrm>
            <a:off x="1524000" y="1122363"/>
            <a:ext cx="9144000" cy="2387600"/>
          </a:xfrm>
        </p:spPr>
        <p:txBody>
          <a:bodyPr anchor="b"/>
          <a:lstStyle>
            <a:lvl1pPr algn="ctr">
              <a:defRPr sz="6000"/>
            </a:lvl1pPr>
          </a:lstStyle>
          <a:p>
            <a:r>
              <a:rPr lang="lt-LT"/>
              <a:t>Spustelėję redaguokite stilių</a:t>
            </a:r>
          </a:p>
        </p:txBody>
      </p:sp>
      <p:sp>
        <p:nvSpPr>
          <p:cNvPr id="3" name="Antrinis pavadinimas 2">
            <a:extLst>
              <a:ext uri="{FF2B5EF4-FFF2-40B4-BE49-F238E27FC236}">
                <a16:creationId xmlns:a16="http://schemas.microsoft.com/office/drawing/2014/main" id="{E5E1B22D-D5EC-4FE2-9CEB-FF3AAB7BD42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lt-LT"/>
              <a:t>Spustelėkite norėdami redaguoti šablono paantraštės stilių</a:t>
            </a:r>
          </a:p>
        </p:txBody>
      </p:sp>
      <p:sp>
        <p:nvSpPr>
          <p:cNvPr id="4" name="Datos vietos rezervavimo ženklas 3">
            <a:extLst>
              <a:ext uri="{FF2B5EF4-FFF2-40B4-BE49-F238E27FC236}">
                <a16:creationId xmlns:a16="http://schemas.microsoft.com/office/drawing/2014/main" id="{9689F594-A34A-48BE-BD45-5E0ED6D328AA}"/>
              </a:ext>
            </a:extLst>
          </p:cNvPr>
          <p:cNvSpPr>
            <a:spLocks noGrp="1"/>
          </p:cNvSpPr>
          <p:nvPr>
            <p:ph type="dt" sz="half" idx="10"/>
          </p:nvPr>
        </p:nvSpPr>
        <p:spPr/>
        <p:txBody>
          <a:bodyPr/>
          <a:lstStyle/>
          <a:p>
            <a:fld id="{296CEFBA-432E-47E9-AD07-330CD2E3436F}" type="datetimeFigureOut">
              <a:rPr lang="lt-LT" smtClean="0"/>
              <a:t>2019-06-15</a:t>
            </a:fld>
            <a:endParaRPr lang="lt-LT"/>
          </a:p>
        </p:txBody>
      </p:sp>
      <p:sp>
        <p:nvSpPr>
          <p:cNvPr id="5" name="Poraštės vietos rezervavimo ženklas 4">
            <a:extLst>
              <a:ext uri="{FF2B5EF4-FFF2-40B4-BE49-F238E27FC236}">
                <a16:creationId xmlns:a16="http://schemas.microsoft.com/office/drawing/2014/main" id="{9A0DCA09-9FA4-49ED-BADE-A4437520AC5D}"/>
              </a:ext>
            </a:extLst>
          </p:cNvPr>
          <p:cNvSpPr>
            <a:spLocks noGrp="1"/>
          </p:cNvSpPr>
          <p:nvPr>
            <p:ph type="ftr" sz="quarter" idx="11"/>
          </p:nvPr>
        </p:nvSpPr>
        <p:spPr/>
        <p:txBody>
          <a:bodyPr/>
          <a:lstStyle/>
          <a:p>
            <a:endParaRPr lang="lt-LT"/>
          </a:p>
        </p:txBody>
      </p:sp>
      <p:sp>
        <p:nvSpPr>
          <p:cNvPr id="6" name="Skaidrės numerio vietos rezervavimo ženklas 5">
            <a:extLst>
              <a:ext uri="{FF2B5EF4-FFF2-40B4-BE49-F238E27FC236}">
                <a16:creationId xmlns:a16="http://schemas.microsoft.com/office/drawing/2014/main" id="{0E1FD010-9EC1-4D99-ADB7-1A25BF8C73D7}"/>
              </a:ext>
            </a:extLst>
          </p:cNvPr>
          <p:cNvSpPr>
            <a:spLocks noGrp="1"/>
          </p:cNvSpPr>
          <p:nvPr>
            <p:ph type="sldNum" sz="quarter" idx="12"/>
          </p:nvPr>
        </p:nvSpPr>
        <p:spPr/>
        <p:txBody>
          <a:bodyPr/>
          <a:lstStyle/>
          <a:p>
            <a:fld id="{C0AAE6CD-25CA-456C-ADE3-73F7861343DE}" type="slidenum">
              <a:rPr lang="lt-LT" smtClean="0"/>
              <a:t>‹#›</a:t>
            </a:fld>
            <a:endParaRPr lang="lt-LT"/>
          </a:p>
        </p:txBody>
      </p:sp>
    </p:spTree>
    <p:extLst>
      <p:ext uri="{BB962C8B-B14F-4D97-AF65-F5344CB8AC3E}">
        <p14:creationId xmlns:p14="http://schemas.microsoft.com/office/powerpoint/2010/main" val="24528057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Pavadinimas ir vertikalus tekstas">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21BC9A73-A53A-406C-A01A-6DBEA714CA62}"/>
              </a:ext>
            </a:extLst>
          </p:cNvPr>
          <p:cNvSpPr>
            <a:spLocks noGrp="1"/>
          </p:cNvSpPr>
          <p:nvPr>
            <p:ph type="title"/>
          </p:nvPr>
        </p:nvSpPr>
        <p:spPr/>
        <p:txBody>
          <a:bodyPr/>
          <a:lstStyle/>
          <a:p>
            <a:r>
              <a:rPr lang="lt-LT"/>
              <a:t>Spustelėję redaguokite stilių</a:t>
            </a:r>
          </a:p>
        </p:txBody>
      </p:sp>
      <p:sp>
        <p:nvSpPr>
          <p:cNvPr id="3" name="Vertikalaus teksto vietos rezervavimo ženklas 2">
            <a:extLst>
              <a:ext uri="{FF2B5EF4-FFF2-40B4-BE49-F238E27FC236}">
                <a16:creationId xmlns:a16="http://schemas.microsoft.com/office/drawing/2014/main" id="{8B751B3D-7A59-4BB2-8C7C-E12229135A18}"/>
              </a:ext>
            </a:extLst>
          </p:cNvPr>
          <p:cNvSpPr>
            <a:spLocks noGrp="1"/>
          </p:cNvSpPr>
          <p:nvPr>
            <p:ph type="body" orient="vert" idx="1"/>
          </p:nvPr>
        </p:nvSpPr>
        <p:spPr/>
        <p:txBody>
          <a:bodyPr vert="eaVert"/>
          <a:lstStyle/>
          <a:p>
            <a:pPr lvl="0"/>
            <a:r>
              <a:rPr lang="lt-LT"/>
              <a:t>Redaguokite šablono teksto stilius</a:t>
            </a:r>
          </a:p>
          <a:p>
            <a:pPr lvl="1"/>
            <a:r>
              <a:rPr lang="lt-LT"/>
              <a:t>Antras lygis</a:t>
            </a:r>
          </a:p>
          <a:p>
            <a:pPr lvl="2"/>
            <a:r>
              <a:rPr lang="lt-LT"/>
              <a:t>Trečias lygis</a:t>
            </a:r>
          </a:p>
          <a:p>
            <a:pPr lvl="3"/>
            <a:r>
              <a:rPr lang="lt-LT"/>
              <a:t>Ketvirtas lygis</a:t>
            </a:r>
          </a:p>
          <a:p>
            <a:pPr lvl="4"/>
            <a:r>
              <a:rPr lang="lt-LT"/>
              <a:t>Penktas lygis</a:t>
            </a:r>
          </a:p>
        </p:txBody>
      </p:sp>
      <p:sp>
        <p:nvSpPr>
          <p:cNvPr id="4" name="Datos vietos rezervavimo ženklas 3">
            <a:extLst>
              <a:ext uri="{FF2B5EF4-FFF2-40B4-BE49-F238E27FC236}">
                <a16:creationId xmlns:a16="http://schemas.microsoft.com/office/drawing/2014/main" id="{1854150A-477F-40DC-914D-38A86FA843CA}"/>
              </a:ext>
            </a:extLst>
          </p:cNvPr>
          <p:cNvSpPr>
            <a:spLocks noGrp="1"/>
          </p:cNvSpPr>
          <p:nvPr>
            <p:ph type="dt" sz="half" idx="10"/>
          </p:nvPr>
        </p:nvSpPr>
        <p:spPr/>
        <p:txBody>
          <a:bodyPr/>
          <a:lstStyle/>
          <a:p>
            <a:fld id="{296CEFBA-432E-47E9-AD07-330CD2E3436F}" type="datetimeFigureOut">
              <a:rPr lang="lt-LT" smtClean="0"/>
              <a:t>2019-06-15</a:t>
            </a:fld>
            <a:endParaRPr lang="lt-LT"/>
          </a:p>
        </p:txBody>
      </p:sp>
      <p:sp>
        <p:nvSpPr>
          <p:cNvPr id="5" name="Poraštės vietos rezervavimo ženklas 4">
            <a:extLst>
              <a:ext uri="{FF2B5EF4-FFF2-40B4-BE49-F238E27FC236}">
                <a16:creationId xmlns:a16="http://schemas.microsoft.com/office/drawing/2014/main" id="{E801A12E-5343-48C6-8E14-3108789D305E}"/>
              </a:ext>
            </a:extLst>
          </p:cNvPr>
          <p:cNvSpPr>
            <a:spLocks noGrp="1"/>
          </p:cNvSpPr>
          <p:nvPr>
            <p:ph type="ftr" sz="quarter" idx="11"/>
          </p:nvPr>
        </p:nvSpPr>
        <p:spPr/>
        <p:txBody>
          <a:bodyPr/>
          <a:lstStyle/>
          <a:p>
            <a:endParaRPr lang="lt-LT"/>
          </a:p>
        </p:txBody>
      </p:sp>
      <p:sp>
        <p:nvSpPr>
          <p:cNvPr id="6" name="Skaidrės numerio vietos rezervavimo ženklas 5">
            <a:extLst>
              <a:ext uri="{FF2B5EF4-FFF2-40B4-BE49-F238E27FC236}">
                <a16:creationId xmlns:a16="http://schemas.microsoft.com/office/drawing/2014/main" id="{903B39B3-0432-4DF7-B91A-0973736082CE}"/>
              </a:ext>
            </a:extLst>
          </p:cNvPr>
          <p:cNvSpPr>
            <a:spLocks noGrp="1"/>
          </p:cNvSpPr>
          <p:nvPr>
            <p:ph type="sldNum" sz="quarter" idx="12"/>
          </p:nvPr>
        </p:nvSpPr>
        <p:spPr/>
        <p:txBody>
          <a:bodyPr/>
          <a:lstStyle/>
          <a:p>
            <a:fld id="{C0AAE6CD-25CA-456C-ADE3-73F7861343DE}" type="slidenum">
              <a:rPr lang="lt-LT" smtClean="0"/>
              <a:t>‹#›</a:t>
            </a:fld>
            <a:endParaRPr lang="lt-LT"/>
          </a:p>
        </p:txBody>
      </p:sp>
    </p:spTree>
    <p:extLst>
      <p:ext uri="{BB962C8B-B14F-4D97-AF65-F5344CB8AC3E}">
        <p14:creationId xmlns:p14="http://schemas.microsoft.com/office/powerpoint/2010/main" val="3947954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us pavadinimas ir tekstas">
    <p:spTree>
      <p:nvGrpSpPr>
        <p:cNvPr id="1" name=""/>
        <p:cNvGrpSpPr/>
        <p:nvPr/>
      </p:nvGrpSpPr>
      <p:grpSpPr>
        <a:xfrm>
          <a:off x="0" y="0"/>
          <a:ext cx="0" cy="0"/>
          <a:chOff x="0" y="0"/>
          <a:chExt cx="0" cy="0"/>
        </a:xfrm>
      </p:grpSpPr>
      <p:sp>
        <p:nvSpPr>
          <p:cNvPr id="2" name="Vertikalus pavadinimas 1">
            <a:extLst>
              <a:ext uri="{FF2B5EF4-FFF2-40B4-BE49-F238E27FC236}">
                <a16:creationId xmlns:a16="http://schemas.microsoft.com/office/drawing/2014/main" id="{A01EA40A-CE0E-43D6-AE3C-999137735433}"/>
              </a:ext>
            </a:extLst>
          </p:cNvPr>
          <p:cNvSpPr>
            <a:spLocks noGrp="1"/>
          </p:cNvSpPr>
          <p:nvPr>
            <p:ph type="title" orient="vert"/>
          </p:nvPr>
        </p:nvSpPr>
        <p:spPr>
          <a:xfrm>
            <a:off x="8724900" y="365125"/>
            <a:ext cx="2628900" cy="5811838"/>
          </a:xfrm>
        </p:spPr>
        <p:txBody>
          <a:bodyPr vert="eaVert"/>
          <a:lstStyle/>
          <a:p>
            <a:r>
              <a:rPr lang="lt-LT"/>
              <a:t>Spustelėję redaguokite stilių</a:t>
            </a:r>
          </a:p>
        </p:txBody>
      </p:sp>
      <p:sp>
        <p:nvSpPr>
          <p:cNvPr id="3" name="Vertikalaus teksto vietos rezervavimo ženklas 2">
            <a:extLst>
              <a:ext uri="{FF2B5EF4-FFF2-40B4-BE49-F238E27FC236}">
                <a16:creationId xmlns:a16="http://schemas.microsoft.com/office/drawing/2014/main" id="{960F6C80-78E6-4E96-B7BD-3F0325B90D7B}"/>
              </a:ext>
            </a:extLst>
          </p:cNvPr>
          <p:cNvSpPr>
            <a:spLocks noGrp="1"/>
          </p:cNvSpPr>
          <p:nvPr>
            <p:ph type="body" orient="vert" idx="1"/>
          </p:nvPr>
        </p:nvSpPr>
        <p:spPr>
          <a:xfrm>
            <a:off x="838200" y="365125"/>
            <a:ext cx="7734300" cy="5811838"/>
          </a:xfrm>
        </p:spPr>
        <p:txBody>
          <a:bodyPr vert="eaVert"/>
          <a:lstStyle/>
          <a:p>
            <a:pPr lvl="0"/>
            <a:r>
              <a:rPr lang="lt-LT"/>
              <a:t>Redaguokite šablono teksto stilius</a:t>
            </a:r>
          </a:p>
          <a:p>
            <a:pPr lvl="1"/>
            <a:r>
              <a:rPr lang="lt-LT"/>
              <a:t>Antras lygis</a:t>
            </a:r>
          </a:p>
          <a:p>
            <a:pPr lvl="2"/>
            <a:r>
              <a:rPr lang="lt-LT"/>
              <a:t>Trečias lygis</a:t>
            </a:r>
          </a:p>
          <a:p>
            <a:pPr lvl="3"/>
            <a:r>
              <a:rPr lang="lt-LT"/>
              <a:t>Ketvirtas lygis</a:t>
            </a:r>
          </a:p>
          <a:p>
            <a:pPr lvl="4"/>
            <a:r>
              <a:rPr lang="lt-LT"/>
              <a:t>Penktas lygis</a:t>
            </a:r>
          </a:p>
        </p:txBody>
      </p:sp>
      <p:sp>
        <p:nvSpPr>
          <p:cNvPr id="4" name="Datos vietos rezervavimo ženklas 3">
            <a:extLst>
              <a:ext uri="{FF2B5EF4-FFF2-40B4-BE49-F238E27FC236}">
                <a16:creationId xmlns:a16="http://schemas.microsoft.com/office/drawing/2014/main" id="{3A622B3E-85DD-42C6-AF74-4694D1D79063}"/>
              </a:ext>
            </a:extLst>
          </p:cNvPr>
          <p:cNvSpPr>
            <a:spLocks noGrp="1"/>
          </p:cNvSpPr>
          <p:nvPr>
            <p:ph type="dt" sz="half" idx="10"/>
          </p:nvPr>
        </p:nvSpPr>
        <p:spPr/>
        <p:txBody>
          <a:bodyPr/>
          <a:lstStyle/>
          <a:p>
            <a:fld id="{296CEFBA-432E-47E9-AD07-330CD2E3436F}" type="datetimeFigureOut">
              <a:rPr lang="lt-LT" smtClean="0"/>
              <a:t>2019-06-15</a:t>
            </a:fld>
            <a:endParaRPr lang="lt-LT"/>
          </a:p>
        </p:txBody>
      </p:sp>
      <p:sp>
        <p:nvSpPr>
          <p:cNvPr id="5" name="Poraštės vietos rezervavimo ženklas 4">
            <a:extLst>
              <a:ext uri="{FF2B5EF4-FFF2-40B4-BE49-F238E27FC236}">
                <a16:creationId xmlns:a16="http://schemas.microsoft.com/office/drawing/2014/main" id="{E7F2FD29-540A-465F-9FD0-761EF9634583}"/>
              </a:ext>
            </a:extLst>
          </p:cNvPr>
          <p:cNvSpPr>
            <a:spLocks noGrp="1"/>
          </p:cNvSpPr>
          <p:nvPr>
            <p:ph type="ftr" sz="quarter" idx="11"/>
          </p:nvPr>
        </p:nvSpPr>
        <p:spPr/>
        <p:txBody>
          <a:bodyPr/>
          <a:lstStyle/>
          <a:p>
            <a:endParaRPr lang="lt-LT"/>
          </a:p>
        </p:txBody>
      </p:sp>
      <p:sp>
        <p:nvSpPr>
          <p:cNvPr id="6" name="Skaidrės numerio vietos rezervavimo ženklas 5">
            <a:extLst>
              <a:ext uri="{FF2B5EF4-FFF2-40B4-BE49-F238E27FC236}">
                <a16:creationId xmlns:a16="http://schemas.microsoft.com/office/drawing/2014/main" id="{9303FBC4-FB4B-4908-89C7-93A11F7A7CB9}"/>
              </a:ext>
            </a:extLst>
          </p:cNvPr>
          <p:cNvSpPr>
            <a:spLocks noGrp="1"/>
          </p:cNvSpPr>
          <p:nvPr>
            <p:ph type="sldNum" sz="quarter" idx="12"/>
          </p:nvPr>
        </p:nvSpPr>
        <p:spPr/>
        <p:txBody>
          <a:bodyPr/>
          <a:lstStyle/>
          <a:p>
            <a:fld id="{C0AAE6CD-25CA-456C-ADE3-73F7861343DE}" type="slidenum">
              <a:rPr lang="lt-LT" smtClean="0"/>
              <a:t>‹#›</a:t>
            </a:fld>
            <a:endParaRPr lang="lt-LT"/>
          </a:p>
        </p:txBody>
      </p:sp>
    </p:spTree>
    <p:extLst>
      <p:ext uri="{BB962C8B-B14F-4D97-AF65-F5344CB8AC3E}">
        <p14:creationId xmlns:p14="http://schemas.microsoft.com/office/powerpoint/2010/main" val="25095893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Pavadinimas ir turinys">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B3A4CECC-309D-478D-B690-112B8DDD7734}"/>
              </a:ext>
            </a:extLst>
          </p:cNvPr>
          <p:cNvSpPr>
            <a:spLocks noGrp="1"/>
          </p:cNvSpPr>
          <p:nvPr>
            <p:ph type="title"/>
          </p:nvPr>
        </p:nvSpPr>
        <p:spPr/>
        <p:txBody>
          <a:bodyPr/>
          <a:lstStyle/>
          <a:p>
            <a:r>
              <a:rPr lang="lt-LT"/>
              <a:t>Spustelėję redaguokite stilių</a:t>
            </a:r>
          </a:p>
        </p:txBody>
      </p:sp>
      <p:sp>
        <p:nvSpPr>
          <p:cNvPr id="3" name="Turinio vietos rezervavimo ženklas 2">
            <a:extLst>
              <a:ext uri="{FF2B5EF4-FFF2-40B4-BE49-F238E27FC236}">
                <a16:creationId xmlns:a16="http://schemas.microsoft.com/office/drawing/2014/main" id="{27D38B99-CF0E-433F-B3AF-DC27DACF62E8}"/>
              </a:ext>
            </a:extLst>
          </p:cNvPr>
          <p:cNvSpPr>
            <a:spLocks noGrp="1"/>
          </p:cNvSpPr>
          <p:nvPr>
            <p:ph idx="1"/>
          </p:nvPr>
        </p:nvSpPr>
        <p:spPr/>
        <p:txBody>
          <a:bodyPr/>
          <a:lstStyle/>
          <a:p>
            <a:pPr lvl="0"/>
            <a:r>
              <a:rPr lang="lt-LT"/>
              <a:t>Redaguokite šablono teksto stilius</a:t>
            </a:r>
          </a:p>
          <a:p>
            <a:pPr lvl="1"/>
            <a:r>
              <a:rPr lang="lt-LT"/>
              <a:t>Antras lygis</a:t>
            </a:r>
          </a:p>
          <a:p>
            <a:pPr lvl="2"/>
            <a:r>
              <a:rPr lang="lt-LT"/>
              <a:t>Trečias lygis</a:t>
            </a:r>
          </a:p>
          <a:p>
            <a:pPr lvl="3"/>
            <a:r>
              <a:rPr lang="lt-LT"/>
              <a:t>Ketvirtas lygis</a:t>
            </a:r>
          </a:p>
          <a:p>
            <a:pPr lvl="4"/>
            <a:r>
              <a:rPr lang="lt-LT"/>
              <a:t>Penktas lygis</a:t>
            </a:r>
          </a:p>
        </p:txBody>
      </p:sp>
      <p:sp>
        <p:nvSpPr>
          <p:cNvPr id="4" name="Datos vietos rezervavimo ženklas 3">
            <a:extLst>
              <a:ext uri="{FF2B5EF4-FFF2-40B4-BE49-F238E27FC236}">
                <a16:creationId xmlns:a16="http://schemas.microsoft.com/office/drawing/2014/main" id="{01B15C26-E16E-4510-BBCA-1BFD8AC29A5C}"/>
              </a:ext>
            </a:extLst>
          </p:cNvPr>
          <p:cNvSpPr>
            <a:spLocks noGrp="1"/>
          </p:cNvSpPr>
          <p:nvPr>
            <p:ph type="dt" sz="half" idx="10"/>
          </p:nvPr>
        </p:nvSpPr>
        <p:spPr/>
        <p:txBody>
          <a:bodyPr/>
          <a:lstStyle/>
          <a:p>
            <a:fld id="{296CEFBA-432E-47E9-AD07-330CD2E3436F}" type="datetimeFigureOut">
              <a:rPr lang="lt-LT" smtClean="0"/>
              <a:t>2019-06-15</a:t>
            </a:fld>
            <a:endParaRPr lang="lt-LT"/>
          </a:p>
        </p:txBody>
      </p:sp>
      <p:sp>
        <p:nvSpPr>
          <p:cNvPr id="5" name="Poraštės vietos rezervavimo ženklas 4">
            <a:extLst>
              <a:ext uri="{FF2B5EF4-FFF2-40B4-BE49-F238E27FC236}">
                <a16:creationId xmlns:a16="http://schemas.microsoft.com/office/drawing/2014/main" id="{5D2C1527-3359-45F5-81C0-D7EFB24BF660}"/>
              </a:ext>
            </a:extLst>
          </p:cNvPr>
          <p:cNvSpPr>
            <a:spLocks noGrp="1"/>
          </p:cNvSpPr>
          <p:nvPr>
            <p:ph type="ftr" sz="quarter" idx="11"/>
          </p:nvPr>
        </p:nvSpPr>
        <p:spPr/>
        <p:txBody>
          <a:bodyPr/>
          <a:lstStyle/>
          <a:p>
            <a:endParaRPr lang="lt-LT"/>
          </a:p>
        </p:txBody>
      </p:sp>
      <p:sp>
        <p:nvSpPr>
          <p:cNvPr id="6" name="Skaidrės numerio vietos rezervavimo ženklas 5">
            <a:extLst>
              <a:ext uri="{FF2B5EF4-FFF2-40B4-BE49-F238E27FC236}">
                <a16:creationId xmlns:a16="http://schemas.microsoft.com/office/drawing/2014/main" id="{E62F6D8E-D9DF-4847-AA7C-75BD10400072}"/>
              </a:ext>
            </a:extLst>
          </p:cNvPr>
          <p:cNvSpPr>
            <a:spLocks noGrp="1"/>
          </p:cNvSpPr>
          <p:nvPr>
            <p:ph type="sldNum" sz="quarter" idx="12"/>
          </p:nvPr>
        </p:nvSpPr>
        <p:spPr/>
        <p:txBody>
          <a:bodyPr/>
          <a:lstStyle/>
          <a:p>
            <a:fld id="{C0AAE6CD-25CA-456C-ADE3-73F7861343DE}" type="slidenum">
              <a:rPr lang="lt-LT" smtClean="0"/>
              <a:t>‹#›</a:t>
            </a:fld>
            <a:endParaRPr lang="lt-LT"/>
          </a:p>
        </p:txBody>
      </p:sp>
    </p:spTree>
    <p:extLst>
      <p:ext uri="{BB962C8B-B14F-4D97-AF65-F5344CB8AC3E}">
        <p14:creationId xmlns:p14="http://schemas.microsoft.com/office/powerpoint/2010/main" val="36117559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kcijos antraštė">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7760BB6C-FC5F-45BF-A364-5C10A320B9B3}"/>
              </a:ext>
            </a:extLst>
          </p:cNvPr>
          <p:cNvSpPr>
            <a:spLocks noGrp="1"/>
          </p:cNvSpPr>
          <p:nvPr>
            <p:ph type="title"/>
          </p:nvPr>
        </p:nvSpPr>
        <p:spPr>
          <a:xfrm>
            <a:off x="831850" y="1709738"/>
            <a:ext cx="10515600" cy="2852737"/>
          </a:xfrm>
        </p:spPr>
        <p:txBody>
          <a:bodyPr anchor="b"/>
          <a:lstStyle>
            <a:lvl1pPr>
              <a:defRPr sz="6000"/>
            </a:lvl1pPr>
          </a:lstStyle>
          <a:p>
            <a:r>
              <a:rPr lang="lt-LT"/>
              <a:t>Spustelėję redaguokite stilių</a:t>
            </a:r>
          </a:p>
        </p:txBody>
      </p:sp>
      <p:sp>
        <p:nvSpPr>
          <p:cNvPr id="3" name="Teksto vietos rezervavimo ženklas 2">
            <a:extLst>
              <a:ext uri="{FF2B5EF4-FFF2-40B4-BE49-F238E27FC236}">
                <a16:creationId xmlns:a16="http://schemas.microsoft.com/office/drawing/2014/main" id="{95EECC82-E300-431F-AC73-104C3E85D97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lt-LT"/>
              <a:t>Redaguokite šablono teksto stilius</a:t>
            </a:r>
          </a:p>
        </p:txBody>
      </p:sp>
      <p:sp>
        <p:nvSpPr>
          <p:cNvPr id="4" name="Datos vietos rezervavimo ženklas 3">
            <a:extLst>
              <a:ext uri="{FF2B5EF4-FFF2-40B4-BE49-F238E27FC236}">
                <a16:creationId xmlns:a16="http://schemas.microsoft.com/office/drawing/2014/main" id="{2BAA3648-60CE-4157-96C8-72588B88C4EF}"/>
              </a:ext>
            </a:extLst>
          </p:cNvPr>
          <p:cNvSpPr>
            <a:spLocks noGrp="1"/>
          </p:cNvSpPr>
          <p:nvPr>
            <p:ph type="dt" sz="half" idx="10"/>
          </p:nvPr>
        </p:nvSpPr>
        <p:spPr/>
        <p:txBody>
          <a:bodyPr/>
          <a:lstStyle/>
          <a:p>
            <a:fld id="{296CEFBA-432E-47E9-AD07-330CD2E3436F}" type="datetimeFigureOut">
              <a:rPr lang="lt-LT" smtClean="0"/>
              <a:t>2019-06-15</a:t>
            </a:fld>
            <a:endParaRPr lang="lt-LT"/>
          </a:p>
        </p:txBody>
      </p:sp>
      <p:sp>
        <p:nvSpPr>
          <p:cNvPr id="5" name="Poraštės vietos rezervavimo ženklas 4">
            <a:extLst>
              <a:ext uri="{FF2B5EF4-FFF2-40B4-BE49-F238E27FC236}">
                <a16:creationId xmlns:a16="http://schemas.microsoft.com/office/drawing/2014/main" id="{5A69E7DE-7FC9-4743-A29D-138F484A1D2E}"/>
              </a:ext>
            </a:extLst>
          </p:cNvPr>
          <p:cNvSpPr>
            <a:spLocks noGrp="1"/>
          </p:cNvSpPr>
          <p:nvPr>
            <p:ph type="ftr" sz="quarter" idx="11"/>
          </p:nvPr>
        </p:nvSpPr>
        <p:spPr/>
        <p:txBody>
          <a:bodyPr/>
          <a:lstStyle/>
          <a:p>
            <a:endParaRPr lang="lt-LT"/>
          </a:p>
        </p:txBody>
      </p:sp>
      <p:sp>
        <p:nvSpPr>
          <p:cNvPr id="6" name="Skaidrės numerio vietos rezervavimo ženklas 5">
            <a:extLst>
              <a:ext uri="{FF2B5EF4-FFF2-40B4-BE49-F238E27FC236}">
                <a16:creationId xmlns:a16="http://schemas.microsoft.com/office/drawing/2014/main" id="{93B92D95-B22D-4924-B9D6-63C407E49880}"/>
              </a:ext>
            </a:extLst>
          </p:cNvPr>
          <p:cNvSpPr>
            <a:spLocks noGrp="1"/>
          </p:cNvSpPr>
          <p:nvPr>
            <p:ph type="sldNum" sz="quarter" idx="12"/>
          </p:nvPr>
        </p:nvSpPr>
        <p:spPr/>
        <p:txBody>
          <a:bodyPr/>
          <a:lstStyle/>
          <a:p>
            <a:fld id="{C0AAE6CD-25CA-456C-ADE3-73F7861343DE}" type="slidenum">
              <a:rPr lang="lt-LT" smtClean="0"/>
              <a:t>‹#›</a:t>
            </a:fld>
            <a:endParaRPr lang="lt-LT"/>
          </a:p>
        </p:txBody>
      </p:sp>
    </p:spTree>
    <p:extLst>
      <p:ext uri="{BB962C8B-B14F-4D97-AF65-F5344CB8AC3E}">
        <p14:creationId xmlns:p14="http://schemas.microsoft.com/office/powerpoint/2010/main" val="40083371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 turiniai">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B2971580-AEBA-459F-9053-EB7443A75F5A}"/>
              </a:ext>
            </a:extLst>
          </p:cNvPr>
          <p:cNvSpPr>
            <a:spLocks noGrp="1"/>
          </p:cNvSpPr>
          <p:nvPr>
            <p:ph type="title"/>
          </p:nvPr>
        </p:nvSpPr>
        <p:spPr/>
        <p:txBody>
          <a:bodyPr/>
          <a:lstStyle/>
          <a:p>
            <a:r>
              <a:rPr lang="lt-LT"/>
              <a:t>Spustelėję redaguokite stilių</a:t>
            </a:r>
          </a:p>
        </p:txBody>
      </p:sp>
      <p:sp>
        <p:nvSpPr>
          <p:cNvPr id="3" name="Turinio vietos rezervavimo ženklas 2">
            <a:extLst>
              <a:ext uri="{FF2B5EF4-FFF2-40B4-BE49-F238E27FC236}">
                <a16:creationId xmlns:a16="http://schemas.microsoft.com/office/drawing/2014/main" id="{E6C4FA75-3897-4EFD-96E3-A793F0FAA425}"/>
              </a:ext>
            </a:extLst>
          </p:cNvPr>
          <p:cNvSpPr>
            <a:spLocks noGrp="1"/>
          </p:cNvSpPr>
          <p:nvPr>
            <p:ph sz="half" idx="1"/>
          </p:nvPr>
        </p:nvSpPr>
        <p:spPr>
          <a:xfrm>
            <a:off x="838200" y="1825625"/>
            <a:ext cx="5181600" cy="4351338"/>
          </a:xfrm>
        </p:spPr>
        <p:txBody>
          <a:bodyPr/>
          <a:lstStyle/>
          <a:p>
            <a:pPr lvl="0"/>
            <a:r>
              <a:rPr lang="lt-LT"/>
              <a:t>Redaguokite šablono teksto stilius</a:t>
            </a:r>
          </a:p>
          <a:p>
            <a:pPr lvl="1"/>
            <a:r>
              <a:rPr lang="lt-LT"/>
              <a:t>Antras lygis</a:t>
            </a:r>
          </a:p>
          <a:p>
            <a:pPr lvl="2"/>
            <a:r>
              <a:rPr lang="lt-LT"/>
              <a:t>Trečias lygis</a:t>
            </a:r>
          </a:p>
          <a:p>
            <a:pPr lvl="3"/>
            <a:r>
              <a:rPr lang="lt-LT"/>
              <a:t>Ketvirtas lygis</a:t>
            </a:r>
          </a:p>
          <a:p>
            <a:pPr lvl="4"/>
            <a:r>
              <a:rPr lang="lt-LT"/>
              <a:t>Penktas lygis</a:t>
            </a:r>
          </a:p>
        </p:txBody>
      </p:sp>
      <p:sp>
        <p:nvSpPr>
          <p:cNvPr id="4" name="Turinio vietos rezervavimo ženklas 3">
            <a:extLst>
              <a:ext uri="{FF2B5EF4-FFF2-40B4-BE49-F238E27FC236}">
                <a16:creationId xmlns:a16="http://schemas.microsoft.com/office/drawing/2014/main" id="{DB113BA6-863D-4B13-A3C2-25C302ED2C1F}"/>
              </a:ext>
            </a:extLst>
          </p:cNvPr>
          <p:cNvSpPr>
            <a:spLocks noGrp="1"/>
          </p:cNvSpPr>
          <p:nvPr>
            <p:ph sz="half" idx="2"/>
          </p:nvPr>
        </p:nvSpPr>
        <p:spPr>
          <a:xfrm>
            <a:off x="6172200" y="1825625"/>
            <a:ext cx="5181600" cy="4351338"/>
          </a:xfrm>
        </p:spPr>
        <p:txBody>
          <a:bodyPr/>
          <a:lstStyle/>
          <a:p>
            <a:pPr lvl="0"/>
            <a:r>
              <a:rPr lang="lt-LT"/>
              <a:t>Redaguokite šablono teksto stilius</a:t>
            </a:r>
          </a:p>
          <a:p>
            <a:pPr lvl="1"/>
            <a:r>
              <a:rPr lang="lt-LT"/>
              <a:t>Antras lygis</a:t>
            </a:r>
          </a:p>
          <a:p>
            <a:pPr lvl="2"/>
            <a:r>
              <a:rPr lang="lt-LT"/>
              <a:t>Trečias lygis</a:t>
            </a:r>
          </a:p>
          <a:p>
            <a:pPr lvl="3"/>
            <a:r>
              <a:rPr lang="lt-LT"/>
              <a:t>Ketvirtas lygis</a:t>
            </a:r>
          </a:p>
          <a:p>
            <a:pPr lvl="4"/>
            <a:r>
              <a:rPr lang="lt-LT"/>
              <a:t>Penktas lygis</a:t>
            </a:r>
          </a:p>
        </p:txBody>
      </p:sp>
      <p:sp>
        <p:nvSpPr>
          <p:cNvPr id="5" name="Datos vietos rezervavimo ženklas 4">
            <a:extLst>
              <a:ext uri="{FF2B5EF4-FFF2-40B4-BE49-F238E27FC236}">
                <a16:creationId xmlns:a16="http://schemas.microsoft.com/office/drawing/2014/main" id="{BE34E39E-8E72-464E-A9B9-0CF583C9FB63}"/>
              </a:ext>
            </a:extLst>
          </p:cNvPr>
          <p:cNvSpPr>
            <a:spLocks noGrp="1"/>
          </p:cNvSpPr>
          <p:nvPr>
            <p:ph type="dt" sz="half" idx="10"/>
          </p:nvPr>
        </p:nvSpPr>
        <p:spPr/>
        <p:txBody>
          <a:bodyPr/>
          <a:lstStyle/>
          <a:p>
            <a:fld id="{296CEFBA-432E-47E9-AD07-330CD2E3436F}" type="datetimeFigureOut">
              <a:rPr lang="lt-LT" smtClean="0"/>
              <a:t>2019-06-15</a:t>
            </a:fld>
            <a:endParaRPr lang="lt-LT"/>
          </a:p>
        </p:txBody>
      </p:sp>
      <p:sp>
        <p:nvSpPr>
          <p:cNvPr id="6" name="Poraštės vietos rezervavimo ženklas 5">
            <a:extLst>
              <a:ext uri="{FF2B5EF4-FFF2-40B4-BE49-F238E27FC236}">
                <a16:creationId xmlns:a16="http://schemas.microsoft.com/office/drawing/2014/main" id="{ACCEC19A-9F88-43B8-97E5-9D2FFE49181A}"/>
              </a:ext>
            </a:extLst>
          </p:cNvPr>
          <p:cNvSpPr>
            <a:spLocks noGrp="1"/>
          </p:cNvSpPr>
          <p:nvPr>
            <p:ph type="ftr" sz="quarter" idx="11"/>
          </p:nvPr>
        </p:nvSpPr>
        <p:spPr/>
        <p:txBody>
          <a:bodyPr/>
          <a:lstStyle/>
          <a:p>
            <a:endParaRPr lang="lt-LT"/>
          </a:p>
        </p:txBody>
      </p:sp>
      <p:sp>
        <p:nvSpPr>
          <p:cNvPr id="7" name="Skaidrės numerio vietos rezervavimo ženklas 6">
            <a:extLst>
              <a:ext uri="{FF2B5EF4-FFF2-40B4-BE49-F238E27FC236}">
                <a16:creationId xmlns:a16="http://schemas.microsoft.com/office/drawing/2014/main" id="{CECC0CBD-4F57-45BE-834F-9C14B48E5523}"/>
              </a:ext>
            </a:extLst>
          </p:cNvPr>
          <p:cNvSpPr>
            <a:spLocks noGrp="1"/>
          </p:cNvSpPr>
          <p:nvPr>
            <p:ph type="sldNum" sz="quarter" idx="12"/>
          </p:nvPr>
        </p:nvSpPr>
        <p:spPr/>
        <p:txBody>
          <a:bodyPr/>
          <a:lstStyle/>
          <a:p>
            <a:fld id="{C0AAE6CD-25CA-456C-ADE3-73F7861343DE}" type="slidenum">
              <a:rPr lang="lt-LT" smtClean="0"/>
              <a:t>‹#›</a:t>
            </a:fld>
            <a:endParaRPr lang="lt-LT"/>
          </a:p>
        </p:txBody>
      </p:sp>
    </p:spTree>
    <p:extLst>
      <p:ext uri="{BB962C8B-B14F-4D97-AF65-F5344CB8AC3E}">
        <p14:creationId xmlns:p14="http://schemas.microsoft.com/office/powerpoint/2010/main" val="32915209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Lyginimas">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61E33387-1000-485E-AB83-4204174319C1}"/>
              </a:ext>
            </a:extLst>
          </p:cNvPr>
          <p:cNvSpPr>
            <a:spLocks noGrp="1"/>
          </p:cNvSpPr>
          <p:nvPr>
            <p:ph type="title"/>
          </p:nvPr>
        </p:nvSpPr>
        <p:spPr>
          <a:xfrm>
            <a:off x="839788" y="365125"/>
            <a:ext cx="10515600" cy="1325563"/>
          </a:xfrm>
        </p:spPr>
        <p:txBody>
          <a:bodyPr/>
          <a:lstStyle/>
          <a:p>
            <a:r>
              <a:rPr lang="lt-LT"/>
              <a:t>Spustelėję redaguokite stilių</a:t>
            </a:r>
          </a:p>
        </p:txBody>
      </p:sp>
      <p:sp>
        <p:nvSpPr>
          <p:cNvPr id="3" name="Teksto vietos rezervavimo ženklas 2">
            <a:extLst>
              <a:ext uri="{FF2B5EF4-FFF2-40B4-BE49-F238E27FC236}">
                <a16:creationId xmlns:a16="http://schemas.microsoft.com/office/drawing/2014/main" id="{9091DF1E-9195-4516-9FF0-2C1AA5DA46D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t-LT"/>
              <a:t>Redaguokite šablono teksto stilius</a:t>
            </a:r>
          </a:p>
        </p:txBody>
      </p:sp>
      <p:sp>
        <p:nvSpPr>
          <p:cNvPr id="4" name="Turinio vietos rezervavimo ženklas 3">
            <a:extLst>
              <a:ext uri="{FF2B5EF4-FFF2-40B4-BE49-F238E27FC236}">
                <a16:creationId xmlns:a16="http://schemas.microsoft.com/office/drawing/2014/main" id="{25CC3F57-5322-4FE9-8889-B88F328A15B9}"/>
              </a:ext>
            </a:extLst>
          </p:cNvPr>
          <p:cNvSpPr>
            <a:spLocks noGrp="1"/>
          </p:cNvSpPr>
          <p:nvPr>
            <p:ph sz="half" idx="2"/>
          </p:nvPr>
        </p:nvSpPr>
        <p:spPr>
          <a:xfrm>
            <a:off x="839788" y="2505075"/>
            <a:ext cx="5157787" cy="3684588"/>
          </a:xfrm>
        </p:spPr>
        <p:txBody>
          <a:bodyPr/>
          <a:lstStyle/>
          <a:p>
            <a:pPr lvl="0"/>
            <a:r>
              <a:rPr lang="lt-LT"/>
              <a:t>Redaguokite šablono teksto stilius</a:t>
            </a:r>
          </a:p>
          <a:p>
            <a:pPr lvl="1"/>
            <a:r>
              <a:rPr lang="lt-LT"/>
              <a:t>Antras lygis</a:t>
            </a:r>
          </a:p>
          <a:p>
            <a:pPr lvl="2"/>
            <a:r>
              <a:rPr lang="lt-LT"/>
              <a:t>Trečias lygis</a:t>
            </a:r>
          </a:p>
          <a:p>
            <a:pPr lvl="3"/>
            <a:r>
              <a:rPr lang="lt-LT"/>
              <a:t>Ketvirtas lygis</a:t>
            </a:r>
          </a:p>
          <a:p>
            <a:pPr lvl="4"/>
            <a:r>
              <a:rPr lang="lt-LT"/>
              <a:t>Penktas lygis</a:t>
            </a:r>
          </a:p>
        </p:txBody>
      </p:sp>
      <p:sp>
        <p:nvSpPr>
          <p:cNvPr id="5" name="Teksto vietos rezervavimo ženklas 4">
            <a:extLst>
              <a:ext uri="{FF2B5EF4-FFF2-40B4-BE49-F238E27FC236}">
                <a16:creationId xmlns:a16="http://schemas.microsoft.com/office/drawing/2014/main" id="{5DC8604E-5073-4BC4-B1FB-4E58EBE89D6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t-LT"/>
              <a:t>Redaguokite šablono teksto stilius</a:t>
            </a:r>
          </a:p>
        </p:txBody>
      </p:sp>
      <p:sp>
        <p:nvSpPr>
          <p:cNvPr id="6" name="Turinio vietos rezervavimo ženklas 5">
            <a:extLst>
              <a:ext uri="{FF2B5EF4-FFF2-40B4-BE49-F238E27FC236}">
                <a16:creationId xmlns:a16="http://schemas.microsoft.com/office/drawing/2014/main" id="{36C61AB8-1AE2-4C1C-95CA-02B7E6BF8422}"/>
              </a:ext>
            </a:extLst>
          </p:cNvPr>
          <p:cNvSpPr>
            <a:spLocks noGrp="1"/>
          </p:cNvSpPr>
          <p:nvPr>
            <p:ph sz="quarter" idx="4"/>
          </p:nvPr>
        </p:nvSpPr>
        <p:spPr>
          <a:xfrm>
            <a:off x="6172200" y="2505075"/>
            <a:ext cx="5183188" cy="3684588"/>
          </a:xfrm>
        </p:spPr>
        <p:txBody>
          <a:bodyPr/>
          <a:lstStyle/>
          <a:p>
            <a:pPr lvl="0"/>
            <a:r>
              <a:rPr lang="lt-LT"/>
              <a:t>Redaguokite šablono teksto stilius</a:t>
            </a:r>
          </a:p>
          <a:p>
            <a:pPr lvl="1"/>
            <a:r>
              <a:rPr lang="lt-LT"/>
              <a:t>Antras lygis</a:t>
            </a:r>
          </a:p>
          <a:p>
            <a:pPr lvl="2"/>
            <a:r>
              <a:rPr lang="lt-LT"/>
              <a:t>Trečias lygis</a:t>
            </a:r>
          </a:p>
          <a:p>
            <a:pPr lvl="3"/>
            <a:r>
              <a:rPr lang="lt-LT"/>
              <a:t>Ketvirtas lygis</a:t>
            </a:r>
          </a:p>
          <a:p>
            <a:pPr lvl="4"/>
            <a:r>
              <a:rPr lang="lt-LT"/>
              <a:t>Penktas lygis</a:t>
            </a:r>
          </a:p>
        </p:txBody>
      </p:sp>
      <p:sp>
        <p:nvSpPr>
          <p:cNvPr id="7" name="Datos vietos rezervavimo ženklas 6">
            <a:extLst>
              <a:ext uri="{FF2B5EF4-FFF2-40B4-BE49-F238E27FC236}">
                <a16:creationId xmlns:a16="http://schemas.microsoft.com/office/drawing/2014/main" id="{529DC8FE-65A5-4BE5-8614-126939FC149B}"/>
              </a:ext>
            </a:extLst>
          </p:cNvPr>
          <p:cNvSpPr>
            <a:spLocks noGrp="1"/>
          </p:cNvSpPr>
          <p:nvPr>
            <p:ph type="dt" sz="half" idx="10"/>
          </p:nvPr>
        </p:nvSpPr>
        <p:spPr/>
        <p:txBody>
          <a:bodyPr/>
          <a:lstStyle/>
          <a:p>
            <a:fld id="{296CEFBA-432E-47E9-AD07-330CD2E3436F}" type="datetimeFigureOut">
              <a:rPr lang="lt-LT" smtClean="0"/>
              <a:t>2019-06-15</a:t>
            </a:fld>
            <a:endParaRPr lang="lt-LT"/>
          </a:p>
        </p:txBody>
      </p:sp>
      <p:sp>
        <p:nvSpPr>
          <p:cNvPr id="8" name="Poraštės vietos rezervavimo ženklas 7">
            <a:extLst>
              <a:ext uri="{FF2B5EF4-FFF2-40B4-BE49-F238E27FC236}">
                <a16:creationId xmlns:a16="http://schemas.microsoft.com/office/drawing/2014/main" id="{25C015B1-9517-4BED-B52C-272FBA220B59}"/>
              </a:ext>
            </a:extLst>
          </p:cNvPr>
          <p:cNvSpPr>
            <a:spLocks noGrp="1"/>
          </p:cNvSpPr>
          <p:nvPr>
            <p:ph type="ftr" sz="quarter" idx="11"/>
          </p:nvPr>
        </p:nvSpPr>
        <p:spPr/>
        <p:txBody>
          <a:bodyPr/>
          <a:lstStyle/>
          <a:p>
            <a:endParaRPr lang="lt-LT"/>
          </a:p>
        </p:txBody>
      </p:sp>
      <p:sp>
        <p:nvSpPr>
          <p:cNvPr id="9" name="Skaidrės numerio vietos rezervavimo ženklas 8">
            <a:extLst>
              <a:ext uri="{FF2B5EF4-FFF2-40B4-BE49-F238E27FC236}">
                <a16:creationId xmlns:a16="http://schemas.microsoft.com/office/drawing/2014/main" id="{6A7ADC75-E584-4EC8-A725-55D449A3235D}"/>
              </a:ext>
            </a:extLst>
          </p:cNvPr>
          <p:cNvSpPr>
            <a:spLocks noGrp="1"/>
          </p:cNvSpPr>
          <p:nvPr>
            <p:ph type="sldNum" sz="quarter" idx="12"/>
          </p:nvPr>
        </p:nvSpPr>
        <p:spPr/>
        <p:txBody>
          <a:bodyPr/>
          <a:lstStyle/>
          <a:p>
            <a:fld id="{C0AAE6CD-25CA-456C-ADE3-73F7861343DE}" type="slidenum">
              <a:rPr lang="lt-LT" smtClean="0"/>
              <a:t>‹#›</a:t>
            </a:fld>
            <a:endParaRPr lang="lt-LT"/>
          </a:p>
        </p:txBody>
      </p:sp>
    </p:spTree>
    <p:extLst>
      <p:ext uri="{BB962C8B-B14F-4D97-AF65-F5344CB8AC3E}">
        <p14:creationId xmlns:p14="http://schemas.microsoft.com/office/powerpoint/2010/main" val="23333573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k pavadinimas">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9BEC25D4-285C-4BAE-A3B3-D1861470E478}"/>
              </a:ext>
            </a:extLst>
          </p:cNvPr>
          <p:cNvSpPr>
            <a:spLocks noGrp="1"/>
          </p:cNvSpPr>
          <p:nvPr>
            <p:ph type="title"/>
          </p:nvPr>
        </p:nvSpPr>
        <p:spPr/>
        <p:txBody>
          <a:bodyPr/>
          <a:lstStyle/>
          <a:p>
            <a:r>
              <a:rPr lang="lt-LT"/>
              <a:t>Spustelėję redaguokite stilių</a:t>
            </a:r>
          </a:p>
        </p:txBody>
      </p:sp>
      <p:sp>
        <p:nvSpPr>
          <p:cNvPr id="3" name="Datos vietos rezervavimo ženklas 2">
            <a:extLst>
              <a:ext uri="{FF2B5EF4-FFF2-40B4-BE49-F238E27FC236}">
                <a16:creationId xmlns:a16="http://schemas.microsoft.com/office/drawing/2014/main" id="{99AF945E-EDBB-4614-AF59-E0A6AA3D43F7}"/>
              </a:ext>
            </a:extLst>
          </p:cNvPr>
          <p:cNvSpPr>
            <a:spLocks noGrp="1"/>
          </p:cNvSpPr>
          <p:nvPr>
            <p:ph type="dt" sz="half" idx="10"/>
          </p:nvPr>
        </p:nvSpPr>
        <p:spPr/>
        <p:txBody>
          <a:bodyPr/>
          <a:lstStyle/>
          <a:p>
            <a:fld id="{296CEFBA-432E-47E9-AD07-330CD2E3436F}" type="datetimeFigureOut">
              <a:rPr lang="lt-LT" smtClean="0"/>
              <a:t>2019-06-15</a:t>
            </a:fld>
            <a:endParaRPr lang="lt-LT"/>
          </a:p>
        </p:txBody>
      </p:sp>
      <p:sp>
        <p:nvSpPr>
          <p:cNvPr id="4" name="Poraštės vietos rezervavimo ženklas 3">
            <a:extLst>
              <a:ext uri="{FF2B5EF4-FFF2-40B4-BE49-F238E27FC236}">
                <a16:creationId xmlns:a16="http://schemas.microsoft.com/office/drawing/2014/main" id="{2741AE6F-DF92-49EA-9798-83E044882FAD}"/>
              </a:ext>
            </a:extLst>
          </p:cNvPr>
          <p:cNvSpPr>
            <a:spLocks noGrp="1"/>
          </p:cNvSpPr>
          <p:nvPr>
            <p:ph type="ftr" sz="quarter" idx="11"/>
          </p:nvPr>
        </p:nvSpPr>
        <p:spPr/>
        <p:txBody>
          <a:bodyPr/>
          <a:lstStyle/>
          <a:p>
            <a:endParaRPr lang="lt-LT"/>
          </a:p>
        </p:txBody>
      </p:sp>
      <p:sp>
        <p:nvSpPr>
          <p:cNvPr id="5" name="Skaidrės numerio vietos rezervavimo ženklas 4">
            <a:extLst>
              <a:ext uri="{FF2B5EF4-FFF2-40B4-BE49-F238E27FC236}">
                <a16:creationId xmlns:a16="http://schemas.microsoft.com/office/drawing/2014/main" id="{4FA9C090-5431-43B0-8314-723FFA13700C}"/>
              </a:ext>
            </a:extLst>
          </p:cNvPr>
          <p:cNvSpPr>
            <a:spLocks noGrp="1"/>
          </p:cNvSpPr>
          <p:nvPr>
            <p:ph type="sldNum" sz="quarter" idx="12"/>
          </p:nvPr>
        </p:nvSpPr>
        <p:spPr/>
        <p:txBody>
          <a:bodyPr/>
          <a:lstStyle/>
          <a:p>
            <a:fld id="{C0AAE6CD-25CA-456C-ADE3-73F7861343DE}" type="slidenum">
              <a:rPr lang="lt-LT" smtClean="0"/>
              <a:t>‹#›</a:t>
            </a:fld>
            <a:endParaRPr lang="lt-LT"/>
          </a:p>
        </p:txBody>
      </p:sp>
    </p:spTree>
    <p:extLst>
      <p:ext uri="{BB962C8B-B14F-4D97-AF65-F5344CB8AC3E}">
        <p14:creationId xmlns:p14="http://schemas.microsoft.com/office/powerpoint/2010/main" val="20874440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uščia">
    <p:spTree>
      <p:nvGrpSpPr>
        <p:cNvPr id="1" name=""/>
        <p:cNvGrpSpPr/>
        <p:nvPr/>
      </p:nvGrpSpPr>
      <p:grpSpPr>
        <a:xfrm>
          <a:off x="0" y="0"/>
          <a:ext cx="0" cy="0"/>
          <a:chOff x="0" y="0"/>
          <a:chExt cx="0" cy="0"/>
        </a:xfrm>
      </p:grpSpPr>
      <p:sp>
        <p:nvSpPr>
          <p:cNvPr id="2" name="Datos vietos rezervavimo ženklas 1">
            <a:extLst>
              <a:ext uri="{FF2B5EF4-FFF2-40B4-BE49-F238E27FC236}">
                <a16:creationId xmlns:a16="http://schemas.microsoft.com/office/drawing/2014/main" id="{DAA63048-2DE7-4EDF-B7F1-0C0291BF9182}"/>
              </a:ext>
            </a:extLst>
          </p:cNvPr>
          <p:cNvSpPr>
            <a:spLocks noGrp="1"/>
          </p:cNvSpPr>
          <p:nvPr>
            <p:ph type="dt" sz="half" idx="10"/>
          </p:nvPr>
        </p:nvSpPr>
        <p:spPr/>
        <p:txBody>
          <a:bodyPr/>
          <a:lstStyle/>
          <a:p>
            <a:fld id="{296CEFBA-432E-47E9-AD07-330CD2E3436F}" type="datetimeFigureOut">
              <a:rPr lang="lt-LT" smtClean="0"/>
              <a:t>2019-06-15</a:t>
            </a:fld>
            <a:endParaRPr lang="lt-LT"/>
          </a:p>
        </p:txBody>
      </p:sp>
      <p:sp>
        <p:nvSpPr>
          <p:cNvPr id="3" name="Poraštės vietos rezervavimo ženklas 2">
            <a:extLst>
              <a:ext uri="{FF2B5EF4-FFF2-40B4-BE49-F238E27FC236}">
                <a16:creationId xmlns:a16="http://schemas.microsoft.com/office/drawing/2014/main" id="{65A108B9-5291-4835-A60B-7CE75A9AA99C}"/>
              </a:ext>
            </a:extLst>
          </p:cNvPr>
          <p:cNvSpPr>
            <a:spLocks noGrp="1"/>
          </p:cNvSpPr>
          <p:nvPr>
            <p:ph type="ftr" sz="quarter" idx="11"/>
          </p:nvPr>
        </p:nvSpPr>
        <p:spPr/>
        <p:txBody>
          <a:bodyPr/>
          <a:lstStyle/>
          <a:p>
            <a:endParaRPr lang="lt-LT"/>
          </a:p>
        </p:txBody>
      </p:sp>
      <p:sp>
        <p:nvSpPr>
          <p:cNvPr id="4" name="Skaidrės numerio vietos rezervavimo ženklas 3">
            <a:extLst>
              <a:ext uri="{FF2B5EF4-FFF2-40B4-BE49-F238E27FC236}">
                <a16:creationId xmlns:a16="http://schemas.microsoft.com/office/drawing/2014/main" id="{34D987FD-7BF0-4A40-A8FF-053B6D46174E}"/>
              </a:ext>
            </a:extLst>
          </p:cNvPr>
          <p:cNvSpPr>
            <a:spLocks noGrp="1"/>
          </p:cNvSpPr>
          <p:nvPr>
            <p:ph type="sldNum" sz="quarter" idx="12"/>
          </p:nvPr>
        </p:nvSpPr>
        <p:spPr/>
        <p:txBody>
          <a:bodyPr/>
          <a:lstStyle/>
          <a:p>
            <a:fld id="{C0AAE6CD-25CA-456C-ADE3-73F7861343DE}" type="slidenum">
              <a:rPr lang="lt-LT" smtClean="0"/>
              <a:t>‹#›</a:t>
            </a:fld>
            <a:endParaRPr lang="lt-LT"/>
          </a:p>
        </p:txBody>
      </p:sp>
    </p:spTree>
    <p:extLst>
      <p:ext uri="{BB962C8B-B14F-4D97-AF65-F5344CB8AC3E}">
        <p14:creationId xmlns:p14="http://schemas.microsoft.com/office/powerpoint/2010/main" val="4231864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urinys ir antraštė">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7B20C1BE-3FF6-4F35-9065-26E93FDB8659}"/>
              </a:ext>
            </a:extLst>
          </p:cNvPr>
          <p:cNvSpPr>
            <a:spLocks noGrp="1"/>
          </p:cNvSpPr>
          <p:nvPr>
            <p:ph type="title"/>
          </p:nvPr>
        </p:nvSpPr>
        <p:spPr>
          <a:xfrm>
            <a:off x="839788" y="457200"/>
            <a:ext cx="3932237" cy="1600200"/>
          </a:xfrm>
        </p:spPr>
        <p:txBody>
          <a:bodyPr anchor="b"/>
          <a:lstStyle>
            <a:lvl1pPr>
              <a:defRPr sz="3200"/>
            </a:lvl1pPr>
          </a:lstStyle>
          <a:p>
            <a:r>
              <a:rPr lang="lt-LT"/>
              <a:t>Spustelėję redaguokite stilių</a:t>
            </a:r>
          </a:p>
        </p:txBody>
      </p:sp>
      <p:sp>
        <p:nvSpPr>
          <p:cNvPr id="3" name="Turinio vietos rezervavimo ženklas 2">
            <a:extLst>
              <a:ext uri="{FF2B5EF4-FFF2-40B4-BE49-F238E27FC236}">
                <a16:creationId xmlns:a16="http://schemas.microsoft.com/office/drawing/2014/main" id="{1CC31821-BAD6-4039-8C1C-92259E4924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lt-LT"/>
              <a:t>Redaguokite šablono teksto stilius</a:t>
            </a:r>
          </a:p>
          <a:p>
            <a:pPr lvl="1"/>
            <a:r>
              <a:rPr lang="lt-LT"/>
              <a:t>Antras lygis</a:t>
            </a:r>
          </a:p>
          <a:p>
            <a:pPr lvl="2"/>
            <a:r>
              <a:rPr lang="lt-LT"/>
              <a:t>Trečias lygis</a:t>
            </a:r>
          </a:p>
          <a:p>
            <a:pPr lvl="3"/>
            <a:r>
              <a:rPr lang="lt-LT"/>
              <a:t>Ketvirtas lygis</a:t>
            </a:r>
          </a:p>
          <a:p>
            <a:pPr lvl="4"/>
            <a:r>
              <a:rPr lang="lt-LT"/>
              <a:t>Penktas lygis</a:t>
            </a:r>
          </a:p>
        </p:txBody>
      </p:sp>
      <p:sp>
        <p:nvSpPr>
          <p:cNvPr id="4" name="Teksto vietos rezervavimo ženklas 3">
            <a:extLst>
              <a:ext uri="{FF2B5EF4-FFF2-40B4-BE49-F238E27FC236}">
                <a16:creationId xmlns:a16="http://schemas.microsoft.com/office/drawing/2014/main" id="{F81F0E3B-60D7-4083-8070-3E64A67F78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lt-LT"/>
              <a:t>Redaguokite šablono teksto stilius</a:t>
            </a:r>
          </a:p>
        </p:txBody>
      </p:sp>
      <p:sp>
        <p:nvSpPr>
          <p:cNvPr id="5" name="Datos vietos rezervavimo ženklas 4">
            <a:extLst>
              <a:ext uri="{FF2B5EF4-FFF2-40B4-BE49-F238E27FC236}">
                <a16:creationId xmlns:a16="http://schemas.microsoft.com/office/drawing/2014/main" id="{C758BF1B-C333-43F9-8946-8A1D042F2571}"/>
              </a:ext>
            </a:extLst>
          </p:cNvPr>
          <p:cNvSpPr>
            <a:spLocks noGrp="1"/>
          </p:cNvSpPr>
          <p:nvPr>
            <p:ph type="dt" sz="half" idx="10"/>
          </p:nvPr>
        </p:nvSpPr>
        <p:spPr/>
        <p:txBody>
          <a:bodyPr/>
          <a:lstStyle/>
          <a:p>
            <a:fld id="{296CEFBA-432E-47E9-AD07-330CD2E3436F}" type="datetimeFigureOut">
              <a:rPr lang="lt-LT" smtClean="0"/>
              <a:t>2019-06-15</a:t>
            </a:fld>
            <a:endParaRPr lang="lt-LT"/>
          </a:p>
        </p:txBody>
      </p:sp>
      <p:sp>
        <p:nvSpPr>
          <p:cNvPr id="6" name="Poraštės vietos rezervavimo ženklas 5">
            <a:extLst>
              <a:ext uri="{FF2B5EF4-FFF2-40B4-BE49-F238E27FC236}">
                <a16:creationId xmlns:a16="http://schemas.microsoft.com/office/drawing/2014/main" id="{647368AE-2AF8-4D0B-A26A-61EBCE1603B0}"/>
              </a:ext>
            </a:extLst>
          </p:cNvPr>
          <p:cNvSpPr>
            <a:spLocks noGrp="1"/>
          </p:cNvSpPr>
          <p:nvPr>
            <p:ph type="ftr" sz="quarter" idx="11"/>
          </p:nvPr>
        </p:nvSpPr>
        <p:spPr/>
        <p:txBody>
          <a:bodyPr/>
          <a:lstStyle/>
          <a:p>
            <a:endParaRPr lang="lt-LT"/>
          </a:p>
        </p:txBody>
      </p:sp>
      <p:sp>
        <p:nvSpPr>
          <p:cNvPr id="7" name="Skaidrės numerio vietos rezervavimo ženklas 6">
            <a:extLst>
              <a:ext uri="{FF2B5EF4-FFF2-40B4-BE49-F238E27FC236}">
                <a16:creationId xmlns:a16="http://schemas.microsoft.com/office/drawing/2014/main" id="{C330568B-4CF3-4817-A21F-783455579456}"/>
              </a:ext>
            </a:extLst>
          </p:cNvPr>
          <p:cNvSpPr>
            <a:spLocks noGrp="1"/>
          </p:cNvSpPr>
          <p:nvPr>
            <p:ph type="sldNum" sz="quarter" idx="12"/>
          </p:nvPr>
        </p:nvSpPr>
        <p:spPr/>
        <p:txBody>
          <a:bodyPr/>
          <a:lstStyle/>
          <a:p>
            <a:fld id="{C0AAE6CD-25CA-456C-ADE3-73F7861343DE}" type="slidenum">
              <a:rPr lang="lt-LT" smtClean="0"/>
              <a:t>‹#›</a:t>
            </a:fld>
            <a:endParaRPr lang="lt-LT"/>
          </a:p>
        </p:txBody>
      </p:sp>
    </p:spTree>
    <p:extLst>
      <p:ext uri="{BB962C8B-B14F-4D97-AF65-F5344CB8AC3E}">
        <p14:creationId xmlns:p14="http://schemas.microsoft.com/office/powerpoint/2010/main" val="6282282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aveikslėlis ir antraštė">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B8398CFF-7121-4FAB-8F26-B1C85709DEC6}"/>
              </a:ext>
            </a:extLst>
          </p:cNvPr>
          <p:cNvSpPr>
            <a:spLocks noGrp="1"/>
          </p:cNvSpPr>
          <p:nvPr>
            <p:ph type="title"/>
          </p:nvPr>
        </p:nvSpPr>
        <p:spPr>
          <a:xfrm>
            <a:off x="839788" y="457200"/>
            <a:ext cx="3932237" cy="1600200"/>
          </a:xfrm>
        </p:spPr>
        <p:txBody>
          <a:bodyPr anchor="b"/>
          <a:lstStyle>
            <a:lvl1pPr>
              <a:defRPr sz="3200"/>
            </a:lvl1pPr>
          </a:lstStyle>
          <a:p>
            <a:r>
              <a:rPr lang="lt-LT"/>
              <a:t>Spustelėję redaguokite stilių</a:t>
            </a:r>
          </a:p>
        </p:txBody>
      </p:sp>
      <p:sp>
        <p:nvSpPr>
          <p:cNvPr id="3" name="Paveikslėlio vietos rezervavimo ženklas 2">
            <a:extLst>
              <a:ext uri="{FF2B5EF4-FFF2-40B4-BE49-F238E27FC236}">
                <a16:creationId xmlns:a16="http://schemas.microsoft.com/office/drawing/2014/main" id="{00FF6065-733E-4473-BD5A-457DFE9CBA4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lt-LT"/>
          </a:p>
        </p:txBody>
      </p:sp>
      <p:sp>
        <p:nvSpPr>
          <p:cNvPr id="4" name="Teksto vietos rezervavimo ženklas 3">
            <a:extLst>
              <a:ext uri="{FF2B5EF4-FFF2-40B4-BE49-F238E27FC236}">
                <a16:creationId xmlns:a16="http://schemas.microsoft.com/office/drawing/2014/main" id="{7E89A8F8-329D-4F63-B016-DB4B5FE381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lt-LT"/>
              <a:t>Redaguokite šablono teksto stilius</a:t>
            </a:r>
          </a:p>
        </p:txBody>
      </p:sp>
      <p:sp>
        <p:nvSpPr>
          <p:cNvPr id="5" name="Datos vietos rezervavimo ženklas 4">
            <a:extLst>
              <a:ext uri="{FF2B5EF4-FFF2-40B4-BE49-F238E27FC236}">
                <a16:creationId xmlns:a16="http://schemas.microsoft.com/office/drawing/2014/main" id="{1FA76C07-F15E-44B7-9463-6C983B7646EA}"/>
              </a:ext>
            </a:extLst>
          </p:cNvPr>
          <p:cNvSpPr>
            <a:spLocks noGrp="1"/>
          </p:cNvSpPr>
          <p:nvPr>
            <p:ph type="dt" sz="half" idx="10"/>
          </p:nvPr>
        </p:nvSpPr>
        <p:spPr/>
        <p:txBody>
          <a:bodyPr/>
          <a:lstStyle/>
          <a:p>
            <a:fld id="{296CEFBA-432E-47E9-AD07-330CD2E3436F}" type="datetimeFigureOut">
              <a:rPr lang="lt-LT" smtClean="0"/>
              <a:t>2019-06-15</a:t>
            </a:fld>
            <a:endParaRPr lang="lt-LT"/>
          </a:p>
        </p:txBody>
      </p:sp>
      <p:sp>
        <p:nvSpPr>
          <p:cNvPr id="6" name="Poraštės vietos rezervavimo ženklas 5">
            <a:extLst>
              <a:ext uri="{FF2B5EF4-FFF2-40B4-BE49-F238E27FC236}">
                <a16:creationId xmlns:a16="http://schemas.microsoft.com/office/drawing/2014/main" id="{9AB96191-D8F4-4C07-9AD5-22160F3EBAC8}"/>
              </a:ext>
            </a:extLst>
          </p:cNvPr>
          <p:cNvSpPr>
            <a:spLocks noGrp="1"/>
          </p:cNvSpPr>
          <p:nvPr>
            <p:ph type="ftr" sz="quarter" idx="11"/>
          </p:nvPr>
        </p:nvSpPr>
        <p:spPr/>
        <p:txBody>
          <a:bodyPr/>
          <a:lstStyle/>
          <a:p>
            <a:endParaRPr lang="lt-LT"/>
          </a:p>
        </p:txBody>
      </p:sp>
      <p:sp>
        <p:nvSpPr>
          <p:cNvPr id="7" name="Skaidrės numerio vietos rezervavimo ženklas 6">
            <a:extLst>
              <a:ext uri="{FF2B5EF4-FFF2-40B4-BE49-F238E27FC236}">
                <a16:creationId xmlns:a16="http://schemas.microsoft.com/office/drawing/2014/main" id="{11786D92-2471-47B4-9628-D66847F9E822}"/>
              </a:ext>
            </a:extLst>
          </p:cNvPr>
          <p:cNvSpPr>
            <a:spLocks noGrp="1"/>
          </p:cNvSpPr>
          <p:nvPr>
            <p:ph type="sldNum" sz="quarter" idx="12"/>
          </p:nvPr>
        </p:nvSpPr>
        <p:spPr/>
        <p:txBody>
          <a:bodyPr/>
          <a:lstStyle/>
          <a:p>
            <a:fld id="{C0AAE6CD-25CA-456C-ADE3-73F7861343DE}" type="slidenum">
              <a:rPr lang="lt-LT" smtClean="0"/>
              <a:t>‹#›</a:t>
            </a:fld>
            <a:endParaRPr lang="lt-LT"/>
          </a:p>
        </p:txBody>
      </p:sp>
    </p:spTree>
    <p:extLst>
      <p:ext uri="{BB962C8B-B14F-4D97-AF65-F5344CB8AC3E}">
        <p14:creationId xmlns:p14="http://schemas.microsoft.com/office/powerpoint/2010/main" val="2393952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avadinimo vietos rezervavimo ženklas 1">
            <a:extLst>
              <a:ext uri="{FF2B5EF4-FFF2-40B4-BE49-F238E27FC236}">
                <a16:creationId xmlns:a16="http://schemas.microsoft.com/office/drawing/2014/main" id="{2ADCD321-3569-4FE5-A13A-6DDC4AF0B37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lt-LT"/>
              <a:t>Spustelėję redaguokite stilių</a:t>
            </a:r>
          </a:p>
        </p:txBody>
      </p:sp>
      <p:sp>
        <p:nvSpPr>
          <p:cNvPr id="3" name="Teksto vietos rezervavimo ženklas 2">
            <a:extLst>
              <a:ext uri="{FF2B5EF4-FFF2-40B4-BE49-F238E27FC236}">
                <a16:creationId xmlns:a16="http://schemas.microsoft.com/office/drawing/2014/main" id="{E831372B-9D4F-477C-A150-DA92919DAC1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lt-LT"/>
              <a:t>Redaguokite šablono teksto stilius</a:t>
            </a:r>
          </a:p>
          <a:p>
            <a:pPr lvl="1"/>
            <a:r>
              <a:rPr lang="lt-LT"/>
              <a:t>Antras lygis</a:t>
            </a:r>
          </a:p>
          <a:p>
            <a:pPr lvl="2"/>
            <a:r>
              <a:rPr lang="lt-LT"/>
              <a:t>Trečias lygis</a:t>
            </a:r>
          </a:p>
          <a:p>
            <a:pPr lvl="3"/>
            <a:r>
              <a:rPr lang="lt-LT"/>
              <a:t>Ketvirtas lygis</a:t>
            </a:r>
          </a:p>
          <a:p>
            <a:pPr lvl="4"/>
            <a:r>
              <a:rPr lang="lt-LT"/>
              <a:t>Penktas lygis</a:t>
            </a:r>
          </a:p>
        </p:txBody>
      </p:sp>
      <p:sp>
        <p:nvSpPr>
          <p:cNvPr id="4" name="Datos vietos rezervavimo ženklas 3">
            <a:extLst>
              <a:ext uri="{FF2B5EF4-FFF2-40B4-BE49-F238E27FC236}">
                <a16:creationId xmlns:a16="http://schemas.microsoft.com/office/drawing/2014/main" id="{D774444C-6BCD-47F6-B44B-45987062E3B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96CEFBA-432E-47E9-AD07-330CD2E3436F}" type="datetimeFigureOut">
              <a:rPr lang="lt-LT" smtClean="0"/>
              <a:t>2019-06-15</a:t>
            </a:fld>
            <a:endParaRPr lang="lt-LT"/>
          </a:p>
        </p:txBody>
      </p:sp>
      <p:sp>
        <p:nvSpPr>
          <p:cNvPr id="5" name="Poraštės vietos rezervavimo ženklas 4">
            <a:extLst>
              <a:ext uri="{FF2B5EF4-FFF2-40B4-BE49-F238E27FC236}">
                <a16:creationId xmlns:a16="http://schemas.microsoft.com/office/drawing/2014/main" id="{3385012B-4AF3-4405-B45E-3238AFB9C0D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lt-LT"/>
          </a:p>
        </p:txBody>
      </p:sp>
      <p:sp>
        <p:nvSpPr>
          <p:cNvPr id="6" name="Skaidrės numerio vietos rezervavimo ženklas 5">
            <a:extLst>
              <a:ext uri="{FF2B5EF4-FFF2-40B4-BE49-F238E27FC236}">
                <a16:creationId xmlns:a16="http://schemas.microsoft.com/office/drawing/2014/main" id="{9703049D-2ECF-4C23-BDC1-7051F47A89C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AAE6CD-25CA-456C-ADE3-73F7861343DE}" type="slidenum">
              <a:rPr lang="lt-LT" smtClean="0"/>
              <a:t>‹#›</a:t>
            </a:fld>
            <a:endParaRPr lang="lt-LT"/>
          </a:p>
        </p:txBody>
      </p:sp>
    </p:spTree>
    <p:extLst>
      <p:ext uri="{BB962C8B-B14F-4D97-AF65-F5344CB8AC3E}">
        <p14:creationId xmlns:p14="http://schemas.microsoft.com/office/powerpoint/2010/main" val="2664095328"/>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4.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jpg"/></Relationships>
</file>

<file path=ppt/slides/_rels/slide1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eg"/><Relationship Id="rId1" Type="http://schemas.openxmlformats.org/officeDocument/2006/relationships/slideLayout" Target="../slideLayouts/slideLayout4.xml"/><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aveikslėlis 3">
            <a:extLst>
              <a:ext uri="{FF2B5EF4-FFF2-40B4-BE49-F238E27FC236}">
                <a16:creationId xmlns:a16="http://schemas.microsoft.com/office/drawing/2014/main" id="{9988E467-59B9-43CC-A662-A6F26596707F}"/>
              </a:ext>
            </a:extLst>
          </p:cNvPr>
          <p:cNvPicPr>
            <a:picLocks noChangeAspect="1"/>
          </p:cNvPicPr>
          <p:nvPr/>
        </p:nvPicPr>
        <p:blipFill>
          <a:blip r:embed="rId2"/>
          <a:stretch>
            <a:fillRect/>
          </a:stretch>
        </p:blipFill>
        <p:spPr>
          <a:xfrm>
            <a:off x="593724" y="824216"/>
            <a:ext cx="1911836" cy="2397286"/>
          </a:xfrm>
          <a:prstGeom prst="rect">
            <a:avLst/>
          </a:prstGeom>
        </p:spPr>
      </p:pic>
      <p:sp>
        <p:nvSpPr>
          <p:cNvPr id="3" name="Antrinis pavadinimas 2">
            <a:extLst>
              <a:ext uri="{FF2B5EF4-FFF2-40B4-BE49-F238E27FC236}">
                <a16:creationId xmlns:a16="http://schemas.microsoft.com/office/drawing/2014/main" id="{B434870B-BD80-491A-AC90-E2FC37242DFF}"/>
              </a:ext>
            </a:extLst>
          </p:cNvPr>
          <p:cNvSpPr>
            <a:spLocks noGrp="1"/>
          </p:cNvSpPr>
          <p:nvPr>
            <p:ph type="subTitle" idx="1"/>
          </p:nvPr>
        </p:nvSpPr>
        <p:spPr>
          <a:xfrm>
            <a:off x="1802069" y="3102153"/>
            <a:ext cx="8825658" cy="861420"/>
          </a:xfrm>
        </p:spPr>
        <p:txBody>
          <a:bodyPr>
            <a:noAutofit/>
          </a:bodyPr>
          <a:lstStyle/>
          <a:p>
            <a:pPr algn="ctr"/>
            <a:r>
              <a:rPr lang="lt-LT" sz="3600" b="1" dirty="0" err="1">
                <a:solidFill>
                  <a:schemeClr val="accent1">
                    <a:lumMod val="50000"/>
                  </a:schemeClr>
                </a:solidFill>
                <a:latin typeface="Times New Roman" panose="02020603050405020304" pitchFamily="18" charset="0"/>
                <a:cs typeface="Times New Roman" panose="02020603050405020304" pitchFamily="18" charset="0"/>
              </a:rPr>
              <a:t>A</a:t>
            </a:r>
            <a:r>
              <a:rPr lang="lt-LT" sz="3600" b="1" cap="none" dirty="0" err="1">
                <a:solidFill>
                  <a:schemeClr val="accent1">
                    <a:lumMod val="50000"/>
                  </a:schemeClr>
                </a:solidFill>
                <a:latin typeface="Times New Roman" panose="02020603050405020304" pitchFamily="18" charset="0"/>
                <a:cs typeface="Times New Roman" panose="02020603050405020304" pitchFamily="18" charset="0"/>
              </a:rPr>
              <a:t>ctivities</a:t>
            </a:r>
            <a:endParaRPr lang="lt-LT" sz="3600" b="1" cap="none" dirty="0">
              <a:solidFill>
                <a:schemeClr val="accent1">
                  <a:lumMod val="50000"/>
                </a:schemeClr>
              </a:solidFill>
              <a:latin typeface="Times New Roman" panose="02020603050405020304" pitchFamily="18" charset="0"/>
              <a:cs typeface="Times New Roman" panose="02020603050405020304" pitchFamily="18" charset="0"/>
            </a:endParaRPr>
          </a:p>
          <a:p>
            <a:pPr algn="ctr"/>
            <a:r>
              <a:rPr lang="lt-LT" sz="6000" b="1" dirty="0">
                <a:solidFill>
                  <a:schemeClr val="accent1">
                    <a:lumMod val="50000"/>
                  </a:schemeClr>
                </a:solidFill>
                <a:latin typeface="Times New Roman" panose="02020603050405020304" pitchFamily="18" charset="0"/>
                <a:cs typeface="Times New Roman" panose="02020603050405020304" pitchFamily="18" charset="0"/>
              </a:rPr>
              <a:t>„</a:t>
            </a:r>
            <a:r>
              <a:rPr lang="en-GB" sz="6000" b="1" dirty="0">
                <a:solidFill>
                  <a:schemeClr val="accent1">
                    <a:lumMod val="50000"/>
                  </a:schemeClr>
                </a:solidFill>
                <a:latin typeface="Times New Roman" panose="02020603050405020304" pitchFamily="18" charset="0"/>
                <a:cs typeface="Times New Roman" panose="02020603050405020304" pitchFamily="18" charset="0"/>
              </a:rPr>
              <a:t>I AM SPECIAL</a:t>
            </a:r>
            <a:r>
              <a:rPr lang="lt-LT" sz="6000" b="1" dirty="0">
                <a:solidFill>
                  <a:schemeClr val="accent1">
                    <a:lumMod val="50000"/>
                  </a:schemeClr>
                </a:solidFill>
                <a:latin typeface="Times New Roman" panose="02020603050405020304" pitchFamily="18" charset="0"/>
                <a:cs typeface="Times New Roman" panose="02020603050405020304" pitchFamily="18" charset="0"/>
              </a:rPr>
              <a:t>“</a:t>
            </a:r>
            <a:endParaRPr lang="en-GB" sz="6000" b="1" dirty="0">
              <a:solidFill>
                <a:schemeClr val="accent1">
                  <a:lumMod val="50000"/>
                </a:schemeClr>
              </a:solidFill>
              <a:latin typeface="Times New Roman" panose="02020603050405020304" pitchFamily="18" charset="0"/>
              <a:cs typeface="Times New Roman" panose="02020603050405020304" pitchFamily="18" charset="0"/>
            </a:endParaRPr>
          </a:p>
          <a:p>
            <a:pPr algn="ctr"/>
            <a:r>
              <a:rPr lang="lt-LT" sz="6000" b="1" dirty="0">
                <a:solidFill>
                  <a:schemeClr val="accent1">
                    <a:lumMod val="50000"/>
                  </a:schemeClr>
                </a:solidFill>
                <a:latin typeface="Times New Roman" panose="02020603050405020304" pitchFamily="18" charset="0"/>
                <a:cs typeface="Times New Roman" panose="02020603050405020304" pitchFamily="18" charset="0"/>
              </a:rPr>
              <a:t>„</a:t>
            </a:r>
            <a:r>
              <a:rPr lang="en-GB" sz="6000" b="1" dirty="0">
                <a:solidFill>
                  <a:schemeClr val="accent1">
                    <a:lumMod val="50000"/>
                  </a:schemeClr>
                </a:solidFill>
                <a:latin typeface="Times New Roman" panose="02020603050405020304" pitchFamily="18" charset="0"/>
                <a:cs typeface="Times New Roman" panose="02020603050405020304" pitchFamily="18" charset="0"/>
              </a:rPr>
              <a:t>A</a:t>
            </a:r>
            <a:r>
              <a:rPr lang="lt-LT" sz="6000" b="1" dirty="0">
                <a:solidFill>
                  <a:schemeClr val="accent1">
                    <a:lumMod val="50000"/>
                  </a:schemeClr>
                </a:solidFill>
                <a:latin typeface="Times New Roman" panose="02020603050405020304" pitchFamily="18" charset="0"/>
                <a:cs typeface="Times New Roman" panose="02020603050405020304" pitchFamily="18" charset="0"/>
              </a:rPr>
              <a:t>Š - YPATINGAS"</a:t>
            </a:r>
          </a:p>
        </p:txBody>
      </p:sp>
      <p:pic>
        <p:nvPicPr>
          <p:cNvPr id="5" name="Paveikslėlis 4">
            <a:extLst>
              <a:ext uri="{FF2B5EF4-FFF2-40B4-BE49-F238E27FC236}">
                <a16:creationId xmlns:a16="http://schemas.microsoft.com/office/drawing/2014/main" id="{9624FDE5-8DC4-4AA8-8429-5BD8F7612220}"/>
              </a:ext>
            </a:extLst>
          </p:cNvPr>
          <p:cNvPicPr>
            <a:picLocks noChangeAspect="1"/>
          </p:cNvPicPr>
          <p:nvPr/>
        </p:nvPicPr>
        <p:blipFill>
          <a:blip r:embed="rId3"/>
          <a:stretch>
            <a:fillRect/>
          </a:stretch>
        </p:blipFill>
        <p:spPr>
          <a:xfrm>
            <a:off x="3323694" y="824216"/>
            <a:ext cx="5327950" cy="1575724"/>
          </a:xfrm>
          <a:prstGeom prst="rect">
            <a:avLst/>
          </a:prstGeom>
        </p:spPr>
      </p:pic>
    </p:spTree>
    <p:extLst>
      <p:ext uri="{BB962C8B-B14F-4D97-AF65-F5344CB8AC3E}">
        <p14:creationId xmlns:p14="http://schemas.microsoft.com/office/powerpoint/2010/main" val="234575507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Turinio vietos rezervavimo ženklas 8">
            <a:extLst>
              <a:ext uri="{FF2B5EF4-FFF2-40B4-BE49-F238E27FC236}">
                <a16:creationId xmlns:a16="http://schemas.microsoft.com/office/drawing/2014/main" id="{4146900B-B461-404C-86B1-4EC27E05EF95}"/>
              </a:ext>
            </a:extLst>
          </p:cNvPr>
          <p:cNvPicPr>
            <a:picLocks noGrp="1" noChangeAspect="1"/>
          </p:cNvPicPr>
          <p:nvPr>
            <p:ph sz="half" idx="1"/>
          </p:nvPr>
        </p:nvPicPr>
        <p:blipFill>
          <a:blip r:embed="rId2" cstate="hqprint">
            <a:extLst>
              <a:ext uri="{28A0092B-C50C-407E-A947-70E740481C1C}">
                <a14:useLocalDpi xmlns:a14="http://schemas.microsoft.com/office/drawing/2010/main" val="0"/>
              </a:ext>
            </a:extLst>
          </a:blip>
          <a:stretch>
            <a:fillRect/>
          </a:stretch>
        </p:blipFill>
        <p:spPr>
          <a:xfrm>
            <a:off x="2204967" y="724581"/>
            <a:ext cx="3067514" cy="5452382"/>
          </a:xfrm>
        </p:spPr>
      </p:pic>
      <p:pic>
        <p:nvPicPr>
          <p:cNvPr id="13" name="Turinio vietos rezervavimo ženklas 12">
            <a:extLst>
              <a:ext uri="{FF2B5EF4-FFF2-40B4-BE49-F238E27FC236}">
                <a16:creationId xmlns:a16="http://schemas.microsoft.com/office/drawing/2014/main" id="{2A8EB4DB-02ED-4A1E-95CF-AC059DD959E1}"/>
              </a:ext>
            </a:extLst>
          </p:cNvPr>
          <p:cNvPicPr>
            <a:picLocks noGrp="1" noChangeAspect="1"/>
          </p:cNvPicPr>
          <p:nvPr>
            <p:ph sz="half" idx="2"/>
          </p:nvPr>
        </p:nvPicPr>
        <p:blipFill>
          <a:blip r:embed="rId3" cstate="hqprint">
            <a:extLst>
              <a:ext uri="{28A0092B-C50C-407E-A947-70E740481C1C}">
                <a14:useLocalDpi xmlns:a14="http://schemas.microsoft.com/office/drawing/2010/main" val="0"/>
              </a:ext>
            </a:extLst>
          </a:blip>
          <a:stretch>
            <a:fillRect/>
          </a:stretch>
        </p:blipFill>
        <p:spPr>
          <a:xfrm>
            <a:off x="6597748" y="724581"/>
            <a:ext cx="3602934" cy="5452382"/>
          </a:xfrm>
        </p:spPr>
      </p:pic>
    </p:spTree>
    <p:extLst>
      <p:ext uri="{BB962C8B-B14F-4D97-AF65-F5344CB8AC3E}">
        <p14:creationId xmlns:p14="http://schemas.microsoft.com/office/powerpoint/2010/main" val="7218277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urinio vietos rezervavimo ženklas 4">
            <a:extLst>
              <a:ext uri="{FF2B5EF4-FFF2-40B4-BE49-F238E27FC236}">
                <a16:creationId xmlns:a16="http://schemas.microsoft.com/office/drawing/2014/main" id="{2F8D52CF-BAEC-4880-8C77-53170CC25B66}"/>
              </a:ext>
            </a:extLst>
          </p:cNvPr>
          <p:cNvPicPr>
            <a:picLocks noGrp="1" noChangeAspect="1"/>
          </p:cNvPicPr>
          <p:nvPr>
            <p:ph sz="half" idx="1"/>
          </p:nvPr>
        </p:nvPicPr>
        <p:blipFill>
          <a:blip r:embed="rId2" cstate="hqprint">
            <a:extLst>
              <a:ext uri="{28A0092B-C50C-407E-A947-70E740481C1C}">
                <a14:useLocalDpi xmlns:a14="http://schemas.microsoft.com/office/drawing/2010/main" val="0"/>
              </a:ext>
            </a:extLst>
          </a:blip>
          <a:stretch>
            <a:fillRect/>
          </a:stretch>
        </p:blipFill>
        <p:spPr>
          <a:xfrm>
            <a:off x="966652" y="2213952"/>
            <a:ext cx="2261552" cy="4020538"/>
          </a:xfrm>
        </p:spPr>
      </p:pic>
      <p:pic>
        <p:nvPicPr>
          <p:cNvPr id="11" name="Turinio vietos rezervavimo ženklas 10">
            <a:extLst>
              <a:ext uri="{FF2B5EF4-FFF2-40B4-BE49-F238E27FC236}">
                <a16:creationId xmlns:a16="http://schemas.microsoft.com/office/drawing/2014/main" id="{BAB153AE-4A10-4681-857D-BC14B60D2195}"/>
              </a:ext>
            </a:extLst>
          </p:cNvPr>
          <p:cNvPicPr>
            <a:picLocks noGrp="1" noChangeAspect="1"/>
          </p:cNvPicPr>
          <p:nvPr>
            <p:ph sz="half" idx="2"/>
          </p:nvPr>
        </p:nvPicPr>
        <p:blipFill>
          <a:blip r:embed="rId3" cstate="hqprint">
            <a:extLst>
              <a:ext uri="{28A0092B-C50C-407E-A947-70E740481C1C}">
                <a14:useLocalDpi xmlns:a14="http://schemas.microsoft.com/office/drawing/2010/main" val="0"/>
              </a:ext>
            </a:extLst>
          </a:blip>
          <a:stretch>
            <a:fillRect/>
          </a:stretch>
        </p:blipFill>
        <p:spPr>
          <a:xfrm>
            <a:off x="8656647" y="2213952"/>
            <a:ext cx="2261553" cy="4020539"/>
          </a:xfrm>
        </p:spPr>
      </p:pic>
      <p:sp>
        <p:nvSpPr>
          <p:cNvPr id="2" name="Rectangle 1"/>
          <p:cNvSpPr/>
          <p:nvPr/>
        </p:nvSpPr>
        <p:spPr>
          <a:xfrm>
            <a:off x="1280160" y="450558"/>
            <a:ext cx="9945188" cy="1384995"/>
          </a:xfrm>
          <a:prstGeom prst="rect">
            <a:avLst/>
          </a:prstGeom>
        </p:spPr>
        <p:txBody>
          <a:bodyPr wrap="square">
            <a:spAutoFit/>
          </a:bodyPr>
          <a:lstStyle/>
          <a:p>
            <a:pPr algn="just"/>
            <a:r>
              <a:rPr lang="en-US" sz="2800" dirty="0">
                <a:latin typeface="Times New Roman" panose="02020603050405020304" pitchFamily="18" charset="0"/>
                <a:cs typeface="Times New Roman" panose="02020603050405020304" pitchFamily="18" charset="0"/>
              </a:rPr>
              <a:t>We talked about everybody having a name and that it is special. Kids stylized the first letters of their names. Children really liked this activity.</a:t>
            </a:r>
            <a:endParaRPr lang="lt-LT" sz="2800"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4"/>
          <a:stretch>
            <a:fillRect/>
          </a:stretch>
        </p:blipFill>
        <p:spPr>
          <a:xfrm>
            <a:off x="3433537" y="2213951"/>
            <a:ext cx="5017777" cy="4020539"/>
          </a:xfrm>
          <a:prstGeom prst="rect">
            <a:avLst/>
          </a:prstGeom>
        </p:spPr>
      </p:pic>
    </p:spTree>
    <p:extLst>
      <p:ext uri="{BB962C8B-B14F-4D97-AF65-F5344CB8AC3E}">
        <p14:creationId xmlns:p14="http://schemas.microsoft.com/office/powerpoint/2010/main" val="17484379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7268" t="2159" r="6151" b="5649"/>
          <a:stretch/>
        </p:blipFill>
        <p:spPr>
          <a:xfrm>
            <a:off x="809897" y="474173"/>
            <a:ext cx="4106935" cy="5830833"/>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08320" y="474173"/>
            <a:ext cx="5488747" cy="5900556"/>
          </a:xfrm>
          <a:prstGeom prst="rect">
            <a:avLst/>
          </a:prstGeom>
        </p:spPr>
      </p:pic>
    </p:spTree>
    <p:extLst>
      <p:ext uri="{BB962C8B-B14F-4D97-AF65-F5344CB8AC3E}">
        <p14:creationId xmlns:p14="http://schemas.microsoft.com/office/powerpoint/2010/main" val="22896887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5285" y="722176"/>
            <a:ext cx="10515600" cy="1325563"/>
          </a:xfrm>
        </p:spPr>
        <p:txBody>
          <a:bodyPr>
            <a:noAutofit/>
          </a:bodyPr>
          <a:lstStyle/>
          <a:p>
            <a:pPr algn="just"/>
            <a:r>
              <a:rPr lang="en-US" sz="2800" dirty="0">
                <a:latin typeface="Times New Roman" panose="02020603050405020304" pitchFamily="18" charset="0"/>
                <a:cs typeface="Times New Roman" panose="02020603050405020304" pitchFamily="18" charset="0"/>
              </a:rPr>
              <a:t>The kids studied the human body. They traced the silhouette of a friend on paper. We cut it out and kept it until the next fall to see how much the friend has grown. We made a human skeleton out of sticks, talked about the number of bones in a body.</a:t>
            </a:r>
            <a:endParaRPr lang="lt-LT" sz="2800"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1012371" y="2400573"/>
            <a:ext cx="2728504" cy="3638005"/>
          </a:xfrm>
          <a:prstGeom prst="rect">
            <a:avLst/>
          </a:prstGeom>
        </p:spPr>
      </p:pic>
      <p:pic>
        <p:nvPicPr>
          <p:cNvPr id="5" name="Picture 4"/>
          <p:cNvPicPr>
            <a:picLocks noChangeAspect="1"/>
          </p:cNvPicPr>
          <p:nvPr/>
        </p:nvPicPr>
        <p:blipFill>
          <a:blip r:embed="rId3"/>
          <a:stretch>
            <a:fillRect/>
          </a:stretch>
        </p:blipFill>
        <p:spPr>
          <a:xfrm>
            <a:off x="4085917" y="2400573"/>
            <a:ext cx="2736193" cy="3648257"/>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66858" y="2400572"/>
            <a:ext cx="4850673" cy="3638005"/>
          </a:xfrm>
          <a:prstGeom prst="rect">
            <a:avLst/>
          </a:prstGeom>
        </p:spPr>
      </p:pic>
    </p:spTree>
    <p:extLst>
      <p:ext uri="{BB962C8B-B14F-4D97-AF65-F5344CB8AC3E}">
        <p14:creationId xmlns:p14="http://schemas.microsoft.com/office/powerpoint/2010/main" val="32528699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2800" dirty="0">
                <a:latin typeface="Times New Roman" panose="02020603050405020304" pitchFamily="18" charset="0"/>
                <a:cs typeface="Times New Roman" panose="02020603050405020304" pitchFamily="18" charset="0"/>
              </a:rPr>
              <a:t>During the “I am special” activities kids had a good time, got to know themselves and their friend</a:t>
            </a:r>
            <a:endParaRPr lang="lt-LT" sz="2800" dirty="0">
              <a:latin typeface="Times New Roman" panose="02020603050405020304" pitchFamily="18" charset="0"/>
              <a:cs typeface="Times New Roman" panose="02020603050405020304" pitchFamily="18" charset="0"/>
            </a:endParaRPr>
          </a:p>
        </p:txBody>
      </p:sp>
      <p:pic>
        <p:nvPicPr>
          <p:cNvPr id="4" name="Content Placeholder 3"/>
          <p:cNvPicPr>
            <a:picLocks noGrp="1" noChangeAspect="1"/>
          </p:cNvPicPr>
          <p:nvPr>
            <p:ph idx="1"/>
          </p:nvPr>
        </p:nvPicPr>
        <p:blipFill>
          <a:blip r:embed="rId2"/>
          <a:stretch>
            <a:fillRect/>
          </a:stretch>
        </p:blipFill>
        <p:spPr>
          <a:xfrm>
            <a:off x="2565780" y="1591922"/>
            <a:ext cx="7060440" cy="4706960"/>
          </a:xfrm>
          <a:prstGeom prst="rect">
            <a:avLst/>
          </a:prstGeom>
        </p:spPr>
      </p:pic>
    </p:spTree>
    <p:extLst>
      <p:ext uri="{BB962C8B-B14F-4D97-AF65-F5344CB8AC3E}">
        <p14:creationId xmlns:p14="http://schemas.microsoft.com/office/powerpoint/2010/main" val="40054903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6875" y="1035685"/>
            <a:ext cx="10515600" cy="1325563"/>
          </a:xfrm>
        </p:spPr>
        <p:txBody>
          <a:bodyPr>
            <a:noAutofit/>
          </a:bodyPr>
          <a:lstStyle/>
          <a:p>
            <a:pPr algn="just"/>
            <a:r>
              <a:rPr lang="en-US" sz="2800" dirty="0">
                <a:latin typeface="Times New Roman" panose="02020603050405020304" pitchFamily="18" charset="0"/>
                <a:cs typeface="Times New Roman" panose="02020603050405020304" pitchFamily="18" charset="0"/>
              </a:rPr>
              <a:t>During the Erasmus+ project “For respectful and tolerant school”, we talked with kids about differences and that no two people are the same. Every child examined themselves and their friend, how they are similar and how different they are, noticing the differences between them and </a:t>
            </a:r>
            <a:r>
              <a:rPr lang="en-US" sz="2800" dirty="0" smtClean="0">
                <a:latin typeface="Times New Roman" panose="02020603050405020304" pitchFamily="18" charset="0"/>
                <a:cs typeface="Times New Roman" panose="02020603050405020304" pitchFamily="18" charset="0"/>
              </a:rPr>
              <a:t>their</a:t>
            </a:r>
            <a:r>
              <a:rPr lang="lt-LT" sz="2800" dirty="0" smtClean="0">
                <a:latin typeface="Times New Roman" panose="02020603050405020304" pitchFamily="18" charset="0"/>
                <a:cs typeface="Times New Roman" panose="02020603050405020304" pitchFamily="18" charset="0"/>
              </a:rPr>
              <a:t> </a:t>
            </a:r>
            <a:r>
              <a:rPr lang="en-US" sz="2800" dirty="0" smtClean="0">
                <a:latin typeface="Times New Roman" panose="02020603050405020304" pitchFamily="18" charset="0"/>
                <a:cs typeface="Times New Roman" panose="02020603050405020304" pitchFamily="18" charset="0"/>
              </a:rPr>
              <a:t>friends.</a:t>
            </a:r>
            <a:r>
              <a:rPr lang="lt-LT" sz="2800" dirty="0" err="1" smtClean="0">
                <a:solidFill>
                  <a:schemeClr val="bg1"/>
                </a:solidFill>
                <a:latin typeface="Times New Roman" panose="02020603050405020304" pitchFamily="18" charset="0"/>
                <a:cs typeface="Times New Roman" panose="02020603050405020304" pitchFamily="18" charset="0"/>
              </a:rPr>
              <a:t>nnnnnnnnnnnnnnnnnnnnnnnnnnnnnnnnnnnnnnnnnnnnnnn</a:t>
            </a:r>
            <a:r>
              <a:rPr lang="en-US" sz="2800" dirty="0" smtClean="0">
                <a:solidFill>
                  <a:schemeClr val="bg1"/>
                </a:solidFill>
                <a:latin typeface="Times New Roman" panose="02020603050405020304" pitchFamily="18" charset="0"/>
                <a:cs typeface="Times New Roman" panose="02020603050405020304" pitchFamily="18" charset="0"/>
              </a:rPr>
              <a:t> </a:t>
            </a:r>
            <a:r>
              <a:rPr lang="en-US" sz="2800" dirty="0">
                <a:solidFill>
                  <a:schemeClr val="bg1"/>
                </a:solidFill>
                <a:latin typeface="Times New Roman" panose="02020603050405020304" pitchFamily="18" charset="0"/>
                <a:cs typeface="Times New Roman" panose="02020603050405020304" pitchFamily="18" charset="0"/>
              </a:rPr>
              <a:t/>
            </a:r>
            <a:br>
              <a:rPr lang="en-US" sz="2800" dirty="0">
                <a:solidFill>
                  <a:schemeClr val="bg1"/>
                </a:solidFill>
                <a:latin typeface="Times New Roman" panose="02020603050405020304" pitchFamily="18" charset="0"/>
                <a:cs typeface="Times New Roman" panose="02020603050405020304" pitchFamily="18" charset="0"/>
              </a:rPr>
            </a:br>
            <a:endParaRPr lang="lt-LT" sz="2800" dirty="0">
              <a:solidFill>
                <a:schemeClr val="bg1"/>
              </a:solidFill>
              <a:latin typeface="Times New Roman" panose="02020603050405020304" pitchFamily="18" charset="0"/>
              <a:cs typeface="Times New Roman" panose="02020603050405020304" pitchFamily="18" charset="0"/>
            </a:endParaRPr>
          </a:p>
        </p:txBody>
      </p:sp>
      <p:pic>
        <p:nvPicPr>
          <p:cNvPr id="4" name="Content Placeholder 3"/>
          <p:cNvPicPr>
            <a:picLocks noGrp="1" noChangeAspect="1"/>
          </p:cNvPicPr>
          <p:nvPr>
            <p:ph idx="1"/>
          </p:nvPr>
        </p:nvPicPr>
        <p:blipFill>
          <a:blip r:embed="rId2" cstate="hqprint">
            <a:extLst>
              <a:ext uri="{28A0092B-C50C-407E-A947-70E740481C1C}">
                <a14:useLocalDpi xmlns:a14="http://schemas.microsoft.com/office/drawing/2010/main" val="0"/>
              </a:ext>
            </a:extLst>
          </a:blip>
          <a:stretch>
            <a:fillRect/>
          </a:stretch>
        </p:blipFill>
        <p:spPr>
          <a:xfrm>
            <a:off x="3256132" y="2685611"/>
            <a:ext cx="6237086" cy="3508361"/>
          </a:xfrm>
        </p:spPr>
      </p:pic>
    </p:spTree>
    <p:extLst>
      <p:ext uri="{BB962C8B-B14F-4D97-AF65-F5344CB8AC3E}">
        <p14:creationId xmlns:p14="http://schemas.microsoft.com/office/powerpoint/2010/main" val="397045792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8F855E6D-4AFB-485E-A433-6299DC10F7C2}"/>
              </a:ext>
            </a:extLst>
          </p:cNvPr>
          <p:cNvSpPr>
            <a:spLocks noGrp="1"/>
          </p:cNvSpPr>
          <p:nvPr>
            <p:ph type="title"/>
          </p:nvPr>
        </p:nvSpPr>
        <p:spPr>
          <a:xfrm>
            <a:off x="766356" y="1143820"/>
            <a:ext cx="10920548" cy="706964"/>
          </a:xfrm>
        </p:spPr>
        <p:txBody>
          <a:bodyPr>
            <a:noAutofit/>
          </a:bodyPr>
          <a:lstStyle/>
          <a:p>
            <a:pPr algn="just"/>
            <a:r>
              <a:rPr lang="en-US" sz="2800" dirty="0">
                <a:latin typeface="Times New Roman" panose="02020603050405020304" pitchFamily="18" charset="0"/>
                <a:cs typeface="Times New Roman" panose="02020603050405020304" pitchFamily="18" charset="0"/>
              </a:rPr>
              <a:t>With kids we created books “I am special – </a:t>
            </a:r>
            <a:r>
              <a:rPr lang="en-US" sz="2800" dirty="0" err="1">
                <a:latin typeface="Times New Roman" panose="02020603050405020304" pitchFamily="18" charset="0"/>
                <a:cs typeface="Times New Roman" panose="02020603050405020304" pitchFamily="18" charset="0"/>
              </a:rPr>
              <a:t>Aš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ypatingas</a:t>
            </a:r>
            <a:r>
              <a:rPr lang="en-US" sz="2800" dirty="0">
                <a:latin typeface="Times New Roman" panose="02020603050405020304" pitchFamily="18" charset="0"/>
                <a:cs typeface="Times New Roman" panose="02020603050405020304" pitchFamily="18" charset="0"/>
              </a:rPr>
              <a:t>”, where kids drew themselves, wrote about themselves, their hobbies and height, put their fingerprints in, then they </a:t>
            </a:r>
            <a:r>
              <a:rPr lang="en-US" sz="2800" dirty="0" smtClean="0">
                <a:latin typeface="Times New Roman" panose="02020603050405020304" pitchFamily="18" charset="0"/>
                <a:cs typeface="Times New Roman" panose="02020603050405020304" pitchFamily="18" charset="0"/>
              </a:rPr>
              <a:t>compared </a:t>
            </a:r>
            <a:r>
              <a:rPr lang="en-US" sz="2800" dirty="0">
                <a:latin typeface="Times New Roman" panose="02020603050405020304" pitchFamily="18" charset="0"/>
                <a:cs typeface="Times New Roman" panose="02020603050405020304" pitchFamily="18" charset="0"/>
              </a:rPr>
              <a:t>everything. After creating the books, kid happily read and showed them to their friends, told about themselves to each other.</a:t>
            </a:r>
            <a:endParaRPr lang="lt-LT" sz="2800" dirty="0">
              <a:latin typeface="Times New Roman" panose="02020603050405020304" pitchFamily="18" charset="0"/>
              <a:cs typeface="Times New Roman" panose="02020603050405020304" pitchFamily="18" charset="0"/>
            </a:endParaRPr>
          </a:p>
        </p:txBody>
      </p:sp>
      <p:pic>
        <p:nvPicPr>
          <p:cNvPr id="7" name="Turinio vietos rezervavimo ženklas 6">
            <a:extLst>
              <a:ext uri="{FF2B5EF4-FFF2-40B4-BE49-F238E27FC236}">
                <a16:creationId xmlns:a16="http://schemas.microsoft.com/office/drawing/2014/main" id="{DCED2E0C-8641-470E-AF9B-B85BD74F13A4}"/>
              </a:ext>
            </a:extLst>
          </p:cNvPr>
          <p:cNvPicPr>
            <a:picLocks noGrp="1" noChangeAspect="1"/>
          </p:cNvPicPr>
          <p:nvPr>
            <p:ph idx="1"/>
          </p:nvPr>
        </p:nvPicPr>
        <p:blipFill>
          <a:blip r:embed="rId2" cstate="hqprint">
            <a:extLst>
              <a:ext uri="{28A0092B-C50C-407E-A947-70E740481C1C}">
                <a14:useLocalDpi xmlns:a14="http://schemas.microsoft.com/office/drawing/2010/main" val="0"/>
              </a:ext>
            </a:extLst>
          </a:blip>
          <a:stretch>
            <a:fillRect/>
          </a:stretch>
        </p:blipFill>
        <p:spPr>
          <a:xfrm>
            <a:off x="4062550" y="2772837"/>
            <a:ext cx="4328160" cy="3675475"/>
          </a:xfrm>
        </p:spPr>
      </p:pic>
    </p:spTree>
    <p:extLst>
      <p:ext uri="{BB962C8B-B14F-4D97-AF65-F5344CB8AC3E}">
        <p14:creationId xmlns:p14="http://schemas.microsoft.com/office/powerpoint/2010/main" val="41407086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urinio vietos rezervavimo ženklas 4">
            <a:extLst>
              <a:ext uri="{FF2B5EF4-FFF2-40B4-BE49-F238E27FC236}">
                <a16:creationId xmlns:a16="http://schemas.microsoft.com/office/drawing/2014/main" id="{3FEF05CD-AE86-4D8B-B729-B51F9C31E9CC}"/>
              </a:ext>
            </a:extLst>
          </p:cNvPr>
          <p:cNvPicPr>
            <a:picLocks noGrp="1" noChangeAspect="1"/>
          </p:cNvPicPr>
          <p:nvPr>
            <p:ph sz="half" idx="1"/>
          </p:nvPr>
        </p:nvPicPr>
        <p:blipFill>
          <a:blip r:embed="rId2" cstate="hqprint">
            <a:extLst>
              <a:ext uri="{28A0092B-C50C-407E-A947-70E740481C1C}">
                <a14:useLocalDpi xmlns:a14="http://schemas.microsoft.com/office/drawing/2010/main" val="0"/>
              </a:ext>
            </a:extLst>
          </a:blip>
          <a:stretch>
            <a:fillRect/>
          </a:stretch>
        </p:blipFill>
        <p:spPr>
          <a:xfrm>
            <a:off x="2207698" y="977195"/>
            <a:ext cx="3023272" cy="5379489"/>
          </a:xfrm>
        </p:spPr>
      </p:pic>
      <p:pic>
        <p:nvPicPr>
          <p:cNvPr id="11" name="Turinio vietos rezervavimo ženklas 10">
            <a:extLst>
              <a:ext uri="{FF2B5EF4-FFF2-40B4-BE49-F238E27FC236}">
                <a16:creationId xmlns:a16="http://schemas.microsoft.com/office/drawing/2014/main" id="{613F3D88-7CB9-4BF0-BB82-9825EF9F21DB}"/>
              </a:ext>
            </a:extLst>
          </p:cNvPr>
          <p:cNvPicPr>
            <a:picLocks noGrp="1" noChangeAspect="1"/>
          </p:cNvPicPr>
          <p:nvPr>
            <p:ph sz="half" idx="2"/>
          </p:nvPr>
        </p:nvPicPr>
        <p:blipFill>
          <a:blip r:embed="rId3" cstate="hqprint">
            <a:extLst>
              <a:ext uri="{28A0092B-C50C-407E-A947-70E740481C1C}">
                <a14:useLocalDpi xmlns:a14="http://schemas.microsoft.com/office/drawing/2010/main" val="0"/>
              </a:ext>
            </a:extLst>
          </a:blip>
          <a:stretch>
            <a:fillRect/>
          </a:stretch>
        </p:blipFill>
        <p:spPr>
          <a:xfrm>
            <a:off x="6778150" y="981022"/>
            <a:ext cx="3023272" cy="5375662"/>
          </a:xfrm>
        </p:spPr>
      </p:pic>
    </p:spTree>
    <p:extLst>
      <p:ext uri="{BB962C8B-B14F-4D97-AF65-F5344CB8AC3E}">
        <p14:creationId xmlns:p14="http://schemas.microsoft.com/office/powerpoint/2010/main" val="93193565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urinio vietos rezervavimo ženklas 4">
            <a:extLst>
              <a:ext uri="{FF2B5EF4-FFF2-40B4-BE49-F238E27FC236}">
                <a16:creationId xmlns:a16="http://schemas.microsoft.com/office/drawing/2014/main" id="{6BC18DAE-8AF0-4868-B606-9BFEB148E229}"/>
              </a:ext>
            </a:extLst>
          </p:cNvPr>
          <p:cNvPicPr>
            <a:picLocks noGrp="1" noChangeAspect="1"/>
          </p:cNvPicPr>
          <p:nvPr>
            <p:ph sz="half" idx="1"/>
          </p:nvPr>
        </p:nvPicPr>
        <p:blipFill>
          <a:blip r:embed="rId2" cstate="hqprint">
            <a:extLst>
              <a:ext uri="{28A0092B-C50C-407E-A947-70E740481C1C}">
                <a14:useLocalDpi xmlns:a14="http://schemas.microsoft.com/office/drawing/2010/main" val="0"/>
              </a:ext>
            </a:extLst>
          </a:blip>
          <a:stretch>
            <a:fillRect/>
          </a:stretch>
        </p:blipFill>
        <p:spPr>
          <a:xfrm>
            <a:off x="1962003" y="777422"/>
            <a:ext cx="3265359" cy="5806116"/>
          </a:xfrm>
        </p:spPr>
      </p:pic>
      <p:pic>
        <p:nvPicPr>
          <p:cNvPr id="10" name="Turinio vietos rezervavimo ženklas 9">
            <a:extLst>
              <a:ext uri="{FF2B5EF4-FFF2-40B4-BE49-F238E27FC236}">
                <a16:creationId xmlns:a16="http://schemas.microsoft.com/office/drawing/2014/main" id="{9CDEFFF1-8110-4523-8786-B12CB76DDF49}"/>
              </a:ext>
            </a:extLst>
          </p:cNvPr>
          <p:cNvPicPr>
            <a:picLocks noGrp="1" noChangeAspect="1"/>
          </p:cNvPicPr>
          <p:nvPr>
            <p:ph sz="half" idx="2"/>
          </p:nvPr>
        </p:nvPicPr>
        <p:blipFill>
          <a:blip r:embed="rId3" cstate="hqprint">
            <a:extLst>
              <a:ext uri="{28A0092B-C50C-407E-A947-70E740481C1C}">
                <a14:useLocalDpi xmlns:a14="http://schemas.microsoft.com/office/drawing/2010/main" val="0"/>
              </a:ext>
            </a:extLst>
          </a:blip>
          <a:stretch>
            <a:fillRect/>
          </a:stretch>
        </p:blipFill>
        <p:spPr>
          <a:xfrm>
            <a:off x="6735982" y="803640"/>
            <a:ext cx="3250614" cy="5779898"/>
          </a:xfrm>
        </p:spPr>
      </p:pic>
    </p:spTree>
    <p:extLst>
      <p:ext uri="{BB962C8B-B14F-4D97-AF65-F5344CB8AC3E}">
        <p14:creationId xmlns:p14="http://schemas.microsoft.com/office/powerpoint/2010/main" val="38289375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8E7DF899-C1C5-40B1-9936-D05CFC9B1558}"/>
              </a:ext>
            </a:extLst>
          </p:cNvPr>
          <p:cNvSpPr>
            <a:spLocks noGrp="1"/>
          </p:cNvSpPr>
          <p:nvPr>
            <p:ph type="title"/>
          </p:nvPr>
        </p:nvSpPr>
        <p:spPr/>
        <p:txBody>
          <a:bodyPr>
            <a:normAutofit/>
          </a:bodyPr>
          <a:lstStyle/>
          <a:p>
            <a:pPr algn="ctr"/>
            <a:r>
              <a:rPr lang="en-GB" sz="2800" dirty="0">
                <a:latin typeface="Times New Roman" panose="02020603050405020304" pitchFamily="18" charset="0"/>
                <a:cs typeface="Times New Roman" panose="02020603050405020304" pitchFamily="18" charset="0"/>
              </a:rPr>
              <a:t>I am special… </a:t>
            </a:r>
            <a:r>
              <a:rPr lang="lt-LT" sz="2800" dirty="0" err="1">
                <a:latin typeface="Times New Roman" panose="02020603050405020304" pitchFamily="18" charset="0"/>
                <a:cs typeface="Times New Roman" panose="02020603050405020304" pitchFamily="18" charset="0"/>
              </a:rPr>
              <a:t>no</a:t>
            </a:r>
            <a:r>
              <a:rPr lang="lt-LT" sz="2800" dirty="0">
                <a:latin typeface="Times New Roman" panose="02020603050405020304" pitchFamily="18" charset="0"/>
                <a:cs typeface="Times New Roman" panose="02020603050405020304" pitchFamily="18" charset="0"/>
              </a:rPr>
              <a:t> </a:t>
            </a:r>
            <a:r>
              <a:rPr lang="lt-LT" sz="2800" dirty="0" err="1">
                <a:latin typeface="Times New Roman" panose="02020603050405020304" pitchFamily="18" charset="0"/>
                <a:cs typeface="Times New Roman" panose="02020603050405020304" pitchFamily="18" charset="0"/>
              </a:rPr>
              <a:t>two</a:t>
            </a:r>
            <a:r>
              <a:rPr lang="lt-LT" sz="2800" dirty="0">
                <a:latin typeface="Times New Roman" panose="02020603050405020304" pitchFamily="18" charset="0"/>
                <a:cs typeface="Times New Roman" panose="02020603050405020304" pitchFamily="18" charset="0"/>
              </a:rPr>
              <a:t> </a:t>
            </a:r>
            <a:r>
              <a:rPr lang="lt-LT" sz="2800" dirty="0" err="1">
                <a:latin typeface="Times New Roman" panose="02020603050405020304" pitchFamily="18" charset="0"/>
                <a:cs typeface="Times New Roman" panose="02020603050405020304" pitchFamily="18" charset="0"/>
              </a:rPr>
              <a:t>people</a:t>
            </a:r>
            <a:r>
              <a:rPr lang="lt-LT" sz="2800" dirty="0">
                <a:latin typeface="Times New Roman" panose="02020603050405020304" pitchFamily="18" charset="0"/>
                <a:cs typeface="Times New Roman" panose="02020603050405020304" pitchFamily="18" charset="0"/>
              </a:rPr>
              <a:t> </a:t>
            </a:r>
            <a:r>
              <a:rPr lang="lt-LT" sz="2800" dirty="0" err="1">
                <a:latin typeface="Times New Roman" panose="02020603050405020304" pitchFamily="18" charset="0"/>
                <a:cs typeface="Times New Roman" panose="02020603050405020304" pitchFamily="18" charset="0"/>
              </a:rPr>
              <a:t>have</a:t>
            </a:r>
            <a:r>
              <a:rPr lang="lt-LT" sz="2800" dirty="0">
                <a:latin typeface="Times New Roman" panose="02020603050405020304" pitchFamily="18" charset="0"/>
                <a:cs typeface="Times New Roman" panose="02020603050405020304" pitchFamily="18" charset="0"/>
              </a:rPr>
              <a:t> </a:t>
            </a:r>
            <a:r>
              <a:rPr lang="lt-LT" sz="2800" dirty="0" err="1">
                <a:latin typeface="Times New Roman" panose="02020603050405020304" pitchFamily="18" charset="0"/>
                <a:cs typeface="Times New Roman" panose="02020603050405020304" pitchFamily="18" charset="0"/>
              </a:rPr>
              <a:t>the</a:t>
            </a:r>
            <a:r>
              <a:rPr lang="lt-LT" sz="2800" dirty="0">
                <a:latin typeface="Times New Roman" panose="02020603050405020304" pitchFamily="18" charset="0"/>
                <a:cs typeface="Times New Roman" panose="02020603050405020304" pitchFamily="18" charset="0"/>
              </a:rPr>
              <a:t> </a:t>
            </a:r>
            <a:r>
              <a:rPr lang="lt-LT" sz="2800" dirty="0" err="1">
                <a:latin typeface="Times New Roman" panose="02020603050405020304" pitchFamily="18" charset="0"/>
                <a:cs typeface="Times New Roman" panose="02020603050405020304" pitchFamily="18" charset="0"/>
              </a:rPr>
              <a:t>same</a:t>
            </a:r>
            <a:r>
              <a:rPr lang="lt-LT" sz="2800" dirty="0">
                <a:latin typeface="Times New Roman" panose="02020603050405020304" pitchFamily="18" charset="0"/>
                <a:cs typeface="Times New Roman" panose="02020603050405020304" pitchFamily="18" charset="0"/>
              </a:rPr>
              <a:t> </a:t>
            </a:r>
            <a:r>
              <a:rPr lang="lt-LT" sz="2800" dirty="0" err="1">
                <a:latin typeface="Times New Roman" panose="02020603050405020304" pitchFamily="18" charset="0"/>
                <a:cs typeface="Times New Roman" panose="02020603050405020304" pitchFamily="18" charset="0"/>
              </a:rPr>
              <a:t>fingerprints</a:t>
            </a:r>
            <a:endParaRPr lang="lt-LT" sz="2800" dirty="0">
              <a:latin typeface="Times New Roman" panose="02020603050405020304" pitchFamily="18" charset="0"/>
              <a:cs typeface="Times New Roman" panose="02020603050405020304" pitchFamily="18" charset="0"/>
            </a:endParaRPr>
          </a:p>
        </p:txBody>
      </p:sp>
      <p:pic>
        <p:nvPicPr>
          <p:cNvPr id="7" name="Turinio vietos rezervavimo ženklas 6">
            <a:extLst>
              <a:ext uri="{FF2B5EF4-FFF2-40B4-BE49-F238E27FC236}">
                <a16:creationId xmlns:a16="http://schemas.microsoft.com/office/drawing/2014/main" id="{24AD6D27-6299-4EEF-8AB2-86F06F07DA57}"/>
              </a:ext>
            </a:extLst>
          </p:cNvPr>
          <p:cNvPicPr>
            <a:picLocks noGrp="1" noChangeAspect="1"/>
          </p:cNvPicPr>
          <p:nvPr>
            <p:ph sz="half" idx="1"/>
          </p:nvPr>
        </p:nvPicPr>
        <p:blipFill>
          <a:blip r:embed="rId2" cstate="hqprint">
            <a:extLst>
              <a:ext uri="{28A0092B-C50C-407E-A947-70E740481C1C}">
                <a14:useLocalDpi xmlns:a14="http://schemas.microsoft.com/office/drawing/2010/main" val="0"/>
              </a:ext>
            </a:extLst>
          </a:blip>
          <a:stretch>
            <a:fillRect/>
          </a:stretch>
        </p:blipFill>
        <p:spPr>
          <a:xfrm>
            <a:off x="3093679" y="1825625"/>
            <a:ext cx="2447192" cy="4351338"/>
          </a:xfrm>
        </p:spPr>
      </p:pic>
      <p:pic>
        <p:nvPicPr>
          <p:cNvPr id="12" name="Turinio vietos rezervavimo ženklas 11">
            <a:extLst>
              <a:ext uri="{FF2B5EF4-FFF2-40B4-BE49-F238E27FC236}">
                <a16:creationId xmlns:a16="http://schemas.microsoft.com/office/drawing/2014/main" id="{552C6A68-131A-4969-8ED1-368596D0D858}"/>
              </a:ext>
            </a:extLst>
          </p:cNvPr>
          <p:cNvPicPr>
            <a:picLocks noGrp="1" noChangeAspect="1"/>
          </p:cNvPicPr>
          <p:nvPr>
            <p:ph sz="half" idx="2"/>
          </p:nvPr>
        </p:nvPicPr>
        <p:blipFill>
          <a:blip r:embed="rId3" cstate="hqprint">
            <a:extLst>
              <a:ext uri="{28A0092B-C50C-407E-A947-70E740481C1C}">
                <a14:useLocalDpi xmlns:a14="http://schemas.microsoft.com/office/drawing/2010/main" val="0"/>
              </a:ext>
            </a:extLst>
          </a:blip>
          <a:stretch>
            <a:fillRect/>
          </a:stretch>
        </p:blipFill>
        <p:spPr>
          <a:xfrm>
            <a:off x="6651130" y="1825625"/>
            <a:ext cx="2447192" cy="4351338"/>
          </a:xfrm>
        </p:spPr>
      </p:pic>
    </p:spTree>
    <p:extLst>
      <p:ext uri="{BB962C8B-B14F-4D97-AF65-F5344CB8AC3E}">
        <p14:creationId xmlns:p14="http://schemas.microsoft.com/office/powerpoint/2010/main" val="41022685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urinio vietos rezervavimo ženklas 4">
            <a:extLst>
              <a:ext uri="{FF2B5EF4-FFF2-40B4-BE49-F238E27FC236}">
                <a16:creationId xmlns:a16="http://schemas.microsoft.com/office/drawing/2014/main" id="{9B5E7297-70FE-41F2-B0F8-1D80334150FA}"/>
              </a:ext>
            </a:extLst>
          </p:cNvPr>
          <p:cNvPicPr>
            <a:picLocks noGrp="1" noChangeAspect="1"/>
          </p:cNvPicPr>
          <p:nvPr>
            <p:ph sz="half" idx="1"/>
          </p:nvPr>
        </p:nvPicPr>
        <p:blipFill>
          <a:blip r:embed="rId2" cstate="hqprint">
            <a:extLst>
              <a:ext uri="{28A0092B-C50C-407E-A947-70E740481C1C}">
                <a14:useLocalDpi xmlns:a14="http://schemas.microsoft.com/office/drawing/2010/main" val="0"/>
              </a:ext>
            </a:extLst>
          </a:blip>
          <a:stretch>
            <a:fillRect/>
          </a:stretch>
        </p:blipFill>
        <p:spPr>
          <a:xfrm>
            <a:off x="995319" y="1253331"/>
            <a:ext cx="2447192" cy="4351338"/>
          </a:xfrm>
        </p:spPr>
      </p:pic>
      <p:pic>
        <p:nvPicPr>
          <p:cNvPr id="9" name="Paveikslėlis 8">
            <a:extLst>
              <a:ext uri="{FF2B5EF4-FFF2-40B4-BE49-F238E27FC236}">
                <a16:creationId xmlns:a16="http://schemas.microsoft.com/office/drawing/2014/main" id="{D88F5AA7-BBCC-4991-AAE0-4769816839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85457" y="1253331"/>
            <a:ext cx="4621086" cy="4351337"/>
          </a:xfrm>
          <a:prstGeom prst="rect">
            <a:avLst/>
          </a:prstGeom>
        </p:spPr>
      </p:pic>
      <p:pic>
        <p:nvPicPr>
          <p:cNvPr id="14" name="Turinio vietos rezervavimo ženklas 13">
            <a:extLst>
              <a:ext uri="{FF2B5EF4-FFF2-40B4-BE49-F238E27FC236}">
                <a16:creationId xmlns:a16="http://schemas.microsoft.com/office/drawing/2014/main" id="{FC9A327B-A0DA-434D-90F8-A164BB8E3D5D}"/>
              </a:ext>
            </a:extLst>
          </p:cNvPr>
          <p:cNvPicPr>
            <a:picLocks noGrp="1" noChangeAspect="1"/>
          </p:cNvPicPr>
          <p:nvPr>
            <p:ph sz="half" idx="2"/>
          </p:nvPr>
        </p:nvPicPr>
        <p:blipFill>
          <a:blip r:embed="rId4" cstate="hqprint">
            <a:extLst>
              <a:ext uri="{28A0092B-C50C-407E-A947-70E740481C1C}">
                <a14:useLocalDpi xmlns:a14="http://schemas.microsoft.com/office/drawing/2010/main" val="0"/>
              </a:ext>
            </a:extLst>
          </a:blip>
          <a:stretch>
            <a:fillRect/>
          </a:stretch>
        </p:blipFill>
        <p:spPr>
          <a:xfrm>
            <a:off x="8749489" y="1253330"/>
            <a:ext cx="2447192" cy="4351338"/>
          </a:xfrm>
        </p:spPr>
      </p:pic>
    </p:spTree>
    <p:extLst>
      <p:ext uri="{BB962C8B-B14F-4D97-AF65-F5344CB8AC3E}">
        <p14:creationId xmlns:p14="http://schemas.microsoft.com/office/powerpoint/2010/main" val="5345886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49125B86-D8F4-42BE-A90D-3B7E96048279}"/>
              </a:ext>
            </a:extLst>
          </p:cNvPr>
          <p:cNvSpPr>
            <a:spLocks noGrp="1"/>
          </p:cNvSpPr>
          <p:nvPr>
            <p:ph type="title"/>
          </p:nvPr>
        </p:nvSpPr>
        <p:spPr>
          <a:xfrm>
            <a:off x="838200" y="365125"/>
            <a:ext cx="10515600" cy="2325824"/>
          </a:xfrm>
        </p:spPr>
        <p:txBody>
          <a:bodyPr>
            <a:noAutofit/>
          </a:bodyPr>
          <a:lstStyle/>
          <a:p>
            <a:pPr algn="just"/>
            <a:r>
              <a:rPr lang="en-US" sz="2800" dirty="0">
                <a:latin typeface="Times New Roman" panose="02020603050405020304" pitchFamily="18" charset="0"/>
                <a:cs typeface="Times New Roman" panose="02020603050405020304" pitchFamily="18" charset="0"/>
              </a:rPr>
              <a:t>During the “I am special” activities a best friend was a mirror, who helped kids get to know their selves better, because of that we helped the kids to create mirrors, where they portrayed themselves. These mirrors tell the kids that everyone is important.</a:t>
            </a:r>
            <a:endParaRPr lang="lt-LT" sz="2800" dirty="0">
              <a:latin typeface="Times New Roman" panose="02020603050405020304" pitchFamily="18" charset="0"/>
              <a:cs typeface="Times New Roman" panose="02020603050405020304" pitchFamily="18" charset="0"/>
            </a:endParaRPr>
          </a:p>
        </p:txBody>
      </p:sp>
      <p:pic>
        <p:nvPicPr>
          <p:cNvPr id="7" name="Turinio vietos rezervavimo ženklas 6">
            <a:extLst>
              <a:ext uri="{FF2B5EF4-FFF2-40B4-BE49-F238E27FC236}">
                <a16:creationId xmlns:a16="http://schemas.microsoft.com/office/drawing/2014/main" id="{E344D1CD-DC9F-4231-8942-E945147FAD3D}"/>
              </a:ext>
            </a:extLst>
          </p:cNvPr>
          <p:cNvPicPr>
            <a:picLocks noGrp="1" noChangeAspect="1"/>
          </p:cNvPicPr>
          <p:nvPr>
            <p:ph sz="half" idx="1"/>
          </p:nvPr>
        </p:nvPicPr>
        <p:blipFill>
          <a:blip r:embed="rId2" cstate="hqprint">
            <a:extLst>
              <a:ext uri="{28A0092B-C50C-407E-A947-70E740481C1C}">
                <a14:useLocalDpi xmlns:a14="http://schemas.microsoft.com/office/drawing/2010/main" val="0"/>
              </a:ext>
            </a:extLst>
          </a:blip>
          <a:stretch>
            <a:fillRect/>
          </a:stretch>
        </p:blipFill>
        <p:spPr>
          <a:xfrm>
            <a:off x="3030583" y="2538845"/>
            <a:ext cx="2004432" cy="4124346"/>
          </a:xfrm>
        </p:spPr>
      </p:pic>
      <p:pic>
        <p:nvPicPr>
          <p:cNvPr id="12" name="Turinio vietos rezervavimo ženklas 11">
            <a:extLst>
              <a:ext uri="{FF2B5EF4-FFF2-40B4-BE49-F238E27FC236}">
                <a16:creationId xmlns:a16="http://schemas.microsoft.com/office/drawing/2014/main" id="{3707A22E-25E7-41F9-945A-F4FCD5E0DA07}"/>
              </a:ext>
            </a:extLst>
          </p:cNvPr>
          <p:cNvPicPr>
            <a:picLocks noGrp="1" noChangeAspect="1"/>
          </p:cNvPicPr>
          <p:nvPr>
            <p:ph sz="half" idx="2"/>
          </p:nvPr>
        </p:nvPicPr>
        <p:blipFill>
          <a:blip r:embed="rId3" cstate="hqprint">
            <a:extLst>
              <a:ext uri="{28A0092B-C50C-407E-A947-70E740481C1C}">
                <a14:useLocalDpi xmlns:a14="http://schemas.microsoft.com/office/drawing/2010/main" val="0"/>
              </a:ext>
            </a:extLst>
          </a:blip>
          <a:stretch>
            <a:fillRect/>
          </a:stretch>
        </p:blipFill>
        <p:spPr>
          <a:xfrm>
            <a:off x="6876723" y="2538845"/>
            <a:ext cx="2004432" cy="4124346"/>
          </a:xfrm>
        </p:spPr>
      </p:pic>
    </p:spTree>
    <p:extLst>
      <p:ext uri="{BB962C8B-B14F-4D97-AF65-F5344CB8AC3E}">
        <p14:creationId xmlns:p14="http://schemas.microsoft.com/office/powerpoint/2010/main" val="24737595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0A0C4911-52BA-48D7-8CBA-491D82A19C9F}"/>
              </a:ext>
            </a:extLst>
          </p:cNvPr>
          <p:cNvSpPr>
            <a:spLocks noGrp="1"/>
          </p:cNvSpPr>
          <p:nvPr>
            <p:ph type="title"/>
          </p:nvPr>
        </p:nvSpPr>
        <p:spPr/>
        <p:txBody>
          <a:bodyPr/>
          <a:lstStyle/>
          <a:p>
            <a:pPr algn="ctr"/>
            <a:r>
              <a:rPr lang="en-GB" dirty="0"/>
              <a:t>My eyes, lips, nose are unique…</a:t>
            </a:r>
            <a:endParaRPr lang="lt-LT" dirty="0"/>
          </a:p>
        </p:txBody>
      </p:sp>
      <p:pic>
        <p:nvPicPr>
          <p:cNvPr id="7" name="Turinio vietos rezervavimo ženklas 6">
            <a:extLst>
              <a:ext uri="{FF2B5EF4-FFF2-40B4-BE49-F238E27FC236}">
                <a16:creationId xmlns:a16="http://schemas.microsoft.com/office/drawing/2014/main" id="{776A4785-4617-49D6-A031-0CF159E662B2}"/>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414976" y="1690688"/>
            <a:ext cx="8601222" cy="4180193"/>
          </a:xfrm>
        </p:spPr>
      </p:pic>
    </p:spTree>
    <p:extLst>
      <p:ext uri="{BB962C8B-B14F-4D97-AF65-F5344CB8AC3E}">
        <p14:creationId xmlns:p14="http://schemas.microsoft.com/office/powerpoint/2010/main" val="1187230729"/>
      </p:ext>
    </p:extLst>
  </p:cSld>
  <p:clrMapOvr>
    <a:masterClrMapping/>
  </p:clrMapOvr>
</p:sld>
</file>

<file path=ppt/theme/theme1.xml><?xml version="1.0" encoding="utf-8"?>
<a:theme xmlns:a="http://schemas.openxmlformats.org/drawingml/2006/main" name="„Office“ 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134</TotalTime>
  <Words>301</Words>
  <Application>Microsoft Office PowerPoint</Application>
  <PresentationFormat>Widescreen</PresentationFormat>
  <Paragraphs>11</Paragraphs>
  <Slides>14</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Arial</vt:lpstr>
      <vt:lpstr>Calibri</vt:lpstr>
      <vt:lpstr>Calibri Light</vt:lpstr>
      <vt:lpstr>Times New Roman</vt:lpstr>
      <vt:lpstr>„Office“ tema</vt:lpstr>
      <vt:lpstr>PowerPoint Presentation</vt:lpstr>
      <vt:lpstr>During the Erasmus+ project “For respectful and tolerant school”, we talked with kids about differences and that no two people are the same. Every child examined themselves and their friend, how they are similar and how different they are, noticing the differences between them and their friends.nnnnnnnnnnnnnnnnnnnnnnnnnnnnnnnnnnnnnnnnnnnnnnn  </vt:lpstr>
      <vt:lpstr>With kids we created books “I am special – Aš ypatingas”, where kids drew themselves, wrote about themselves, their hobbies and height, put their fingerprints in, then they compared everything. After creating the books, kid happily read and showed them to their friends, told about themselves to each other.</vt:lpstr>
      <vt:lpstr>PowerPoint Presentation</vt:lpstr>
      <vt:lpstr>PowerPoint Presentation</vt:lpstr>
      <vt:lpstr>I am special… no two people have the same fingerprints</vt:lpstr>
      <vt:lpstr>PowerPoint Presentation</vt:lpstr>
      <vt:lpstr>During the “I am special” activities a best friend was a mirror, who helped kids get to know their selves better, because of that we helped the kids to create mirrors, where they portrayed themselves. These mirrors tell the kids that everyone is important.</vt:lpstr>
      <vt:lpstr>My eyes, lips, nose are unique…</vt:lpstr>
      <vt:lpstr>PowerPoint Presentation</vt:lpstr>
      <vt:lpstr>PowerPoint Presentation</vt:lpstr>
      <vt:lpstr>PowerPoint Presentation</vt:lpstr>
      <vt:lpstr>The kids studied the human body. They traced the silhouette of a friend on paper. We cut it out and kept it until the next fall to see how much the friend has grown. We made a human skeleton out of sticks, talked about the number of bones in a body.</vt:lpstr>
      <vt:lpstr>During the “I am special” activities kids had a good time, got to know themselves and their friend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pateiktis</dc:title>
  <dc:creator>lenovo</dc:creator>
  <cp:lastModifiedBy>Daiva Skurdelienė</cp:lastModifiedBy>
  <cp:revision>13</cp:revision>
  <dcterms:created xsi:type="dcterms:W3CDTF">2019-01-15T13:22:39Z</dcterms:created>
  <dcterms:modified xsi:type="dcterms:W3CDTF">2019-06-15T17:18:01Z</dcterms:modified>
</cp:coreProperties>
</file>