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8" r:id="rId4"/>
    <p:sldId id="257" r:id="rId5"/>
    <p:sldId id="259" r:id="rId6"/>
    <p:sldId id="260" r:id="rId7"/>
    <p:sldId id="261" r:id="rId8"/>
    <p:sldId id="262" r:id="rId9"/>
    <p:sldId id="265" r:id="rId10"/>
    <p:sldId id="263" r:id="rId11"/>
  </p:sldIdLst>
  <p:sldSz cx="12192000" cy="6858000"/>
  <p:notesSz cx="6858000" cy="9144000"/>
  <p:defaultTextStyle>
    <a:defPPr>
      <a:defRPr lang="lt-L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7DE8B0B-12FF-4F2C-850F-6338FD6EE900}"/>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A7110297-69A7-4CCC-9393-19A0558389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DE153E16-CCEF-4A7F-9816-443CFA65BE3D}" type="datetimeFigureOut">
              <a:rPr lang="lt-LT"/>
              <a:pPr>
                <a:defRPr/>
              </a:pPr>
              <a:t>2019-06-15</a:t>
            </a:fld>
            <a:endParaRPr lang="lt-LT"/>
          </a:p>
        </p:txBody>
      </p:sp>
      <p:sp>
        <p:nvSpPr>
          <p:cNvPr id="5"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078C48D1-E69C-4C33-8681-777042E895D1}" type="slidenum">
              <a:rPr lang="lt-LT"/>
              <a:pPr>
                <a:defRPr/>
              </a:pPr>
              <a:t>‹#›</a:t>
            </a:fld>
            <a:endParaRPr lang="lt-LT"/>
          </a:p>
        </p:txBody>
      </p:sp>
    </p:spTree>
    <p:extLst>
      <p:ext uri="{BB962C8B-B14F-4D97-AF65-F5344CB8AC3E}">
        <p14:creationId xmlns:p14="http://schemas.microsoft.com/office/powerpoint/2010/main" val="231323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79D6720-1403-4F7E-B79F-FE03B2341613}"/>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76BC701B-E016-459B-B8A4-7925367773C1}"/>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C4BD0AA0-36FC-4FDF-924D-50331268430B}" type="datetimeFigureOut">
              <a:rPr lang="lt-LT"/>
              <a:pPr>
                <a:defRPr/>
              </a:pPr>
              <a:t>2019-06-15</a:t>
            </a:fld>
            <a:endParaRPr lang="lt-LT"/>
          </a:p>
        </p:txBody>
      </p:sp>
      <p:sp>
        <p:nvSpPr>
          <p:cNvPr id="5"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3FEEEB88-AD70-4510-A73E-77EF9C003BE1}" type="slidenum">
              <a:rPr lang="lt-LT"/>
              <a:pPr>
                <a:defRPr/>
              </a:pPr>
              <a:t>‹#›</a:t>
            </a:fld>
            <a:endParaRPr lang="lt-LT"/>
          </a:p>
        </p:txBody>
      </p:sp>
    </p:spTree>
    <p:extLst>
      <p:ext uri="{BB962C8B-B14F-4D97-AF65-F5344CB8AC3E}">
        <p14:creationId xmlns:p14="http://schemas.microsoft.com/office/powerpoint/2010/main" val="14515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82DD17EB-7764-45C2-B6CB-B03A24C4D923}"/>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505E87A3-2B75-426C-B000-6AAFF5619F20}"/>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07A154CC-773E-4006-8F2E-AA737ACED788}" type="datetimeFigureOut">
              <a:rPr lang="lt-LT"/>
              <a:pPr>
                <a:defRPr/>
              </a:pPr>
              <a:t>2019-06-15</a:t>
            </a:fld>
            <a:endParaRPr lang="lt-LT"/>
          </a:p>
        </p:txBody>
      </p:sp>
      <p:sp>
        <p:nvSpPr>
          <p:cNvPr id="5"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386D21F7-ECCE-47C4-8EC2-581C836DDB51}" type="slidenum">
              <a:rPr lang="lt-LT"/>
              <a:pPr>
                <a:defRPr/>
              </a:pPr>
              <a:t>‹#›</a:t>
            </a:fld>
            <a:endParaRPr lang="lt-LT"/>
          </a:p>
        </p:txBody>
      </p:sp>
    </p:spTree>
    <p:extLst>
      <p:ext uri="{BB962C8B-B14F-4D97-AF65-F5344CB8AC3E}">
        <p14:creationId xmlns:p14="http://schemas.microsoft.com/office/powerpoint/2010/main" val="373725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DD02A1D-9ACC-49D9-82E7-C4049DE036D6}"/>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5879EFA-5314-4C71-99E3-A5F1E934C050}"/>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03996129-FA17-49AC-82D4-264D6B4BA281}" type="datetimeFigureOut">
              <a:rPr lang="lt-LT"/>
              <a:pPr>
                <a:defRPr/>
              </a:pPr>
              <a:t>2019-06-15</a:t>
            </a:fld>
            <a:endParaRPr lang="lt-LT"/>
          </a:p>
        </p:txBody>
      </p:sp>
      <p:sp>
        <p:nvSpPr>
          <p:cNvPr id="5"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28925726-7754-449B-BA12-FAE2E5383557}" type="slidenum">
              <a:rPr lang="lt-LT"/>
              <a:pPr>
                <a:defRPr/>
              </a:pPr>
              <a:t>‹#›</a:t>
            </a:fld>
            <a:endParaRPr lang="lt-LT"/>
          </a:p>
        </p:txBody>
      </p:sp>
    </p:spTree>
    <p:extLst>
      <p:ext uri="{BB962C8B-B14F-4D97-AF65-F5344CB8AC3E}">
        <p14:creationId xmlns:p14="http://schemas.microsoft.com/office/powerpoint/2010/main" val="107690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494A54A-4738-4166-8561-E00889E17A69}"/>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B728E88F-7E76-4D59-BC1D-ADECD91F2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85EF1B30-7AE5-4924-8A5B-63796786D507}" type="datetimeFigureOut">
              <a:rPr lang="lt-LT"/>
              <a:pPr>
                <a:defRPr/>
              </a:pPr>
              <a:t>2019-06-15</a:t>
            </a:fld>
            <a:endParaRPr lang="lt-LT"/>
          </a:p>
        </p:txBody>
      </p:sp>
      <p:sp>
        <p:nvSpPr>
          <p:cNvPr id="5"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B3834F59-CAF0-47FB-AF9D-2DE1F8DED0D6}" type="slidenum">
              <a:rPr lang="lt-LT"/>
              <a:pPr>
                <a:defRPr/>
              </a:pPr>
              <a:t>‹#›</a:t>
            </a:fld>
            <a:endParaRPr lang="lt-LT"/>
          </a:p>
        </p:txBody>
      </p:sp>
    </p:spTree>
    <p:extLst>
      <p:ext uri="{BB962C8B-B14F-4D97-AF65-F5344CB8AC3E}">
        <p14:creationId xmlns:p14="http://schemas.microsoft.com/office/powerpoint/2010/main" val="426727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1A3CFA-79E8-4938-9AE8-EF02C8A17DA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F6ED4C55-9327-42D0-B33F-DDD80BDBCF40}"/>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927CCEB9-77F0-4CAF-BEB4-CD67A309EAC8}"/>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13F71F67-D7AF-4977-B60C-41F2A5A66BAE}" type="datetimeFigureOut">
              <a:rPr lang="lt-LT"/>
              <a:pPr>
                <a:defRPr/>
              </a:pPr>
              <a:t>2019-06-15</a:t>
            </a:fld>
            <a:endParaRPr lang="lt-LT"/>
          </a:p>
        </p:txBody>
      </p:sp>
      <p:sp>
        <p:nvSpPr>
          <p:cNvPr id="6"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C6EE7C5D-102E-42BF-9291-A9614B686818}" type="slidenum">
              <a:rPr lang="lt-LT"/>
              <a:pPr>
                <a:defRPr/>
              </a:pPr>
              <a:t>‹#›</a:t>
            </a:fld>
            <a:endParaRPr lang="lt-LT"/>
          </a:p>
        </p:txBody>
      </p:sp>
    </p:spTree>
    <p:extLst>
      <p:ext uri="{BB962C8B-B14F-4D97-AF65-F5344CB8AC3E}">
        <p14:creationId xmlns:p14="http://schemas.microsoft.com/office/powerpoint/2010/main" val="166583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CC80193-4038-498D-87E3-EE9E514EA80B}"/>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E276D75D-6619-4935-BA76-2062FE460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CDC7B94B-D24F-43CC-A2B9-48BE100932A1}"/>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72A93182-1E9C-4896-8958-9ABED7A3D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E517BD25-B062-4D42-BA43-392798567B24}"/>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7F1BF713-2DF2-4DEF-9704-BB02888C571E}" type="datetimeFigureOut">
              <a:rPr lang="lt-LT"/>
              <a:pPr>
                <a:defRPr/>
              </a:pPr>
              <a:t>2019-06-15</a:t>
            </a:fld>
            <a:endParaRPr lang="lt-LT"/>
          </a:p>
        </p:txBody>
      </p:sp>
      <p:sp>
        <p:nvSpPr>
          <p:cNvPr id="8"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9EED91DF-3240-46DB-9100-A39009E491D6}" type="slidenum">
              <a:rPr lang="lt-LT"/>
              <a:pPr>
                <a:defRPr/>
              </a:pPr>
              <a:t>‹#›</a:t>
            </a:fld>
            <a:endParaRPr lang="lt-LT"/>
          </a:p>
        </p:txBody>
      </p:sp>
    </p:spTree>
    <p:extLst>
      <p:ext uri="{BB962C8B-B14F-4D97-AF65-F5344CB8AC3E}">
        <p14:creationId xmlns:p14="http://schemas.microsoft.com/office/powerpoint/2010/main" val="214234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0444257-7805-464C-BB6E-110763B22A9E}"/>
              </a:ext>
            </a:extLst>
          </p:cNvPr>
          <p:cNvSpPr>
            <a:spLocks noGrp="1"/>
          </p:cNvSpPr>
          <p:nvPr>
            <p:ph type="title"/>
          </p:nvPr>
        </p:nvSpPr>
        <p:spPr/>
        <p:txBody>
          <a:bodyPr/>
          <a:lstStyle/>
          <a:p>
            <a:r>
              <a:rPr lang="lt-LT"/>
              <a:t>Spustelėję redaguokite stilių</a:t>
            </a:r>
          </a:p>
        </p:txBody>
      </p:sp>
      <p:sp>
        <p:nvSpPr>
          <p:cNvPr id="3"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A4153B8D-5E4C-40AC-9FED-D41554A59453}" type="datetimeFigureOut">
              <a:rPr lang="lt-LT"/>
              <a:pPr>
                <a:defRPr/>
              </a:pPr>
              <a:t>2019-06-15</a:t>
            </a:fld>
            <a:endParaRPr lang="lt-LT"/>
          </a:p>
        </p:txBody>
      </p:sp>
      <p:sp>
        <p:nvSpPr>
          <p:cNvPr id="4"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D4248FB8-3DA0-4F92-BF80-1C59DF3F5C95}" type="slidenum">
              <a:rPr lang="lt-LT"/>
              <a:pPr>
                <a:defRPr/>
              </a:pPr>
              <a:t>‹#›</a:t>
            </a:fld>
            <a:endParaRPr lang="lt-LT"/>
          </a:p>
        </p:txBody>
      </p:sp>
    </p:spTree>
    <p:extLst>
      <p:ext uri="{BB962C8B-B14F-4D97-AF65-F5344CB8AC3E}">
        <p14:creationId xmlns:p14="http://schemas.microsoft.com/office/powerpoint/2010/main" val="68898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51C43B9B-E1F9-4E7E-BCE8-CB851087CCFB}" type="datetimeFigureOut">
              <a:rPr lang="lt-LT"/>
              <a:pPr>
                <a:defRPr/>
              </a:pPr>
              <a:t>2019-06-15</a:t>
            </a:fld>
            <a:endParaRPr lang="lt-LT"/>
          </a:p>
        </p:txBody>
      </p:sp>
      <p:sp>
        <p:nvSpPr>
          <p:cNvPr id="3"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15B63CFA-1D67-4777-852B-EEE5177CCB34}" type="slidenum">
              <a:rPr lang="lt-LT"/>
              <a:pPr>
                <a:defRPr/>
              </a:pPr>
              <a:t>‹#›</a:t>
            </a:fld>
            <a:endParaRPr lang="lt-LT"/>
          </a:p>
        </p:txBody>
      </p:sp>
    </p:spTree>
    <p:extLst>
      <p:ext uri="{BB962C8B-B14F-4D97-AF65-F5344CB8AC3E}">
        <p14:creationId xmlns:p14="http://schemas.microsoft.com/office/powerpoint/2010/main" val="294609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04828F6-78B5-4015-BA7C-B69CBE99A75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61FF7F96-E450-4361-A99D-89C56CACF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5CEB9BBE-93C5-42C0-8852-D09D7FE45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02A031C9-6B3F-4029-BEC4-8225EAEC3FC8}" type="datetimeFigureOut">
              <a:rPr lang="lt-LT"/>
              <a:pPr>
                <a:defRPr/>
              </a:pPr>
              <a:t>2019-06-15</a:t>
            </a:fld>
            <a:endParaRPr lang="lt-LT"/>
          </a:p>
        </p:txBody>
      </p:sp>
      <p:sp>
        <p:nvSpPr>
          <p:cNvPr id="6"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B8C85CCC-191F-4014-9153-D07BD8EEEF56}" type="slidenum">
              <a:rPr lang="lt-LT"/>
              <a:pPr>
                <a:defRPr/>
              </a:pPr>
              <a:t>‹#›</a:t>
            </a:fld>
            <a:endParaRPr lang="lt-LT"/>
          </a:p>
        </p:txBody>
      </p:sp>
    </p:spTree>
    <p:extLst>
      <p:ext uri="{BB962C8B-B14F-4D97-AF65-F5344CB8AC3E}">
        <p14:creationId xmlns:p14="http://schemas.microsoft.com/office/powerpoint/2010/main" val="384503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E853C84-9EEE-40AA-A1B0-EFAB047FCA4B}"/>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ACD59B9F-A838-4404-9E15-A5A1CC7A056B}"/>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a:p>
        </p:txBody>
      </p:sp>
      <p:sp>
        <p:nvSpPr>
          <p:cNvPr id="4" name="Teksto vietos rezervavimo ženklas 3">
            <a:extLst>
              <a:ext uri="{FF2B5EF4-FFF2-40B4-BE49-F238E27FC236}">
                <a16:creationId xmlns:a16="http://schemas.microsoft.com/office/drawing/2014/main" id="{4E397E29-E9C6-4291-B80A-B9D459E2E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3">
            <a:extLst>
              <a:ext uri="{FF2B5EF4-FFF2-40B4-BE49-F238E27FC236}">
                <a16:creationId xmlns:a16="http://schemas.microsoft.com/office/drawing/2014/main" id="{55D49E84-6956-401C-8403-2FC69E197F0E}"/>
              </a:ext>
            </a:extLst>
          </p:cNvPr>
          <p:cNvSpPr>
            <a:spLocks noGrp="1"/>
          </p:cNvSpPr>
          <p:nvPr>
            <p:ph type="dt" sz="half" idx="10"/>
          </p:nvPr>
        </p:nvSpPr>
        <p:spPr/>
        <p:txBody>
          <a:bodyPr/>
          <a:lstStyle>
            <a:lvl1pPr>
              <a:defRPr/>
            </a:lvl1pPr>
          </a:lstStyle>
          <a:p>
            <a:pPr>
              <a:defRPr/>
            </a:pPr>
            <a:fld id="{7EC6DADB-C897-464F-9B80-07863CFEC232}" type="datetimeFigureOut">
              <a:rPr lang="lt-LT"/>
              <a:pPr>
                <a:defRPr/>
              </a:pPr>
              <a:t>2019-06-15</a:t>
            </a:fld>
            <a:endParaRPr lang="lt-LT"/>
          </a:p>
        </p:txBody>
      </p:sp>
      <p:sp>
        <p:nvSpPr>
          <p:cNvPr id="6"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12"/>
          </p:nvPr>
        </p:nvSpPr>
        <p:spPr/>
        <p:txBody>
          <a:bodyPr/>
          <a:lstStyle>
            <a:lvl1pPr>
              <a:defRPr/>
            </a:lvl1pPr>
          </a:lstStyle>
          <a:p>
            <a:pPr>
              <a:defRPr/>
            </a:pPr>
            <a:fld id="{46918A58-5062-42DB-87E4-1B8EE4FCC8F9}" type="slidenum">
              <a:rPr lang="lt-LT"/>
              <a:pPr>
                <a:defRPr/>
              </a:pPr>
              <a:t>‹#›</a:t>
            </a:fld>
            <a:endParaRPr lang="lt-LT"/>
          </a:p>
        </p:txBody>
      </p:sp>
    </p:spTree>
    <p:extLst>
      <p:ext uri="{BB962C8B-B14F-4D97-AF65-F5344CB8AC3E}">
        <p14:creationId xmlns:p14="http://schemas.microsoft.com/office/powerpoint/2010/main" val="354070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altLang="lt-LT" smtClean="0"/>
              <a:t>Spustelėję redaguokite stilių</a:t>
            </a:r>
          </a:p>
        </p:txBody>
      </p:sp>
      <p:sp>
        <p:nvSpPr>
          <p:cNvPr id="1027" name="Teksto vietos rezervavimo ženklas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smtClean="0"/>
              <a:t>Spustelėkite, kad galėtumėte redaguoti šablono teksto stilius</a:t>
            </a:r>
          </a:p>
          <a:p>
            <a:pPr lvl="1"/>
            <a:r>
              <a:rPr lang="lt-LT" altLang="lt-LT" smtClean="0"/>
              <a:t>Antras lygis</a:t>
            </a:r>
          </a:p>
          <a:p>
            <a:pPr lvl="2"/>
            <a:r>
              <a:rPr lang="lt-LT" altLang="lt-LT" smtClean="0"/>
              <a:t>Trečias lygis</a:t>
            </a:r>
          </a:p>
          <a:p>
            <a:pPr lvl="3"/>
            <a:r>
              <a:rPr lang="lt-LT" altLang="lt-LT" smtClean="0"/>
              <a:t>Ketvirtas lygis</a:t>
            </a:r>
          </a:p>
          <a:p>
            <a:pPr lvl="4"/>
            <a:r>
              <a:rPr lang="lt-LT" altLang="lt-LT" smtClean="0"/>
              <a:t>Penktas lygis</a:t>
            </a:r>
          </a:p>
        </p:txBody>
      </p:sp>
      <p:sp>
        <p:nvSpPr>
          <p:cNvPr id="4" name="Datos vietos rezervavimo ženklas 3">
            <a:extLst>
              <a:ext uri="{FF2B5EF4-FFF2-40B4-BE49-F238E27FC236}">
                <a16:creationId xmlns:a16="http://schemas.microsoft.com/office/drawing/2014/main" id="{55D49E84-6956-401C-8403-2FC69E197F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21863CE-A8D7-4EDB-807C-C94737F63B65}" type="datetimeFigureOut">
              <a:rPr lang="lt-LT"/>
              <a:pPr>
                <a:defRPr/>
              </a:pPr>
              <a:t>2019-06-15</a:t>
            </a:fld>
            <a:endParaRPr lang="lt-LT"/>
          </a:p>
        </p:txBody>
      </p:sp>
      <p:sp>
        <p:nvSpPr>
          <p:cNvPr id="5" name="Poraštės vietos rezervavimo ženklas 4">
            <a:extLst>
              <a:ext uri="{FF2B5EF4-FFF2-40B4-BE49-F238E27FC236}">
                <a16:creationId xmlns:a16="http://schemas.microsoft.com/office/drawing/2014/main" id="{AA261D2F-AC5A-4BEB-896A-8B5557A35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a:extLst>
              <a:ext uri="{FF2B5EF4-FFF2-40B4-BE49-F238E27FC236}">
                <a16:creationId xmlns:a16="http://schemas.microsoft.com/office/drawing/2014/main" id="{F6D7B44A-653A-48C0-9BB8-11DCA1548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DE03FAC-4D3B-44A3-B8B9-3BF7E901DD2E}"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vimeo.com/23111919"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0563" y="104775"/>
            <a:ext cx="532923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1849438"/>
            <a:ext cx="3668712"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4388" y="1849438"/>
            <a:ext cx="54387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rcRect t="19218" b="12936"/>
          <a:stretch>
            <a:fillRect/>
          </a:stretch>
        </p:blipFill>
        <p:spPr>
          <a:xfrm>
            <a:off x="1563688" y="2028825"/>
            <a:ext cx="3713162" cy="4478338"/>
          </a:xfrm>
        </p:spPr>
      </p:pic>
      <p:sp>
        <p:nvSpPr>
          <p:cNvPr id="11267" name="Rectangle 1"/>
          <p:cNvSpPr>
            <a:spLocks noChangeArrowheads="1"/>
          </p:cNvSpPr>
          <p:nvPr/>
        </p:nvSpPr>
        <p:spPr bwMode="auto">
          <a:xfrm>
            <a:off x="1836738" y="511175"/>
            <a:ext cx="8239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lt-LT" sz="2400">
                <a:latin typeface="Times New Roman" panose="02020603050405020304" pitchFamily="18" charset="0"/>
                <a:cs typeface="Calibri" panose="020F0502020204030204" pitchFamily="34" charset="0"/>
              </a:rPr>
              <a:t>Together with children we read books which taught the kids and strengthened their knowledge that everyone is different yet important for the world to be even more beautiful.</a:t>
            </a:r>
            <a:endParaRPr lang="lt-LT" altLang="lt-LT" sz="2400"/>
          </a:p>
        </p:txBody>
      </p:sp>
      <p:pic>
        <p:nvPicPr>
          <p:cNvPr id="112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2028825"/>
            <a:ext cx="53213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avadinimas 1"/>
          <p:cNvSpPr>
            <a:spLocks noGrp="1"/>
          </p:cNvSpPr>
          <p:nvPr>
            <p:ph type="title"/>
          </p:nvPr>
        </p:nvSpPr>
        <p:spPr/>
        <p:txBody>
          <a:bodyPr/>
          <a:lstStyle/>
          <a:p>
            <a:pPr algn="ctr" eaLnBrk="1" hangingPunct="1"/>
            <a:r>
              <a:rPr lang="lt-LT" altLang="lt-LT" smtClean="0"/>
              <a:t>Activities for teaching differences</a:t>
            </a:r>
          </a:p>
        </p:txBody>
      </p:sp>
      <p:pic>
        <p:nvPicPr>
          <p:cNvPr id="3075" name="Turinio vietos rezervavimo ženklas 5"/>
          <p:cNvPicPr>
            <a:picLocks noGrp="1" noChangeAspect="1"/>
          </p:cNvPicPr>
          <p:nvPr>
            <p:ph idx="1"/>
          </p:nvPr>
        </p:nvPicPr>
        <p:blipFill>
          <a:blip r:embed="rId2">
            <a:extLst>
              <a:ext uri="{28A0092B-C50C-407E-A947-70E740481C1C}">
                <a14:useLocalDpi xmlns:a14="http://schemas.microsoft.com/office/drawing/2010/main" val="0"/>
              </a:ext>
            </a:extLst>
          </a:blip>
          <a:srcRect l="17239" r="15192"/>
          <a:stretch>
            <a:fillRect/>
          </a:stretch>
        </p:blipFill>
        <p:spPr>
          <a:xfrm>
            <a:off x="3017838" y="1690688"/>
            <a:ext cx="6026150" cy="50165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Turinio vietos rezervavimo ženklas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93850" y="2273300"/>
            <a:ext cx="2192338" cy="3910013"/>
          </a:xfrm>
        </p:spPr>
      </p:pic>
      <p:pic>
        <p:nvPicPr>
          <p:cNvPr id="4099" name="Paveikslėlis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2273300"/>
            <a:ext cx="6951662"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
          <p:cNvSpPr>
            <a:spLocks noChangeArrowheads="1"/>
          </p:cNvSpPr>
          <p:nvPr/>
        </p:nvSpPr>
        <p:spPr bwMode="auto">
          <a:xfrm>
            <a:off x="1593850" y="247650"/>
            <a:ext cx="95361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spcAft>
                <a:spcPts val="800"/>
              </a:spcAft>
            </a:pPr>
            <a:r>
              <a:rPr lang="en-US" altLang="lt-LT" sz="2400">
                <a:latin typeface="Times New Roman" panose="02020603050405020304" pitchFamily="18" charset="0"/>
                <a:ea typeface="Calibri" panose="020F0502020204030204" pitchFamily="34" charset="0"/>
                <a:cs typeface="Times New Roman" panose="02020603050405020304" pitchFamily="18" charset="0"/>
              </a:rPr>
              <a:t>Developing the Erasmus+ project “For respectful and tolerant school” we talked with kids about being special and different. After “I am special” activities, children noticed that they differ in height, eye color, body build, skin color.  We discussed about our differences making us special.</a:t>
            </a:r>
            <a:endParaRPr lang="lt-LT" altLang="lt-LT" sz="240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avadinimas 1"/>
          <p:cNvSpPr>
            <a:spLocks noGrp="1"/>
          </p:cNvSpPr>
          <p:nvPr>
            <p:ph type="title"/>
          </p:nvPr>
        </p:nvSpPr>
        <p:spPr/>
        <p:txBody>
          <a:bodyPr/>
          <a:lstStyle/>
          <a:p>
            <a:pPr algn="ctr" eaLnBrk="1" hangingPunct="1"/>
            <a:r>
              <a:rPr lang="lt-LT" altLang="lt-LT" smtClean="0"/>
              <a:t>Differences wall</a:t>
            </a:r>
          </a:p>
        </p:txBody>
      </p:sp>
      <p:pic>
        <p:nvPicPr>
          <p:cNvPr id="5123" name="Turinio vietos rezervavimo ženklas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30438" y="1825625"/>
            <a:ext cx="7731125" cy="435133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avadinimas 1"/>
          <p:cNvSpPr>
            <a:spLocks noGrp="1"/>
          </p:cNvSpPr>
          <p:nvPr>
            <p:ph type="title"/>
          </p:nvPr>
        </p:nvSpPr>
        <p:spPr/>
        <p:txBody>
          <a:bodyPr/>
          <a:lstStyle/>
          <a:p>
            <a:pPr algn="just" eaLnBrk="1" hangingPunct="1"/>
            <a:r>
              <a:rPr lang="en-US" altLang="lt-LT" sz="2400" smtClean="0">
                <a:latin typeface="Times New Roman" panose="02020603050405020304" pitchFamily="18" charset="0"/>
                <a:cs typeface="Times New Roman" panose="02020603050405020304" pitchFamily="18" charset="0"/>
              </a:rPr>
              <a:t>We talked with kids about skin color, that there are a lot of different cultures, different skin colors and various other physical attributes. We drew people, glued them onto a drawn earth, by that we accentuated that everyone is important and needed.</a:t>
            </a:r>
            <a:endParaRPr lang="lt-LT" altLang="lt-LT" sz="2400" smtClean="0">
              <a:latin typeface="Times New Roman" panose="02020603050405020304" pitchFamily="18" charset="0"/>
              <a:cs typeface="Times New Roman" panose="02020603050405020304" pitchFamily="18" charset="0"/>
            </a:endParaRPr>
          </a:p>
        </p:txBody>
      </p:sp>
      <p:pic>
        <p:nvPicPr>
          <p:cNvPr id="6147" name="Turinio vietos rezervavimo ženklas 5"/>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728663" y="1892300"/>
            <a:ext cx="3262312" cy="4351338"/>
          </a:xfrm>
        </p:spPr>
      </p:pic>
      <p:pic>
        <p:nvPicPr>
          <p:cNvPr id="6148" name="Turinio vietos rezervavimo ženklas 11"/>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089900" y="1952625"/>
            <a:ext cx="3263900" cy="4351338"/>
          </a:xfrm>
        </p:spPr>
      </p:pic>
      <p:pic>
        <p:nvPicPr>
          <p:cNvPr id="6149" name="Paveikslėlis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9238" y="2598738"/>
            <a:ext cx="39624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46338" y="2760663"/>
            <a:ext cx="6467475" cy="3636962"/>
          </a:xfrm>
        </p:spPr>
      </p:pic>
      <p:sp>
        <p:nvSpPr>
          <p:cNvPr id="7171" name="Rectangle 1"/>
          <p:cNvSpPr>
            <a:spLocks noChangeArrowheads="1"/>
          </p:cNvSpPr>
          <p:nvPr/>
        </p:nvSpPr>
        <p:spPr bwMode="auto">
          <a:xfrm>
            <a:off x="1706563" y="822325"/>
            <a:ext cx="90566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07000"/>
              </a:lnSpc>
              <a:spcAft>
                <a:spcPts val="800"/>
              </a:spcAft>
            </a:pPr>
            <a:r>
              <a:rPr lang="en-US" altLang="lt-LT">
                <a:latin typeface="Times New Roman" panose="02020603050405020304" pitchFamily="18" charset="0"/>
                <a:ea typeface="Calibri" panose="020F0502020204030204" pitchFamily="34" charset="0"/>
                <a:cs typeface="Times New Roman" panose="02020603050405020304" pitchFamily="18" charset="0"/>
              </a:rPr>
              <a:t>We watched a story about crayons who were all different and everyone thought of themselves as the most pretty. They all argued until they realized that they are all special and needed to create a drawing. This story taught us that working together and accepting other’s differences can help us achieve a lot.</a:t>
            </a:r>
            <a:endParaRPr lang="lt-LT" altLang="lt-LT" sz="1600">
              <a:ea typeface="Calibri" panose="020F0502020204030204" pitchFamily="34" charset="0"/>
              <a:cs typeface="Times New Roman" panose="02020603050405020304" pitchFamily="18" charset="0"/>
            </a:endParaRPr>
          </a:p>
          <a:p>
            <a:pPr algn="ctr">
              <a:lnSpc>
                <a:spcPct val="107000"/>
              </a:lnSpc>
              <a:spcAft>
                <a:spcPts val="800"/>
              </a:spcAft>
            </a:pPr>
            <a:r>
              <a:rPr lang="lt-LT" altLang="lt-LT" u="sng">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https://vimeo.com/23111919</a:t>
            </a:r>
            <a:endParaRPr lang="lt-LT" altLang="lt-LT" sz="160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avadinimas 1"/>
          <p:cNvSpPr>
            <a:spLocks noGrp="1"/>
          </p:cNvSpPr>
          <p:nvPr>
            <p:ph type="title"/>
          </p:nvPr>
        </p:nvSpPr>
        <p:spPr/>
        <p:txBody>
          <a:bodyPr/>
          <a:lstStyle/>
          <a:p>
            <a:pPr algn="ctr" eaLnBrk="1" hangingPunct="1"/>
            <a:r>
              <a:rPr lang="en-GB" altLang="lt-LT" smtClean="0"/>
              <a:t>Activities </a:t>
            </a:r>
            <a:r>
              <a:rPr lang="lt-LT" altLang="lt-LT" smtClean="0"/>
              <a:t>„A box of crayons“</a:t>
            </a:r>
          </a:p>
        </p:txBody>
      </p:sp>
      <p:pic>
        <p:nvPicPr>
          <p:cNvPr id="8195"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836738"/>
            <a:ext cx="2447925" cy="4351337"/>
          </a:xfrm>
        </p:spPr>
      </p:pic>
      <p:pic>
        <p:nvPicPr>
          <p:cNvPr id="8196" name="Turinio vietos rezervavimo ženklas 7"/>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27463" y="1836738"/>
            <a:ext cx="7734300" cy="43513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avadinimas 1"/>
          <p:cNvSpPr>
            <a:spLocks noGrp="1"/>
          </p:cNvSpPr>
          <p:nvPr>
            <p:ph type="title"/>
          </p:nvPr>
        </p:nvSpPr>
        <p:spPr>
          <a:xfrm>
            <a:off x="1065213" y="1184275"/>
            <a:ext cx="10515600" cy="1325563"/>
          </a:xfrm>
        </p:spPr>
        <p:txBody>
          <a:bodyPr/>
          <a:lstStyle/>
          <a:p>
            <a:pPr algn="just" eaLnBrk="1" hangingPunct="1"/>
            <a:r>
              <a:rPr lang="en-US" altLang="lt-LT" sz="2400" smtClean="0">
                <a:latin typeface="Times New Roman" panose="02020603050405020304" pitchFamily="18" charset="0"/>
                <a:cs typeface="Times New Roman" panose="02020603050405020304" pitchFamily="18" charset="0"/>
              </a:rPr>
              <a:t>We did experiments with eggs. All of them differed in their color, size, but after cracking them, we found the same egg whites and yolk.</a:t>
            </a:r>
            <a:br>
              <a:rPr lang="en-US" altLang="lt-LT" sz="2400" smtClean="0">
                <a:latin typeface="Times New Roman" panose="02020603050405020304" pitchFamily="18" charset="0"/>
                <a:cs typeface="Times New Roman" panose="02020603050405020304" pitchFamily="18" charset="0"/>
              </a:rPr>
            </a:br>
            <a:r>
              <a:rPr lang="en-US" altLang="lt-LT" sz="2400" smtClean="0">
                <a:latin typeface="Times New Roman" panose="02020603050405020304" pitchFamily="18" charset="0"/>
                <a:cs typeface="Times New Roman" panose="02020603050405020304" pitchFamily="18" charset="0"/>
              </a:rPr>
              <a:t>We discussed that you should not judge people on their appearance, and that you should not reject somebody based on their looks. You need to take the people for what they are and get to know them better.</a:t>
            </a:r>
            <a:br>
              <a:rPr lang="en-US" altLang="lt-LT" sz="2400" smtClean="0">
                <a:latin typeface="Times New Roman" panose="02020603050405020304" pitchFamily="18" charset="0"/>
                <a:cs typeface="Times New Roman" panose="02020603050405020304" pitchFamily="18" charset="0"/>
              </a:rPr>
            </a:br>
            <a:r>
              <a:rPr lang="lt-LT" altLang="lt-LT" sz="2400" smtClean="0">
                <a:latin typeface="Times New Roman" panose="02020603050405020304" pitchFamily="18" charset="0"/>
                <a:cs typeface="Times New Roman" panose="02020603050405020304" pitchFamily="18" charset="0"/>
              </a:rPr>
              <a:t/>
            </a:r>
            <a:br>
              <a:rPr lang="lt-LT" altLang="lt-LT" sz="2400" smtClean="0">
                <a:latin typeface="Times New Roman" panose="02020603050405020304" pitchFamily="18" charset="0"/>
                <a:cs typeface="Times New Roman" panose="02020603050405020304" pitchFamily="18" charset="0"/>
              </a:rPr>
            </a:br>
            <a:r>
              <a:rPr lang="lt-LT" altLang="lt-LT" sz="2400" smtClean="0">
                <a:latin typeface="Times New Roman" panose="02020603050405020304" pitchFamily="18" charset="0"/>
                <a:cs typeface="Times New Roman" panose="02020603050405020304" pitchFamily="18" charset="0"/>
              </a:rPr>
              <a:t>„Our skin is just our covering, like wrapping paper. And, you can‘t tell what someone is like from the color of their skin“</a:t>
            </a:r>
          </a:p>
        </p:txBody>
      </p:sp>
      <p:pic>
        <p:nvPicPr>
          <p:cNvPr id="9219" name="Turinio vietos rezervavimo ženklas 5"/>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601788" y="3252788"/>
            <a:ext cx="1857375" cy="3303587"/>
          </a:xfrm>
        </p:spPr>
      </p:pic>
      <p:pic>
        <p:nvPicPr>
          <p:cNvPr id="9220" name="Turinio vietos rezervavimo ženklas 7"/>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567613" y="3252788"/>
            <a:ext cx="1924050" cy="3424237"/>
          </a:xfrm>
        </p:spPr>
      </p:pic>
      <p:pic>
        <p:nvPicPr>
          <p:cNvPr id="9221" name="Paveikslėlis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1838" y="3252788"/>
            <a:ext cx="19431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42975" y="695325"/>
            <a:ext cx="10515600" cy="1325563"/>
          </a:xfrm>
        </p:spPr>
        <p:txBody>
          <a:bodyPr/>
          <a:lstStyle/>
          <a:p>
            <a:pPr eaLnBrk="1" hangingPunct="1"/>
            <a:r>
              <a:rPr lang="en-US" altLang="lt-LT" sz="2400" smtClean="0">
                <a:latin typeface="Times New Roman" panose="02020603050405020304" pitchFamily="18" charset="0"/>
                <a:cs typeface="Times New Roman" panose="02020603050405020304" pitchFamily="18" charset="0"/>
              </a:rPr>
              <a:t>We also read and discussed a story called “The pink monster”. Rosa was very sad. She lived in a white city, where everyone looked similar and she was different. So she traveled to find a place where she could be happy. She did find it – a place where everyone was different, happy, lived and played together. Kids drew characters from the story, who came to life in their play of the same name as the story.</a:t>
            </a:r>
            <a:r>
              <a:rPr lang="lt-LT" altLang="lt-LT" sz="2400" smtClean="0">
                <a:latin typeface="Times New Roman" panose="02020603050405020304" pitchFamily="18" charset="0"/>
                <a:cs typeface="Times New Roman" panose="02020603050405020304" pitchFamily="18" charset="0"/>
              </a:rPr>
              <a:t/>
            </a:r>
            <a:br>
              <a:rPr lang="lt-LT" altLang="lt-LT" sz="2400" smtClean="0">
                <a:latin typeface="Times New Roman" panose="02020603050405020304" pitchFamily="18" charset="0"/>
                <a:cs typeface="Times New Roman" panose="02020603050405020304" pitchFamily="18" charset="0"/>
              </a:rPr>
            </a:br>
            <a:r>
              <a:rPr lang="lt-LT" altLang="lt-LT" sz="2400" smtClean="0"/>
              <a:t>https://www.youtube.com/watch?v=qujO8Vt_6WY&amp;feature=youtu.be</a:t>
            </a:r>
            <a:endParaRPr lang="lt-LT" altLang="lt-LT" sz="2400" smtClean="0">
              <a:latin typeface="Times New Roman" panose="02020603050405020304" pitchFamily="18" charset="0"/>
              <a:cs typeface="Times New Roman" panose="02020603050405020304" pitchFamily="18" charset="0"/>
            </a:endParaRPr>
          </a:p>
        </p:txBody>
      </p:sp>
      <p:pic>
        <p:nvPicPr>
          <p:cNvPr id="10243"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55663" y="2827338"/>
            <a:ext cx="3667125" cy="3662362"/>
          </a:xfrm>
        </p:spPr>
      </p:pic>
      <p:pic>
        <p:nvPicPr>
          <p:cNvPr id="102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2827338"/>
            <a:ext cx="6511925"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323</Words>
  <Application>Microsoft Office PowerPoint</Application>
  <PresentationFormat>Widescreen</PresentationFormat>
  <Paragraphs>10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Arial</vt:lpstr>
      <vt:lpstr>Calibri Light</vt:lpstr>
      <vt:lpstr>Times New Roman</vt:lpstr>
      <vt:lpstr>„Office“ tema</vt:lpstr>
      <vt:lpstr>PowerPoint Presentation</vt:lpstr>
      <vt:lpstr>Activities for teaching differences</vt:lpstr>
      <vt:lpstr>PowerPoint Presentation</vt:lpstr>
      <vt:lpstr>Differences wall</vt:lpstr>
      <vt:lpstr>We talked with kids about skin color, that there are a lot of different cultures, different skin colors and various other physical attributes. We drew people, glued them onto a drawn earth, by that we accentuated that everyone is important and needed.</vt:lpstr>
      <vt:lpstr>PowerPoint Presentation</vt:lpstr>
      <vt:lpstr>Activities „A box of crayons“</vt:lpstr>
      <vt:lpstr>We did experiments with eggs. All of them differed in their color, size, but after cracking them, we found the same egg whites and yolk. We discussed that you should not judge people on their appearance, and that you should not reject somebody based on their looks. You need to take the people for what they are and get to know them better.  „Our skin is just our covering, like wrapping paper. And, you can‘t tell what someone is like from the color of their skin“</vt:lpstr>
      <vt:lpstr>We also read and discussed a story called “The pink monster”. Rosa was very sad. She lived in a white city, where everyone looked similar and she was different. So she traveled to find a place where she could be happy. She did find it – a place where everyone was different, happy, lived and played together. Kids drew characters from the story, who came to life in their play of the same name as the story. https://www.youtube.com/watch?v=qujO8Vt_6WY&amp;feature=youtu.be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for teaching differences</dc:title>
  <dc:creator>lenovo</dc:creator>
  <cp:lastModifiedBy>Daiva Skurdelienė</cp:lastModifiedBy>
  <cp:revision>7</cp:revision>
  <dcterms:created xsi:type="dcterms:W3CDTF">2019-03-23T17:58:40Z</dcterms:created>
  <dcterms:modified xsi:type="dcterms:W3CDTF">2019-06-15T15:44:51Z</dcterms:modified>
</cp:coreProperties>
</file>