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61" r:id="rId9"/>
    <p:sldId id="262" r:id="rId10"/>
    <p:sldId id="263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D855-F085-43C6-8DE6-2965C656D040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24F2-420F-4ECF-99AF-C67DE1F0C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85918" y="5786454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 err="1" smtClean="0">
                <a:latin typeface="Algerian" pitchFamily="82" charset="0"/>
              </a:rPr>
              <a:t>Elementary</a:t>
            </a:r>
            <a:r>
              <a:rPr lang="fr-FR" sz="3100" dirty="0" smtClean="0">
                <a:latin typeface="Algerian" pitchFamily="82" charset="0"/>
              </a:rPr>
              <a:t> </a:t>
            </a:r>
            <a:r>
              <a:rPr lang="fr-FR" sz="3100" dirty="0" err="1">
                <a:latin typeface="Algerian" pitchFamily="82" charset="0"/>
              </a:rPr>
              <a:t>school</a:t>
            </a:r>
            <a:r>
              <a:rPr lang="fr-FR" sz="3100" dirty="0">
                <a:latin typeface="Algerian" pitchFamily="82" charset="0"/>
              </a:rPr>
              <a:t> Edmond Faure</a:t>
            </a:r>
            <a:r>
              <a:rPr lang="fr-FR" dirty="0">
                <a:latin typeface="Algerian" pitchFamily="82" charset="0"/>
              </a:rPr>
              <a:t/>
            </a:r>
            <a:br>
              <a:rPr lang="fr-FR" dirty="0">
                <a:latin typeface="Algerian" pitchFamily="82" charset="0"/>
              </a:rPr>
            </a:br>
            <a:endParaRPr lang="fr-FR" dirty="0"/>
          </a:p>
        </p:txBody>
      </p:sp>
      <p:pic>
        <p:nvPicPr>
          <p:cNvPr id="7" name="Espace réservé pour une image  6" descr="écol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" r="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most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</a:t>
            </a:r>
            <a:r>
              <a:rPr lang="fr-FR" sz="2800" dirty="0" smtClean="0"/>
              <a:t> in </a:t>
            </a:r>
            <a:r>
              <a:rPr lang="fr-FR" sz="2800" dirty="0" err="1" smtClean="0"/>
              <a:t>this</a:t>
            </a:r>
            <a:r>
              <a:rPr lang="fr-FR" sz="2800" dirty="0" smtClean="0"/>
              <a:t> moment </a:t>
            </a:r>
            <a:r>
              <a:rPr lang="fr-FR" sz="2800" dirty="0" err="1" smtClean="0"/>
              <a:t>is</a:t>
            </a:r>
            <a:r>
              <a:rPr lang="fr-FR" sz="2800" dirty="0" smtClean="0"/>
              <a:t> an action </a:t>
            </a:r>
            <a:r>
              <a:rPr lang="fr-FR" sz="2800" dirty="0" err="1" smtClean="0"/>
              <a:t>each</a:t>
            </a:r>
            <a:r>
              <a:rPr lang="fr-FR" sz="2800" dirty="0" smtClean="0"/>
              <a:t>  last Tuesday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the </a:t>
            </a:r>
            <a:r>
              <a:rPr lang="fr-FR" sz="2800" dirty="0" err="1" smtClean="0"/>
              <a:t>holidays</a:t>
            </a:r>
            <a:r>
              <a:rPr lang="fr-FR" sz="2800" dirty="0" smtClean="0"/>
              <a:t>.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afternoon</a:t>
            </a:r>
            <a:r>
              <a:rPr lang="fr-FR" sz="2800" dirty="0" smtClean="0"/>
              <a:t>, </a:t>
            </a:r>
            <a:r>
              <a:rPr lang="fr-FR" sz="2800" dirty="0" err="1" smtClean="0"/>
              <a:t>we</a:t>
            </a:r>
            <a:r>
              <a:rPr lang="fr-FR" sz="2800" dirty="0" smtClean="0"/>
              <a:t> mix all classes . 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involve</a:t>
            </a:r>
            <a:r>
              <a:rPr lang="fr-FR" sz="2800" dirty="0" smtClean="0"/>
              <a:t> parents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time to help us to supervise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 ( sport, </a:t>
            </a:r>
            <a:r>
              <a:rPr lang="fr-FR" sz="2800" dirty="0" err="1" smtClean="0"/>
              <a:t>manual</a:t>
            </a:r>
            <a:r>
              <a:rPr lang="fr-FR" sz="2800" dirty="0" smtClean="0"/>
              <a:t>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, </a:t>
            </a:r>
            <a:r>
              <a:rPr lang="fr-FR" sz="2800" dirty="0" err="1" smtClean="0"/>
              <a:t>sign</a:t>
            </a:r>
            <a:r>
              <a:rPr lang="fr-FR" sz="2800" dirty="0" smtClean="0"/>
              <a:t> </a:t>
            </a:r>
            <a:r>
              <a:rPr lang="fr-FR" sz="2800" dirty="0" err="1" smtClean="0"/>
              <a:t>language</a:t>
            </a:r>
            <a:r>
              <a:rPr lang="fr-FR" sz="2800" dirty="0" smtClean="0"/>
              <a:t>, </a:t>
            </a:r>
            <a:r>
              <a:rPr lang="fr-FR" sz="2800" dirty="0" err="1" smtClean="0"/>
              <a:t>theater</a:t>
            </a:r>
            <a:r>
              <a:rPr lang="fr-FR" sz="2800" dirty="0" smtClean="0"/>
              <a:t>..) It </a:t>
            </a:r>
            <a:r>
              <a:rPr lang="fr-FR" sz="2800" dirty="0" err="1" smtClean="0"/>
              <a:t>creates</a:t>
            </a:r>
            <a:r>
              <a:rPr lang="fr-FR" sz="2800" dirty="0" smtClean="0"/>
              <a:t> a </a:t>
            </a:r>
            <a:r>
              <a:rPr lang="fr-FR" sz="2800" dirty="0" err="1" smtClean="0"/>
              <a:t>special</a:t>
            </a:r>
            <a:r>
              <a:rPr lang="fr-FR" sz="2800" dirty="0" smtClean="0"/>
              <a:t> </a:t>
            </a:r>
            <a:r>
              <a:rPr lang="fr-FR" sz="2800" dirty="0" err="1" smtClean="0"/>
              <a:t>relationship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parents and </a:t>
            </a:r>
            <a:r>
              <a:rPr lang="fr-FR" sz="2800" dirty="0" err="1" smtClean="0"/>
              <a:t>develops</a:t>
            </a:r>
            <a:r>
              <a:rPr lang="fr-FR" sz="2800" dirty="0" smtClean="0"/>
              <a:t> a positive </a:t>
            </a:r>
            <a:r>
              <a:rPr lang="fr-FR" sz="2800" dirty="0" err="1" smtClean="0"/>
              <a:t>understanding</a:t>
            </a:r>
            <a:r>
              <a:rPr lang="fr-FR" sz="2800" dirty="0" smtClean="0"/>
              <a:t> and </a:t>
            </a:r>
            <a:r>
              <a:rPr lang="fr-FR" sz="2800" dirty="0" err="1" smtClean="0"/>
              <a:t>cooperation</a:t>
            </a:r>
            <a:r>
              <a:rPr lang="fr-FR" sz="2800" dirty="0" smtClean="0"/>
              <a:t>. </a:t>
            </a:r>
          </a:p>
          <a:p>
            <a:endParaRPr lang="fr-FR" sz="2800" dirty="0" smtClean="0"/>
          </a:p>
          <a:p>
            <a:r>
              <a:rPr lang="fr-FR" sz="2800" dirty="0" smtClean="0"/>
              <a:t>There </a:t>
            </a:r>
            <a:r>
              <a:rPr lang="fr-FR" sz="2800" dirty="0" err="1" smtClean="0"/>
              <a:t>is</a:t>
            </a:r>
            <a:r>
              <a:rPr lang="fr-FR" sz="2800" dirty="0" smtClean="0"/>
              <a:t> a parents  association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earn</a:t>
            </a:r>
            <a:r>
              <a:rPr lang="fr-FR" sz="2800" dirty="0" smtClean="0"/>
              <a:t> money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differents</a:t>
            </a:r>
            <a:r>
              <a:rPr lang="fr-FR" sz="2800" dirty="0" smtClean="0"/>
              <a:t>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 ( </a:t>
            </a:r>
            <a:r>
              <a:rPr lang="fr-FR" sz="2800" dirty="0" err="1" smtClean="0"/>
              <a:t>bake</a:t>
            </a:r>
            <a:r>
              <a:rPr lang="fr-FR" sz="2800" dirty="0" smtClean="0"/>
              <a:t> sale, </a:t>
            </a:r>
            <a:r>
              <a:rPr lang="fr-FR" sz="2800" dirty="0" err="1" smtClean="0"/>
              <a:t>manual</a:t>
            </a:r>
            <a:r>
              <a:rPr lang="fr-FR" sz="2800" dirty="0" smtClean="0"/>
              <a:t>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.. ) and </a:t>
            </a:r>
            <a:r>
              <a:rPr lang="fr-FR" sz="2800" dirty="0" err="1" smtClean="0"/>
              <a:t>give</a:t>
            </a:r>
            <a:r>
              <a:rPr lang="fr-FR" sz="2800" dirty="0" smtClean="0"/>
              <a:t> money to us . </a:t>
            </a:r>
            <a:r>
              <a:rPr lang="fr-FR" sz="2800" dirty="0" err="1" smtClean="0"/>
              <a:t>We</a:t>
            </a:r>
            <a:r>
              <a:rPr lang="fr-FR" sz="2800" dirty="0" smtClean="0"/>
              <a:t> use the money for </a:t>
            </a:r>
            <a:r>
              <a:rPr lang="fr-FR" sz="2800" dirty="0" err="1" smtClean="0"/>
              <a:t>pay</a:t>
            </a:r>
            <a:r>
              <a:rPr lang="fr-FR" sz="2800" dirty="0" smtClean="0"/>
              <a:t> the bus, </a:t>
            </a:r>
            <a:r>
              <a:rPr lang="fr-FR" sz="2800" dirty="0" err="1" smtClean="0"/>
              <a:t>visits</a:t>
            </a:r>
            <a:r>
              <a:rPr lang="fr-FR" sz="2800" dirty="0" smtClean="0"/>
              <a:t> 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fr-FR" smtClean="0"/>
              <a:t>The </a:t>
            </a:r>
            <a:r>
              <a:rPr lang="fr-FR" dirty="0" smtClean="0"/>
              <a:t>city hall </a:t>
            </a:r>
            <a:r>
              <a:rPr lang="fr-FR" dirty="0" err="1" smtClean="0"/>
              <a:t>buy</a:t>
            </a:r>
            <a:r>
              <a:rPr lang="fr-FR" dirty="0" smtClean="0"/>
              <a:t> all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: </a:t>
            </a:r>
            <a:r>
              <a:rPr lang="fr-FR" dirty="0" err="1" smtClean="0"/>
              <a:t>pencils</a:t>
            </a:r>
            <a:r>
              <a:rPr lang="fr-FR" dirty="0" smtClean="0"/>
              <a:t>, </a:t>
            </a:r>
            <a:r>
              <a:rPr lang="fr-FR" dirty="0" err="1" smtClean="0"/>
              <a:t>paper</a:t>
            </a:r>
            <a:r>
              <a:rPr lang="fr-FR" dirty="0" smtClean="0"/>
              <a:t>,…</a:t>
            </a:r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have about 350 per classe to go out in bus (</a:t>
            </a:r>
            <a:r>
              <a:rPr lang="fr-FR" dirty="0" err="1" smtClean="0"/>
              <a:t>it’s</a:t>
            </a:r>
            <a:r>
              <a:rPr lang="fr-FR" dirty="0" smtClean="0"/>
              <a:t> correspond to </a:t>
            </a:r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outing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doesn’t</a:t>
            </a:r>
            <a:r>
              <a:rPr lang="fr-FR" dirty="0" smtClean="0"/>
              <a:t> have money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a </a:t>
            </a:r>
            <a:r>
              <a:rPr lang="fr-FR" dirty="0" err="1" smtClean="0"/>
              <a:t>school</a:t>
            </a:r>
            <a:r>
              <a:rPr lang="fr-FR" dirty="0" smtClean="0"/>
              <a:t> association: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collect</a:t>
            </a:r>
            <a:r>
              <a:rPr lang="fr-FR" dirty="0" smtClean="0"/>
              <a:t> money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2786082"/>
          </a:xfrm>
        </p:spPr>
        <p:txBody>
          <a:bodyPr/>
          <a:lstStyle/>
          <a:p>
            <a:pPr algn="ctr">
              <a:buNone/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participate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new </a:t>
            </a:r>
            <a:r>
              <a:rPr lang="fr-FR" dirty="0" err="1" smtClean="0"/>
              <a:t>abilities</a:t>
            </a:r>
            <a:r>
              <a:rPr lang="fr-FR" dirty="0" smtClean="0"/>
              <a:t> and </a:t>
            </a:r>
            <a:r>
              <a:rPr lang="fr-FR" dirty="0" err="1" smtClean="0"/>
              <a:t>learn</a:t>
            </a:r>
            <a:r>
              <a:rPr lang="fr-FR" dirty="0" smtClean="0"/>
              <a:t> new </a:t>
            </a:r>
            <a:r>
              <a:rPr lang="fr-FR" dirty="0" err="1" smtClean="0"/>
              <a:t>methodologies</a:t>
            </a:r>
            <a:r>
              <a:rPr lang="fr-FR" dirty="0" smtClean="0"/>
              <a:t>.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enriching</a:t>
            </a:r>
            <a:r>
              <a:rPr lang="fr-FR" dirty="0" smtClean="0"/>
              <a:t> to </a:t>
            </a:r>
            <a:r>
              <a:rPr lang="fr-FR" dirty="0" err="1" smtClean="0"/>
              <a:t>share</a:t>
            </a:r>
            <a:r>
              <a:rPr lang="fr-FR" dirty="0" smtClean="0"/>
              <a:t> new practices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colleagues</a:t>
            </a:r>
            <a:r>
              <a:rPr lang="fr-FR" dirty="0" smtClean="0"/>
              <a:t>  </a:t>
            </a:r>
            <a:r>
              <a:rPr lang="fr-FR" dirty="0" err="1" smtClean="0"/>
              <a:t>from</a:t>
            </a:r>
            <a:r>
              <a:rPr lang="fr-FR" dirty="0" smtClean="0"/>
              <a:t> all over the Europe. 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enjoy</a:t>
            </a:r>
            <a:r>
              <a:rPr lang="fr-FR" dirty="0" smtClean="0"/>
              <a:t> to </a:t>
            </a:r>
            <a:r>
              <a:rPr lang="fr-FR" dirty="0" err="1" smtClean="0"/>
              <a:t>join</a:t>
            </a:r>
            <a:r>
              <a:rPr lang="fr-FR" dirty="0" smtClean="0"/>
              <a:t> us!</a:t>
            </a:r>
          </a:p>
          <a:p>
            <a:pPr algn="ctr">
              <a:buNone/>
            </a:pPr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attention! 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357158" y="1303317"/>
            <a:ext cx="3900486" cy="555468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located</a:t>
            </a:r>
            <a:r>
              <a:rPr lang="fr-FR" dirty="0" smtClean="0"/>
              <a:t> in the South of France, in a </a:t>
            </a:r>
            <a:r>
              <a:rPr lang="fr-FR" dirty="0" err="1" smtClean="0"/>
              <a:t>small</a:t>
            </a:r>
            <a:r>
              <a:rPr lang="fr-FR" dirty="0" smtClean="0"/>
              <a:t> village (about  1500 habitants) </a:t>
            </a:r>
            <a:r>
              <a:rPr lang="fr-FR" dirty="0" err="1" smtClean="0"/>
              <a:t>named</a:t>
            </a:r>
            <a:r>
              <a:rPr lang="fr-FR" dirty="0" smtClean="0"/>
              <a:t> Saint Geniès-de Comolas, not far </a:t>
            </a:r>
            <a:r>
              <a:rPr lang="fr-FR" dirty="0" err="1" smtClean="0"/>
              <a:t>from</a:t>
            </a:r>
            <a:r>
              <a:rPr lang="fr-FR" dirty="0" smtClean="0"/>
              <a:t> Avignon and Nîmes. 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3"/>
            <a:ext cx="4500594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esktop\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335" r="12335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Espace réservé du texte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 err="1" smtClean="0"/>
              <a:t>Around</a:t>
            </a:r>
            <a:r>
              <a:rPr lang="fr-FR" sz="2800" dirty="0" smtClean="0"/>
              <a:t> us, </a:t>
            </a:r>
            <a:r>
              <a:rPr lang="fr-FR" sz="2800" dirty="0" err="1" smtClean="0"/>
              <a:t>there</a:t>
            </a:r>
            <a:r>
              <a:rPr lang="fr-FR" sz="2800" dirty="0" smtClean="0"/>
              <a:t> are </a:t>
            </a:r>
            <a:r>
              <a:rPr lang="fr-FR" sz="2800" dirty="0" err="1" smtClean="0"/>
              <a:t>vineyards</a:t>
            </a:r>
            <a:r>
              <a:rPr lang="fr-FR" sz="2800" dirty="0" smtClean="0"/>
              <a:t>,   </a:t>
            </a:r>
            <a:r>
              <a:rPr lang="fr-FR" sz="2800" dirty="0" err="1" smtClean="0"/>
              <a:t>beautiful</a:t>
            </a:r>
            <a:r>
              <a:rPr lang="fr-FR" sz="2800" dirty="0" smtClean="0"/>
              <a:t> </a:t>
            </a:r>
            <a:r>
              <a:rPr lang="fr-FR" sz="2800" dirty="0" err="1" smtClean="0"/>
              <a:t>landscapes</a:t>
            </a:r>
            <a:r>
              <a:rPr lang="fr-FR" sz="2800" dirty="0" smtClean="0"/>
              <a:t>. ….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And a lots of olive </a:t>
            </a:r>
            <a:r>
              <a:rPr lang="fr-FR" sz="2800" dirty="0" err="1" smtClean="0"/>
              <a:t>trees</a:t>
            </a:r>
            <a:r>
              <a:rPr lang="fr-FR" sz="2800" dirty="0" smtClean="0"/>
              <a:t>! </a:t>
            </a:r>
            <a:endParaRPr lang="fr-FR" sz="2800" dirty="0"/>
          </a:p>
        </p:txBody>
      </p:sp>
      <p:pic>
        <p:nvPicPr>
          <p:cNvPr id="2050" name="Picture 2" descr="C:\Users\Utilisateur\Desktop\43969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3116"/>
            <a:ext cx="3686172" cy="3008658"/>
          </a:xfrm>
          <a:prstGeom prst="rect">
            <a:avLst/>
          </a:prstGeom>
          <a:noFill/>
        </p:spPr>
      </p:pic>
      <p:pic>
        <p:nvPicPr>
          <p:cNvPr id="2051" name="Picture 3" descr="C:\Users\Utilisateur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6046" y="2428868"/>
            <a:ext cx="3990024" cy="223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Education system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sz="4000" dirty="0" smtClean="0"/>
              <a:t>Nursery </a:t>
            </a:r>
            <a:r>
              <a:rPr lang="fr-FR" sz="4000" dirty="0" err="1" smtClean="0"/>
              <a:t>school</a:t>
            </a:r>
            <a:r>
              <a:rPr lang="fr-FR" sz="4000" dirty="0" smtClean="0"/>
              <a:t>: </a:t>
            </a:r>
            <a:r>
              <a:rPr lang="fr-FR" sz="4000" dirty="0" err="1" smtClean="0"/>
              <a:t>from</a:t>
            </a:r>
            <a:r>
              <a:rPr lang="fr-FR" sz="4000" dirty="0" smtClean="0"/>
              <a:t> 3 to 5</a:t>
            </a:r>
            <a:br>
              <a:rPr lang="fr-FR" sz="4000" dirty="0" smtClean="0"/>
            </a:br>
            <a:r>
              <a:rPr lang="fr-FR" sz="4000" dirty="0" smtClean="0"/>
              <a:t>- </a:t>
            </a:r>
            <a:r>
              <a:rPr lang="fr-FR" sz="4000" dirty="0" err="1" smtClean="0"/>
              <a:t>Primary</a:t>
            </a:r>
            <a:r>
              <a:rPr lang="fr-FR" sz="4000" dirty="0" smtClean="0"/>
              <a:t> </a:t>
            </a:r>
            <a:r>
              <a:rPr lang="fr-FR" sz="4000" dirty="0" err="1" smtClean="0"/>
              <a:t>school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6 to 10</a:t>
            </a:r>
            <a:br>
              <a:rPr lang="fr-FR" sz="4000" dirty="0" smtClean="0"/>
            </a:br>
            <a:r>
              <a:rPr lang="fr-FR" sz="4000" dirty="0" smtClean="0"/>
              <a:t>- </a:t>
            </a:r>
            <a:r>
              <a:rPr lang="fr-FR" sz="4000" dirty="0" err="1"/>
              <a:t>C</a:t>
            </a:r>
            <a:r>
              <a:rPr lang="fr-FR" sz="4000" dirty="0" err="1" smtClean="0"/>
              <a:t>ollege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11 to 14</a:t>
            </a:r>
            <a:br>
              <a:rPr lang="fr-FR" sz="4000" dirty="0" smtClean="0"/>
            </a:br>
            <a:r>
              <a:rPr lang="fr-FR" sz="4000" dirty="0" smtClean="0"/>
              <a:t>- High </a:t>
            </a:r>
            <a:r>
              <a:rPr lang="fr-FR" sz="4000" dirty="0" err="1" smtClean="0"/>
              <a:t>school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15 to 17</a:t>
            </a:r>
            <a:br>
              <a:rPr lang="fr-FR" sz="4000" dirty="0" smtClean="0"/>
            </a:br>
            <a:r>
              <a:rPr lang="fr-FR" sz="4000" dirty="0" smtClean="0"/>
              <a:t>- </a:t>
            </a:r>
            <a:r>
              <a:rPr lang="fr-FR" sz="4000" dirty="0" err="1" smtClean="0"/>
              <a:t>Secondary</a:t>
            </a:r>
            <a:r>
              <a:rPr lang="fr-FR" sz="4000" dirty="0" smtClean="0"/>
              <a:t> </a:t>
            </a:r>
            <a:r>
              <a:rPr lang="fr-FR" sz="4000" dirty="0" err="1" smtClean="0"/>
              <a:t>studies</a:t>
            </a:r>
            <a:r>
              <a:rPr lang="fr-FR" sz="4000" dirty="0" smtClean="0"/>
              <a:t> : </a:t>
            </a:r>
            <a:r>
              <a:rPr lang="fr-FR" sz="4000" dirty="0" err="1" smtClean="0"/>
              <a:t>from</a:t>
            </a:r>
            <a:r>
              <a:rPr lang="fr-FR" sz="4000" dirty="0" smtClean="0"/>
              <a:t> 18</a:t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In France, </a:t>
            </a:r>
            <a:r>
              <a:rPr lang="fr-FR" sz="4000" dirty="0" err="1" smtClean="0"/>
              <a:t>school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</a:t>
            </a:r>
            <a:r>
              <a:rPr lang="fr-FR" sz="4000" dirty="0" err="1" smtClean="0"/>
              <a:t>obligatory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6 to 16 </a:t>
            </a:r>
            <a:r>
              <a:rPr lang="fr-FR" sz="4000" dirty="0" err="1" smtClean="0"/>
              <a:t>years</a:t>
            </a:r>
            <a:r>
              <a:rPr lang="fr-FR" sz="4000" dirty="0" smtClean="0"/>
              <a:t> </a:t>
            </a:r>
            <a:r>
              <a:rPr lang="fr-FR" sz="4000" dirty="0" err="1" smtClean="0"/>
              <a:t>old</a:t>
            </a:r>
            <a:r>
              <a:rPr lang="fr-FR" sz="4000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elementary</a:t>
            </a:r>
            <a:r>
              <a:rPr lang="fr-FR" sz="2800" dirty="0" smtClean="0"/>
              <a:t> </a:t>
            </a:r>
            <a:r>
              <a:rPr lang="fr-FR" sz="2800" dirty="0" err="1" smtClean="0"/>
              <a:t>school</a:t>
            </a:r>
            <a:r>
              <a:rPr lang="fr-FR" sz="2800" dirty="0" smtClean="0"/>
              <a:t> Edmond Faure </a:t>
            </a:r>
            <a:r>
              <a:rPr lang="fr-FR" sz="2800" dirty="0" err="1" smtClean="0"/>
              <a:t>is</a:t>
            </a:r>
            <a:r>
              <a:rPr lang="fr-FR" sz="2800" dirty="0" smtClean="0"/>
              <a:t> a public </a:t>
            </a:r>
            <a:r>
              <a:rPr lang="fr-FR" sz="2800" dirty="0" err="1" smtClean="0"/>
              <a:t>school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6 to 11 </a:t>
            </a:r>
            <a:r>
              <a:rPr lang="fr-FR" sz="2800" dirty="0" err="1" smtClean="0"/>
              <a:t>years</a:t>
            </a:r>
            <a:r>
              <a:rPr lang="fr-FR" sz="2800" dirty="0" smtClean="0"/>
              <a:t> </a:t>
            </a:r>
            <a:r>
              <a:rPr lang="fr-FR" sz="2800" dirty="0" err="1" smtClean="0"/>
              <a:t>old</a:t>
            </a:r>
            <a:r>
              <a:rPr lang="fr-FR" sz="2800" dirty="0" smtClean="0"/>
              <a:t>. </a:t>
            </a:r>
            <a:r>
              <a:rPr lang="fr-FR" sz="2800" dirty="0" err="1" smtClean="0"/>
              <a:t>From</a:t>
            </a:r>
            <a:r>
              <a:rPr lang="fr-FR" sz="2800" dirty="0" smtClean="0"/>
              <a:t> 3 to 6, </a:t>
            </a:r>
            <a:r>
              <a:rPr lang="fr-FR" sz="2800" dirty="0" err="1" smtClean="0"/>
              <a:t>pupils</a:t>
            </a:r>
            <a:r>
              <a:rPr lang="fr-FR" sz="2800" dirty="0" smtClean="0"/>
              <a:t> go to the nursery </a:t>
            </a:r>
            <a:r>
              <a:rPr lang="fr-FR" sz="2800" dirty="0" err="1" smtClean="0"/>
              <a:t>school</a:t>
            </a:r>
            <a:r>
              <a:rPr lang="fr-FR" sz="2800" dirty="0" smtClean="0"/>
              <a:t> </a:t>
            </a:r>
            <a:r>
              <a:rPr lang="fr-FR" sz="2800" dirty="0" err="1" smtClean="0"/>
              <a:t>near</a:t>
            </a:r>
            <a:r>
              <a:rPr lang="fr-FR" sz="2800" dirty="0" smtClean="0"/>
              <a:t> to </a:t>
            </a:r>
            <a:r>
              <a:rPr lang="fr-FR" sz="2800" dirty="0" err="1" smtClean="0"/>
              <a:t>our</a:t>
            </a:r>
            <a:r>
              <a:rPr lang="fr-FR" sz="2800" dirty="0" smtClean="0"/>
              <a:t> </a:t>
            </a:r>
            <a:r>
              <a:rPr lang="fr-FR" sz="2800" dirty="0" err="1" smtClean="0"/>
              <a:t>school</a:t>
            </a:r>
            <a:r>
              <a:rPr lang="fr-FR" sz="2800" dirty="0" smtClean="0"/>
              <a:t>.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work</a:t>
            </a:r>
            <a:r>
              <a:rPr lang="fr-FR" sz="2800" dirty="0" smtClean="0"/>
              <a:t>  on  </a:t>
            </a:r>
            <a:r>
              <a:rPr lang="fr-FR" sz="2800" dirty="0" err="1" smtClean="0"/>
              <a:t>Monday</a:t>
            </a:r>
            <a:r>
              <a:rPr lang="fr-FR" sz="2800" dirty="0" smtClean="0"/>
              <a:t>, Tuesday, Thursday and Friday in front of the </a:t>
            </a:r>
            <a:r>
              <a:rPr lang="fr-FR" sz="2800" dirty="0" err="1" smtClean="0"/>
              <a:t>children</a:t>
            </a:r>
            <a:r>
              <a:rPr lang="fr-FR" sz="2800" dirty="0" smtClean="0"/>
              <a:t>. The </a:t>
            </a:r>
            <a:r>
              <a:rPr lang="fr-FR" sz="2800" dirty="0" err="1" smtClean="0"/>
              <a:t>school</a:t>
            </a:r>
            <a:r>
              <a:rPr lang="fr-FR" sz="2800" dirty="0" smtClean="0"/>
              <a:t> </a:t>
            </a:r>
            <a:r>
              <a:rPr lang="fr-FR" sz="2800" dirty="0" err="1" smtClean="0"/>
              <a:t>begins</a:t>
            </a:r>
            <a:r>
              <a:rPr lang="fr-FR" sz="2800" dirty="0" smtClean="0"/>
              <a:t> the </a:t>
            </a:r>
            <a:r>
              <a:rPr lang="fr-FR" sz="2800" dirty="0" err="1" smtClean="0"/>
              <a:t>morning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8.30 to 12. And the </a:t>
            </a:r>
            <a:r>
              <a:rPr lang="fr-FR" sz="2800" dirty="0" err="1" smtClean="0"/>
              <a:t>afternoon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2.00 pm to 4.30. </a:t>
            </a:r>
          </a:p>
          <a:p>
            <a:r>
              <a:rPr lang="fr-FR" sz="2800" dirty="0" err="1" smtClean="0"/>
              <a:t>Teachers</a:t>
            </a:r>
            <a:r>
              <a:rPr lang="fr-FR" sz="2800" dirty="0" smtClean="0"/>
              <a:t> </a:t>
            </a:r>
            <a:r>
              <a:rPr lang="fr-FR" sz="2800" dirty="0" err="1" smtClean="0"/>
              <a:t>work</a:t>
            </a:r>
            <a:r>
              <a:rPr lang="fr-FR" sz="2800" dirty="0" smtClean="0"/>
              <a:t> 24 </a:t>
            </a:r>
            <a:r>
              <a:rPr lang="fr-FR" sz="2800" dirty="0" err="1" smtClean="0"/>
              <a:t>hours</a:t>
            </a:r>
            <a:r>
              <a:rPr lang="fr-FR" sz="2800" dirty="0" smtClean="0"/>
              <a:t> in classes and 3 </a:t>
            </a:r>
            <a:r>
              <a:rPr lang="fr-FR" sz="2800" dirty="0" err="1" smtClean="0"/>
              <a:t>hours</a:t>
            </a:r>
            <a:r>
              <a:rPr lang="fr-FR" sz="2800" dirty="0" smtClean="0"/>
              <a:t> per </a:t>
            </a:r>
            <a:r>
              <a:rPr lang="fr-FR" sz="2800" dirty="0" err="1" smtClean="0"/>
              <a:t>week</a:t>
            </a:r>
            <a:r>
              <a:rPr lang="fr-FR" sz="2800" dirty="0" smtClean="0"/>
              <a:t> to help </a:t>
            </a:r>
            <a:r>
              <a:rPr lang="fr-FR" sz="2800" dirty="0" err="1" smtClean="0"/>
              <a:t>pupils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difficulties</a:t>
            </a:r>
            <a:r>
              <a:rPr lang="fr-FR" sz="2800" dirty="0" smtClean="0"/>
              <a:t> and meetings. </a:t>
            </a:r>
            <a:r>
              <a:rPr lang="fr-FR" sz="2800" dirty="0" err="1" smtClean="0"/>
              <a:t>We</a:t>
            </a:r>
            <a:r>
              <a:rPr lang="fr-FR" sz="2800" dirty="0" smtClean="0"/>
              <a:t> have to </a:t>
            </a:r>
            <a:r>
              <a:rPr lang="fr-FR" sz="2800" dirty="0" err="1" smtClean="0"/>
              <a:t>prepare</a:t>
            </a:r>
            <a:r>
              <a:rPr lang="fr-FR" sz="2800" dirty="0" smtClean="0"/>
              <a:t> class on </a:t>
            </a:r>
            <a:r>
              <a:rPr lang="fr-FR" sz="2800" dirty="0" err="1" smtClean="0"/>
              <a:t>our</a:t>
            </a:r>
            <a:r>
              <a:rPr lang="fr-FR" sz="2800" dirty="0" smtClean="0"/>
              <a:t> </a:t>
            </a:r>
            <a:r>
              <a:rPr lang="fr-FR" sz="2800" dirty="0" err="1" smtClean="0"/>
              <a:t>personnal</a:t>
            </a:r>
            <a:r>
              <a:rPr lang="fr-FR" sz="2800" dirty="0" smtClean="0"/>
              <a:t>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fr-FR" dirty="0" err="1" smtClean="0"/>
              <a:t>Morning</a:t>
            </a:r>
            <a:r>
              <a:rPr lang="fr-FR" dirty="0" smtClean="0"/>
              <a:t> and </a:t>
            </a:r>
            <a:r>
              <a:rPr lang="fr-FR" dirty="0" err="1" smtClean="0"/>
              <a:t>afternoon</a:t>
            </a:r>
            <a:r>
              <a:rPr lang="fr-FR" dirty="0" smtClean="0"/>
              <a:t> break </a:t>
            </a:r>
            <a:r>
              <a:rPr lang="fr-FR" dirty="0" err="1" smtClean="0"/>
              <a:t>lasts</a:t>
            </a:r>
            <a:r>
              <a:rPr lang="fr-FR" dirty="0" smtClean="0"/>
              <a:t> 15 minutes. </a:t>
            </a:r>
          </a:p>
          <a:p>
            <a:endParaRPr lang="fr-FR" dirty="0" smtClean="0"/>
          </a:p>
          <a:p>
            <a:r>
              <a:rPr lang="fr-FR" dirty="0" err="1" smtClean="0"/>
              <a:t>During</a:t>
            </a:r>
            <a:r>
              <a:rPr lang="fr-FR" dirty="0" smtClean="0"/>
              <a:t> the lunch, the </a:t>
            </a:r>
            <a:r>
              <a:rPr lang="fr-FR" dirty="0" err="1" smtClean="0"/>
              <a:t>children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eat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canteen</a:t>
            </a:r>
            <a:r>
              <a:rPr lang="fr-FR" dirty="0" smtClean="0"/>
              <a:t> ( the parents </a:t>
            </a:r>
            <a:r>
              <a:rPr lang="fr-FR" dirty="0" err="1" smtClean="0"/>
              <a:t>pay</a:t>
            </a:r>
            <a:r>
              <a:rPr lang="fr-FR" dirty="0" smtClean="0"/>
              <a:t> the </a:t>
            </a:r>
            <a:r>
              <a:rPr lang="fr-FR" dirty="0" err="1" smtClean="0"/>
              <a:t>meal</a:t>
            </a:r>
            <a:r>
              <a:rPr lang="fr-FR" dirty="0" smtClean="0"/>
              <a:t>)  or go home. </a:t>
            </a:r>
          </a:p>
          <a:p>
            <a:endParaRPr lang="fr-FR" dirty="0" smtClean="0"/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a nursery the </a:t>
            </a:r>
            <a:r>
              <a:rPr lang="fr-FR" dirty="0" err="1" smtClean="0"/>
              <a:t>morning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7.15 to 8.20 and the </a:t>
            </a:r>
            <a:r>
              <a:rPr lang="fr-FR" dirty="0" err="1" smtClean="0"/>
              <a:t>evening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4.30 to 6.30.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school</a:t>
            </a:r>
            <a:r>
              <a:rPr lang="fr-FR" sz="2800" dirty="0" smtClean="0"/>
              <a:t> staff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formed</a:t>
            </a:r>
            <a:r>
              <a:rPr lang="fr-FR" sz="2800" dirty="0" smtClean="0"/>
              <a:t> by 6 </a:t>
            </a:r>
            <a:r>
              <a:rPr lang="fr-FR" sz="2800" dirty="0" err="1" smtClean="0"/>
              <a:t>teachers</a:t>
            </a:r>
            <a:r>
              <a:rPr lang="fr-FR" sz="2800" dirty="0" smtClean="0"/>
              <a:t> and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there</a:t>
            </a:r>
            <a:r>
              <a:rPr lang="fr-FR" sz="2800" dirty="0" smtClean="0"/>
              <a:t> are 6 classes: </a:t>
            </a:r>
          </a:p>
          <a:p>
            <a:r>
              <a:rPr lang="fr-FR" sz="2800" dirty="0" smtClean="0"/>
              <a:t>- CP:  </a:t>
            </a:r>
            <a:r>
              <a:rPr lang="fr-FR" sz="2800" dirty="0" err="1" smtClean="0"/>
              <a:t>where</a:t>
            </a:r>
            <a:r>
              <a:rPr lang="fr-FR" sz="2800" dirty="0" smtClean="0"/>
              <a:t> </a:t>
            </a:r>
            <a:r>
              <a:rPr lang="fr-FR" sz="2800" dirty="0" err="1" smtClean="0"/>
              <a:t>pupils</a:t>
            </a:r>
            <a:r>
              <a:rPr lang="fr-FR" sz="2800" dirty="0" smtClean="0"/>
              <a:t> are 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</a:t>
            </a:r>
            <a:r>
              <a:rPr lang="fr-FR" sz="2800" dirty="0" err="1" smtClean="0"/>
              <a:t>old</a:t>
            </a:r>
            <a:r>
              <a:rPr lang="fr-FR" sz="2800" dirty="0" smtClean="0"/>
              <a:t>. The class of Pauline </a:t>
            </a:r>
          </a:p>
          <a:p>
            <a:r>
              <a:rPr lang="fr-FR" sz="2800" dirty="0" smtClean="0"/>
              <a:t>CP-CE1: 6- 7 </a:t>
            </a:r>
            <a:r>
              <a:rPr lang="fr-FR" sz="2800" dirty="0" err="1" smtClean="0"/>
              <a:t>years</a:t>
            </a:r>
            <a:r>
              <a:rPr lang="fr-FR" sz="2800" dirty="0" smtClean="0"/>
              <a:t> </a:t>
            </a:r>
            <a:r>
              <a:rPr lang="fr-FR" sz="2800" dirty="0" err="1" smtClean="0"/>
              <a:t>old</a:t>
            </a:r>
            <a:endParaRPr lang="fr-FR" sz="2800" dirty="0" smtClean="0"/>
          </a:p>
          <a:p>
            <a:r>
              <a:rPr lang="fr-FR" sz="2800" dirty="0" smtClean="0"/>
              <a:t>CE1- CE2: 7-8 </a:t>
            </a:r>
            <a:r>
              <a:rPr lang="fr-FR" sz="2800" dirty="0" err="1" smtClean="0"/>
              <a:t>years</a:t>
            </a:r>
            <a:r>
              <a:rPr lang="fr-FR" sz="2800" dirty="0" smtClean="0"/>
              <a:t> </a:t>
            </a:r>
            <a:r>
              <a:rPr lang="fr-FR" sz="2800" dirty="0" err="1" smtClean="0"/>
              <a:t>old</a:t>
            </a:r>
            <a:r>
              <a:rPr lang="fr-FR" sz="2800" dirty="0" smtClean="0"/>
              <a:t> . The class of Gisèle</a:t>
            </a:r>
          </a:p>
          <a:p>
            <a:r>
              <a:rPr lang="fr-FR" sz="2800" dirty="0" smtClean="0"/>
              <a:t>CE2- CM1: 8- 9 </a:t>
            </a:r>
            <a:r>
              <a:rPr lang="fr-FR" sz="2800" dirty="0" err="1" smtClean="0"/>
              <a:t>years</a:t>
            </a:r>
            <a:r>
              <a:rPr lang="fr-FR" sz="2800" dirty="0" smtClean="0"/>
              <a:t> </a:t>
            </a:r>
            <a:r>
              <a:rPr lang="fr-FR" sz="2800" dirty="0" err="1" smtClean="0"/>
              <a:t>old</a:t>
            </a:r>
            <a:endParaRPr lang="fr-FR" sz="2800" dirty="0" smtClean="0"/>
          </a:p>
          <a:p>
            <a:r>
              <a:rPr lang="fr-FR" sz="2800" dirty="0" smtClean="0"/>
              <a:t>2 CM1- CM2 : 9-10 </a:t>
            </a:r>
            <a:r>
              <a:rPr lang="fr-FR" sz="2800" dirty="0" err="1" smtClean="0"/>
              <a:t>years</a:t>
            </a:r>
            <a:r>
              <a:rPr lang="fr-FR" sz="2800" dirty="0" smtClean="0"/>
              <a:t> </a:t>
            </a:r>
            <a:r>
              <a:rPr lang="fr-FR" sz="2800" dirty="0" err="1" smtClean="0"/>
              <a:t>old</a:t>
            </a:r>
            <a:r>
              <a:rPr lang="fr-FR" sz="2800" dirty="0" smtClean="0"/>
              <a:t> . </a:t>
            </a:r>
            <a:r>
              <a:rPr lang="fr-FR" sz="2800" dirty="0" err="1" smtClean="0"/>
              <a:t>Céline’s</a:t>
            </a:r>
            <a:r>
              <a:rPr lang="fr-FR" sz="2800" dirty="0" smtClean="0"/>
              <a:t> class</a:t>
            </a:r>
            <a:r>
              <a:rPr lang="fr-FR" sz="2800" dirty="0" smtClean="0"/>
              <a:t>. </a:t>
            </a:r>
            <a:endParaRPr lang="fr-FR" sz="2800" dirty="0" smtClean="0"/>
          </a:p>
          <a:p>
            <a:r>
              <a:rPr lang="fr-FR" sz="2800" dirty="0" smtClean="0"/>
              <a:t>There are about 140 </a:t>
            </a:r>
            <a:r>
              <a:rPr lang="fr-FR" sz="2800" dirty="0" err="1" smtClean="0"/>
              <a:t>pupils</a:t>
            </a:r>
            <a:r>
              <a:rPr lang="fr-FR" sz="2800" dirty="0" smtClean="0"/>
              <a:t> in </a:t>
            </a:r>
            <a:r>
              <a:rPr lang="fr-FR" sz="2800" dirty="0" err="1" smtClean="0"/>
              <a:t>school</a:t>
            </a:r>
            <a:r>
              <a:rPr lang="fr-FR" sz="2800" dirty="0" smtClean="0"/>
              <a:t>, 23 per classe</a:t>
            </a:r>
          </a:p>
          <a:p>
            <a:r>
              <a:rPr lang="fr-FR" sz="2800" dirty="0" smtClean="0"/>
              <a:t>A </a:t>
            </a:r>
            <a:r>
              <a:rPr lang="fr-FR" sz="2800" dirty="0" err="1" smtClean="0"/>
              <a:t>specialist</a:t>
            </a:r>
            <a:r>
              <a:rPr lang="fr-FR" sz="2800" dirty="0" smtClean="0"/>
              <a:t> </a:t>
            </a:r>
            <a:r>
              <a:rPr lang="fr-FR" sz="2800" dirty="0" err="1" smtClean="0"/>
              <a:t>teacher</a:t>
            </a:r>
            <a:r>
              <a:rPr lang="fr-FR" sz="2800" dirty="0" smtClean="0"/>
              <a:t> in </a:t>
            </a:r>
            <a:r>
              <a:rPr lang="fr-FR" sz="2800" dirty="0" err="1" smtClean="0"/>
              <a:t>psychology</a:t>
            </a:r>
            <a:r>
              <a:rPr lang="fr-FR" sz="2800" dirty="0" smtClean="0"/>
              <a:t> </a:t>
            </a:r>
            <a:r>
              <a:rPr lang="fr-FR" sz="2800" dirty="0" err="1" smtClean="0"/>
              <a:t>comes</a:t>
            </a:r>
            <a:r>
              <a:rPr lang="fr-FR" sz="2800" dirty="0" smtClean="0"/>
              <a:t> on </a:t>
            </a:r>
            <a:r>
              <a:rPr lang="fr-FR" sz="2800" dirty="0" err="1" smtClean="0"/>
              <a:t>request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There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a </a:t>
            </a:r>
            <a:r>
              <a:rPr lang="fr-FR" sz="2800" dirty="0" err="1" smtClean="0"/>
              <a:t>bahamian</a:t>
            </a:r>
            <a:r>
              <a:rPr lang="fr-FR" sz="2800" dirty="0" smtClean="0"/>
              <a:t> conversation assistant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comes</a:t>
            </a:r>
            <a:r>
              <a:rPr lang="fr-FR" sz="2800" dirty="0" smtClean="0"/>
              <a:t>  </a:t>
            </a:r>
            <a:r>
              <a:rPr lang="fr-FR" sz="2800" dirty="0" err="1" smtClean="0"/>
              <a:t>every</a:t>
            </a:r>
            <a:r>
              <a:rPr lang="fr-FR" sz="2800" dirty="0" smtClean="0"/>
              <a:t> Tuesday .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all the </a:t>
            </a:r>
            <a:r>
              <a:rPr lang="fr-FR" dirty="0" err="1" smtClean="0"/>
              <a:t>competences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in french curriculum. </a:t>
            </a:r>
          </a:p>
          <a:p>
            <a:r>
              <a:rPr lang="fr-FR" dirty="0" smtClean="0"/>
              <a:t>French		</a:t>
            </a:r>
            <a:r>
              <a:rPr lang="fr-FR" dirty="0" err="1" smtClean="0"/>
              <a:t>Mathematics</a:t>
            </a:r>
            <a:r>
              <a:rPr lang="fr-FR" dirty="0" smtClean="0"/>
              <a:t>	Sciences</a:t>
            </a:r>
          </a:p>
          <a:p>
            <a:r>
              <a:rPr lang="fr-FR" dirty="0" err="1" smtClean="0"/>
              <a:t>Geography</a:t>
            </a:r>
            <a:r>
              <a:rPr lang="fr-FR" dirty="0" smtClean="0"/>
              <a:t>	 	</a:t>
            </a:r>
            <a:r>
              <a:rPr lang="fr-FR" dirty="0" err="1" smtClean="0"/>
              <a:t>History</a:t>
            </a:r>
            <a:r>
              <a:rPr lang="fr-FR" dirty="0" smtClean="0"/>
              <a:t>		Art </a:t>
            </a:r>
          </a:p>
          <a:p>
            <a:r>
              <a:rPr lang="fr-FR" dirty="0" smtClean="0"/>
              <a:t>Music		</a:t>
            </a:r>
            <a:r>
              <a:rPr lang="fr-FR" dirty="0" err="1" smtClean="0"/>
              <a:t>Physical</a:t>
            </a:r>
            <a:r>
              <a:rPr lang="fr-FR" dirty="0" smtClean="0"/>
              <a:t> sport		English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teach</a:t>
            </a:r>
            <a:r>
              <a:rPr lang="fr-FR" dirty="0" smtClean="0"/>
              <a:t> English to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smaller</a:t>
            </a:r>
            <a:r>
              <a:rPr lang="fr-FR" dirty="0" smtClean="0"/>
              <a:t> to </a:t>
            </a:r>
            <a:r>
              <a:rPr lang="fr-FR" dirty="0" err="1" smtClean="0"/>
              <a:t>higher</a:t>
            </a:r>
            <a:r>
              <a:rPr lang="fr-FR" dirty="0" smtClean="0"/>
              <a:t> class. 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tablets</a:t>
            </a:r>
            <a:r>
              <a:rPr lang="fr-FR" dirty="0" smtClean="0"/>
              <a:t>, computers ans white interactive </a:t>
            </a:r>
            <a:r>
              <a:rPr lang="fr-FR" dirty="0" err="1" smtClean="0"/>
              <a:t>boards</a:t>
            </a:r>
            <a:r>
              <a:rPr lang="fr-F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554</TotalTime>
  <Words>502</Words>
  <Application>Microsoft Office PowerPoint</Application>
  <PresentationFormat>Affichage à l'écran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Elementary school Edmond Faure </vt:lpstr>
      <vt:lpstr>Diapositive 2</vt:lpstr>
      <vt:lpstr>Diapositive 3</vt:lpstr>
      <vt:lpstr>And a lots of olive trees! </vt:lpstr>
      <vt:lpstr> Education system  - Nursery school: from 3 to 5 - Primary school from 6 to 10 - College from 11 to 14 - High school from 15 to 17 - Secondary studies : from 18  In France, school is obligatory from 6 to 16 years old. 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Edmond Faure</dc:title>
  <dc:creator>Utilisateur</dc:creator>
  <cp:lastModifiedBy>ECOLE DIRECTION</cp:lastModifiedBy>
  <cp:revision>62</cp:revision>
  <dcterms:created xsi:type="dcterms:W3CDTF">2018-11-12T12:54:16Z</dcterms:created>
  <dcterms:modified xsi:type="dcterms:W3CDTF">2018-11-21T15:02:02Z</dcterms:modified>
</cp:coreProperties>
</file>