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Antraštė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9" name="Paantraštė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16" name="Datos vietos rezervavimo ženklas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2019.02.14</a:t>
            </a:fld>
            <a:endParaRPr lang="lt-LT"/>
          </a:p>
        </p:txBody>
      </p:sp>
      <p:sp>
        <p:nvSpPr>
          <p:cNvPr id="2" name="Poraštės vietos rezervavimo ženklas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5" name="Skaidrės numerio vietos rezervavimo ženklas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2019.02.14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2019.02.14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ntraštė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27" name="Turinio vietos rezervavimo ženklas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5" name="Datos vietos rezervavimo ženklas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2019.02.14</a:t>
            </a:fld>
            <a:endParaRPr lang="lt-LT"/>
          </a:p>
        </p:txBody>
      </p:sp>
      <p:sp>
        <p:nvSpPr>
          <p:cNvPr id="19" name="Poraštės vietos rezervavimo ženklas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lt-LT"/>
          </a:p>
        </p:txBody>
      </p:sp>
      <p:sp>
        <p:nvSpPr>
          <p:cNvPr id="16" name="Skaidrės numerio vietos rezervavimo ženklas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ksto vietos rezervavimo ženklas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19" name="Datos vietos rezervavimo ženklas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2019.02.14</a:t>
            </a:fld>
            <a:endParaRPr lang="lt-LT"/>
          </a:p>
        </p:txBody>
      </p:sp>
      <p:sp>
        <p:nvSpPr>
          <p:cNvPr id="11" name="Poraštės vietos rezervavimo ženklas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6" name="Skaidrės numerio vietos rezervavimo ženklas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Antraštė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ntraštė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4" name="Turinio vietos rezervavimo ženklas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1" name="Datos vietos rezervavimo ženklas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2019.02.14</a:t>
            </a:fld>
            <a:endParaRPr lang="lt-LT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1" name="Skaidrės numerio vietos rezervavimo ženklas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ntraštė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25" name="Teksto vietos rezervavimo ženklas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8" name="Turinio vietos rezervavimo ženklas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0" name="Datos vietos rezervavimo ženklas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2019.02.14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ntraštė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2" name="Datos vietos rezervavimo ženklas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2019.02.14</a:t>
            </a:fld>
            <a:endParaRPr lang="lt-LT"/>
          </a:p>
        </p:txBody>
      </p:sp>
      <p:sp>
        <p:nvSpPr>
          <p:cNvPr id="21" name="Poraštės vietos rezervavimo ženklas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2019.02.14</a:t>
            </a:fld>
            <a:endParaRPr lang="lt-LT"/>
          </a:p>
        </p:txBody>
      </p:sp>
      <p:sp>
        <p:nvSpPr>
          <p:cNvPr id="24" name="Poraštės vietos rezervavimo ženklas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esioji jungtis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Antraštė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26" name="Teksto vietos rezervavimo ženklas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14" name="Turinio vietos rezervavimo ženklas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5" name="Datos vietos rezervavimo ženklas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2019.02.14</a:t>
            </a:fld>
            <a:endParaRPr lang="lt-LT"/>
          </a:p>
        </p:txBody>
      </p:sp>
      <p:sp>
        <p:nvSpPr>
          <p:cNvPr id="29" name="Poraštės vietos rezervavimo ženklas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veikslėlio vietos rezervavimo ženklas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2019.02.14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1" name="Skaidrės numerio vietos rezervavimo ženklas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7" name="Antraštė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26" name="Teksto vietos rezervavimo ženklas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ksto vietos rezervavimo ženklas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1" name="Datos vietos rezervavimo ženklas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C8DDDC4-DD48-4308-A7E0-98165D63D553}" type="datetimeFigureOut">
              <a:rPr lang="lt-LT" smtClean="0"/>
              <a:pPr/>
              <a:t>2019.02.14</a:t>
            </a:fld>
            <a:endParaRPr lang="lt-LT"/>
          </a:p>
        </p:txBody>
      </p:sp>
      <p:sp>
        <p:nvSpPr>
          <p:cNvPr id="28" name="Poraštės vietos rezervavimo ženklas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0" name="Pavadinimo vietos rezervavimo ženkla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esioji jungtis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lt-LT" sz="6600" dirty="0" err="1">
                <a:latin typeface="Times New Roman" pitchFamily="18" charset="0"/>
                <a:cs typeface="Times New Roman" pitchFamily="18" charset="0"/>
              </a:rPr>
              <a:t>Special</a:t>
            </a:r>
            <a:r>
              <a:rPr lang="lt-LT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66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lt-LT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66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6600" dirty="0" err="1">
                <a:latin typeface="Times New Roman" pitchFamily="18" charset="0"/>
                <a:cs typeface="Times New Roman" pitchFamily="18" charset="0"/>
              </a:rPr>
              <a:t>Lithuania</a:t>
            </a:r>
            <a:endParaRPr lang="lt-LT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4937141"/>
          </a:xfrm>
        </p:spPr>
        <p:txBody>
          <a:bodyPr>
            <a:no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education is to help the learner to learn, to study, according to his individual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abilities,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acquire education and qualification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considered that a child with special educational needs must be educated where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child‘s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 needs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04800" y="714356"/>
            <a:ext cx="8686800" cy="5365769"/>
          </a:xfrm>
        </p:spPr>
        <p:txBody>
          <a:bodyPr>
            <a:normAutofit/>
          </a:bodyPr>
          <a:lstStyle/>
          <a:p>
            <a:endParaRPr lang="lt-LT" i="1" dirty="0" smtClean="0"/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children in Lithuania study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integratedly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everyone, but in some cases pupils'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needs can be better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special-purpose schools.</a:t>
            </a:r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10 percent of children with special educational needs study in Lithuanian general education schools.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Schools provide students with psychological,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specialist support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4 percent of pupils with special educational needs and 20 percent of learners with language and speech disorders study in our school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pre-school.</a:t>
            </a:r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assisted by a specialist teacher, speech therapist, psychologist, social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 assistant.</a:t>
            </a:r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school we have 73 special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needs students. Having speech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speaking 60 students.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provided with speech therapist assistance. Having special needs - 13. They are also provided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specialist help: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teacher, psychologist, social educator, teacher educator,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 assistant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All pupils study in general education classes (groups).</a:t>
            </a:r>
          </a:p>
        </p:txBody>
      </p:sp>
    </p:spTree>
    <p:extLst>
      <p:ext uri="{BB962C8B-B14F-4D97-AF65-F5344CB8AC3E}">
        <p14:creationId xmlns:p14="http://schemas.microsoft.com/office/powerpoint/2010/main" val="175528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help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other professionals: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teacher, psychologist, social educator, teacher educator,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 assistant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All pupils learn in general education classes. Participating in class,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 activities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4917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city,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school’s students participated in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competitions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quizzes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all students have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needs.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everal years,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school’s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school students have been working with a nearby school,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where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with moderate and significant intellectual disabilities learn.</a:t>
            </a:r>
          </a:p>
        </p:txBody>
      </p:sp>
    </p:spTree>
    <p:extLst>
      <p:ext uri="{BB962C8B-B14F-4D97-AF65-F5344CB8AC3E}">
        <p14:creationId xmlns:p14="http://schemas.microsoft.com/office/powerpoint/2010/main" val="37159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Žygis">
  <a:themeElements>
    <a:clrScheme name="Žygi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Žygi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Žygi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140</TotalTime>
  <Words>299</Words>
  <Application>Microsoft Office PowerPoint</Application>
  <PresentationFormat>Demonstracija ekrane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9" baseType="lpstr">
      <vt:lpstr>Žygis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Skaidrė 1</dc:title>
  <dc:creator>SVAJA</dc:creator>
  <cp:lastModifiedBy>Tauralaukis</cp:lastModifiedBy>
  <cp:revision>20</cp:revision>
  <dcterms:created xsi:type="dcterms:W3CDTF">2018-10-09T15:22:46Z</dcterms:created>
  <dcterms:modified xsi:type="dcterms:W3CDTF">2019-02-14T18:32:24Z</dcterms:modified>
</cp:coreProperties>
</file>