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11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1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6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6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79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8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6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2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6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3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1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1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lt-L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00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98" y="762000"/>
            <a:ext cx="9121802" cy="5021263"/>
          </a:xfrm>
        </p:spPr>
      </p:pic>
    </p:spTree>
    <p:extLst>
      <p:ext uri="{BB962C8B-B14F-4D97-AF65-F5344CB8AC3E}">
        <p14:creationId xmlns:p14="http://schemas.microsoft.com/office/powerpoint/2010/main" val="193759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questions about things that interest them.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explore, experiment.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model, construct, play tabletop games.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measure, compare, group.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Comprehend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position of objects.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compare objects while changing the basis of comparing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Depict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 of known objects with touch and feel.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the features of seasons, weeks and parts of the day.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Comprehend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human, plant and animal circle of life.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Experiences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nature depict in drawings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weather, its changes.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how animals and plants are beneficial to humans.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you shouldn’t litter and that you should save the natural resources.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7280" y="9286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COGNITION COMPETENCE:</a:t>
            </a:r>
          </a:p>
          <a:p>
            <a:r>
              <a:rPr lang="lt-L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5" y="984069"/>
            <a:ext cx="3474158" cy="4640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984069"/>
            <a:ext cx="2606638" cy="4640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125" y="984069"/>
            <a:ext cx="3696271" cy="46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6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a situation (place, time context).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their thoughts comprehensively.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Concentrate and state their opinion.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 listen to texts being read, stories being told.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short beginning and end to a story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Recite poems, tell stories.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interest and interest in books.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lt-LT" sz="2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Notice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and similarities between images, signs and sounds.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 some of the letters.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Copy, draw, and try to write some letters, words.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Notice and recognize some words.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Correctly hold the pencil, marker.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Redraw lines, figures, patterns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own name or other words important to them.</a:t>
            </a: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7280" y="919984"/>
            <a:ext cx="902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COMMUNICATIONAL COMPETENCE</a:t>
            </a:r>
            <a:endParaRPr lang="lt-LT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skills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1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87" y="1172391"/>
            <a:ext cx="6010275" cy="40005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135" y="1172391"/>
            <a:ext cx="22479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608820"/>
            <a:ext cx="10058400" cy="1450757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 COMPETENCE</a:t>
            </a:r>
            <a:r>
              <a:rPr lang="lt-L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lt-LT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skils</a:t>
            </a:r>
            <a:r>
              <a:rPr lang="lt-L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various art expression tools and materials.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shapes, drawings.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pieces of work, various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ready and tidy up the work space on their own.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theatre: create storylines, take roles and play them.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act, improvise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2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 stories, share experiences about plays seen in groups, kindergarten.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to dance: smoothly, expressively, alone, in a pair or a group.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instruments: are able to make sounds with various toys, objects and instruments.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and long, high and low pitched musical and non-musical sounds.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willingly.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9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5350" y="-15773400"/>
            <a:ext cx="2025000" cy="36000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78" y="1056345"/>
            <a:ext cx="2253867" cy="40227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67" y="1056345"/>
            <a:ext cx="2257425" cy="4029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470" y="1049995"/>
            <a:ext cx="2266950" cy="4029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499" y="1056345"/>
            <a:ext cx="22669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036322"/>
            <a:ext cx="10058400" cy="992776"/>
          </a:xfrm>
        </p:spPr>
        <p:txBody>
          <a:bodyPr>
            <a:normAutofit fontScale="90000"/>
          </a:bodyPr>
          <a:lstStyle/>
          <a:p>
            <a:r>
              <a:rPr lang="lt-LT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COMPETENCE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lt-LT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3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 of their and other’s safety and health according to available options.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to relax, calm down.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you shouldn’t take matches, sharp objects and medicine.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to explain how to act safely on a road.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 person is sick, what helps to grow up healthy.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to take care of personal hygiene independently.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to name and show main parts of the body.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and tidy up the table, playgrounds.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 and loosen shoe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laces.</a:t>
            </a:r>
            <a:endParaRPr lang="lt-LT" sz="7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on their own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home address.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numbers of emergency services.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en-US" sz="7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stand correctly.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27375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" y="757690"/>
            <a:ext cx="3483925" cy="463236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37" y="757690"/>
            <a:ext cx="2543175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7" y="757690"/>
            <a:ext cx="348615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5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538" y="2333413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(the goal, process, objects)</a:t>
            </a:r>
            <a:endParaRPr lang="lt-LT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plan (duration, time, holiday dates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lt-LT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follow the education programs and the study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8538" y="601861"/>
            <a:ext cx="9831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ministry of education and sport approves the main documents: 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9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r>
              <a:rPr lang="lt-LT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t-LT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lt-LT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994" y="2167951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stars on the 1st of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Preprimary education is compulsory.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education continues 175 days in a year, for 4 years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year consists of 3 terms or 2 half years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1st form lessons are 35 min. 2-12 forms - 45 min.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8734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96686"/>
            <a:ext cx="10058400" cy="114904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parts of a lesson: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703" y="1619311"/>
            <a:ext cx="6783977" cy="402336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8150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12980"/>
            <a:ext cx="10058400" cy="1450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of education activities in pre-school groups: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Plan for a year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Plan for a week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7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Timetable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20091"/>
            <a:ext cx="10058400" cy="404900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Gathering, preparations – 7.30-8.30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Breakfast – 8.30-9.00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Morning circle – 9.00-9.30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Educational activities – 9.30-10.30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Outside games, in groups – 10.30-12.00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Lunch – 12.00-12.30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Sleep, calm games – 12.30-15.00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Evening circle – 15.00-15.30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Dinner, preparations – 15.30-16.00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Games and other activities in groups or outside – 16.00-18.00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4933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activities are planned and executed according to the topic of the week:</a:t>
            </a:r>
            <a:endParaRPr lang="lt-LT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32500" lnSpcReduction="20000"/>
          </a:bodyPr>
          <a:lstStyle/>
          <a:p>
            <a:r>
              <a:rPr lang="en-US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COMPETENCE:</a:t>
            </a:r>
          </a:p>
          <a:p>
            <a:r>
              <a:rPr lang="en-US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their name, surname.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how old they 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birthday date.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their interests, hobbies.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their opinion confidently.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 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rules and agreements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able to show emotions, intentions, have pity over the ill or the troubled.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rudiments of responsibility, self-control and self-regulation.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Tidy up their playgrounds, take care of toys and objects.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freely, coordinate actions, discuss about the rules.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note of other’s opinions.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 conflicts peacefully.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interested in their surroundings, activities.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2799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4" y="948753"/>
            <a:ext cx="10410825" cy="48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48" y="460274"/>
            <a:ext cx="2858902" cy="51903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460275"/>
            <a:ext cx="68580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42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</TotalTime>
  <Words>793</Words>
  <Application>Microsoft Office PowerPoint</Application>
  <PresentationFormat>Widescreen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Retrospect</vt:lpstr>
      <vt:lpstr>Organization of teaching process</vt:lpstr>
      <vt:lpstr>PowerPoint Presentation</vt:lpstr>
      <vt:lpstr>Duration of education process </vt:lpstr>
      <vt:lpstr>The main parts of a lesson: </vt:lpstr>
      <vt:lpstr>Planning of education activities in pre-school groups: • Plan for a year • Plan for a week </vt:lpstr>
      <vt:lpstr>Timetable </vt:lpstr>
      <vt:lpstr>Education activities are planned and executed according to the topic of the week: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COMPETENCE Core skils </vt:lpstr>
      <vt:lpstr>PowerPoint Presentation</vt:lpstr>
      <vt:lpstr>HEALTHCARE COMPETENCE Core skills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 of teaching process</dc:title>
  <dc:creator>Daiva Skurdelienė</dc:creator>
  <cp:lastModifiedBy>Daiva Skurdelienė</cp:lastModifiedBy>
  <cp:revision>18</cp:revision>
  <dcterms:created xsi:type="dcterms:W3CDTF">2019-06-15T17:56:41Z</dcterms:created>
  <dcterms:modified xsi:type="dcterms:W3CDTF">2019-06-26T19:30:57Z</dcterms:modified>
</cp:coreProperties>
</file>