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lt-LT" dirty="0" smtClean="0"/>
              <a:t>LATVIA </a:t>
            </a:r>
            <a:r>
              <a:rPr lang="lt-LT" dirty="0" err="1" smtClean="0"/>
              <a:t>WEEK‘s</a:t>
            </a:r>
            <a:r>
              <a:rPr lang="lt-LT" dirty="0" smtClean="0"/>
              <a:t> </a:t>
            </a:r>
            <a:r>
              <a:rPr lang="lt-LT" dirty="0" err="1" smtClean="0"/>
              <a:t>moments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228333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63" y="764373"/>
            <a:ext cx="11878491" cy="1293028"/>
          </a:xfrm>
        </p:spPr>
        <p:txBody>
          <a:bodyPr/>
          <a:lstStyle/>
          <a:p>
            <a:pPr algn="ctr"/>
            <a:r>
              <a:rPr lang="lt-LT" dirty="0" err="1" smtClean="0"/>
              <a:t>The</a:t>
            </a:r>
            <a:r>
              <a:rPr lang="lt-LT" dirty="0" smtClean="0"/>
              <a:t> </a:t>
            </a:r>
            <a:r>
              <a:rPr lang="lt-LT" dirty="0" err="1" smtClean="0"/>
              <a:t>Gifts</a:t>
            </a:r>
            <a:r>
              <a:rPr lang="lt-LT" dirty="0" smtClean="0"/>
              <a:t> </a:t>
            </a:r>
            <a:r>
              <a:rPr lang="lt-LT" dirty="0" err="1" smtClean="0"/>
              <a:t>from</a:t>
            </a:r>
            <a:r>
              <a:rPr lang="lt-LT" dirty="0" smtClean="0"/>
              <a:t> </a:t>
            </a:r>
            <a:r>
              <a:rPr lang="lt-LT" dirty="0" err="1" smtClean="0"/>
              <a:t>erasmus</a:t>
            </a:r>
            <a:r>
              <a:rPr lang="lt-LT" dirty="0" smtClean="0"/>
              <a:t> + </a:t>
            </a:r>
            <a:r>
              <a:rPr lang="lt-LT" dirty="0" err="1" smtClean="0"/>
              <a:t>project</a:t>
            </a:r>
            <a:r>
              <a:rPr lang="lt-LT" dirty="0" smtClean="0"/>
              <a:t> </a:t>
            </a:r>
            <a:r>
              <a:rPr lang="lt-LT" dirty="0" err="1" smtClean="0"/>
              <a:t>partners</a:t>
            </a:r>
            <a:endParaRPr lang="lt-LT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680" y="2263593"/>
            <a:ext cx="4598056" cy="4024313"/>
          </a:xfrm>
        </p:spPr>
      </p:pic>
    </p:spTree>
    <p:extLst>
      <p:ext uri="{BB962C8B-B14F-4D97-AF65-F5344CB8AC3E}">
        <p14:creationId xmlns:p14="http://schemas.microsoft.com/office/powerpoint/2010/main" val="3253163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21" y="511850"/>
            <a:ext cx="3490854" cy="6211486"/>
          </a:xfrm>
        </p:spPr>
      </p:pic>
    </p:spTree>
    <p:extLst>
      <p:ext uri="{BB962C8B-B14F-4D97-AF65-F5344CB8AC3E}">
        <p14:creationId xmlns:p14="http://schemas.microsoft.com/office/powerpoint/2010/main" val="3301936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9520" y="754585"/>
            <a:ext cx="4339403" cy="578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8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22366" y="625036"/>
            <a:ext cx="8610600" cy="1293028"/>
          </a:xfrm>
        </p:spPr>
        <p:txBody>
          <a:bodyPr/>
          <a:lstStyle/>
          <a:p>
            <a:r>
              <a:rPr lang="lt-LT" dirty="0" smtClean="0"/>
              <a:t>LATVIA DANCE</a:t>
            </a:r>
            <a:endParaRPr lang="lt-LT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8" y="2119994"/>
            <a:ext cx="6256377" cy="351608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0035" y="2118310"/>
            <a:ext cx="4312783" cy="351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578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05" y="1631709"/>
            <a:ext cx="3018234" cy="402431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0492" y="1631709"/>
            <a:ext cx="2996293" cy="39950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106400" y="-7372350"/>
            <a:ext cx="3200000" cy="180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537" y="1646336"/>
            <a:ext cx="4562356" cy="399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00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516" y="1619159"/>
            <a:ext cx="5360384" cy="4024313"/>
          </a:xfrm>
        </p:spPr>
      </p:pic>
    </p:spTree>
    <p:extLst>
      <p:ext uri="{BB962C8B-B14F-4D97-AF65-F5344CB8AC3E}">
        <p14:creationId xmlns:p14="http://schemas.microsoft.com/office/powerpoint/2010/main" val="3022507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4130" y="2056488"/>
            <a:ext cx="5365750" cy="40243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43691"/>
          <a:stretch/>
        </p:blipFill>
        <p:spPr>
          <a:xfrm>
            <a:off x="6186274" y="2056488"/>
            <a:ext cx="5361292" cy="402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619274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46</TotalTime>
  <Words>12</Words>
  <Application>Microsoft Office PowerPoint</Application>
  <PresentationFormat>Widescreen</PresentationFormat>
  <Paragraphs>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Century Gothic</vt:lpstr>
      <vt:lpstr>Vapor Trail</vt:lpstr>
      <vt:lpstr>LATVIA WEEK‘s moments</vt:lpstr>
      <vt:lpstr>The Gifts from erasmus + project partners</vt:lpstr>
      <vt:lpstr>PowerPoint Presentation</vt:lpstr>
      <vt:lpstr>PowerPoint Presentation</vt:lpstr>
      <vt:lpstr>LATVIA DANCE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LATVIA WEEKs moment</dc:title>
  <dc:creator>Daiva Skurdelienė</dc:creator>
  <cp:lastModifiedBy>Daiva Skurdelienė</cp:lastModifiedBy>
  <cp:revision>9</cp:revision>
  <dcterms:created xsi:type="dcterms:W3CDTF">2020-01-24T15:26:19Z</dcterms:created>
  <dcterms:modified xsi:type="dcterms:W3CDTF">2020-01-24T16:21:27Z</dcterms:modified>
</cp:coreProperties>
</file>