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744970-6AC5-49BC-9DA1-B1268E7020B3}" type="datetimeFigureOut">
              <a:rPr lang="fr-FR" smtClean="0"/>
              <a:t>26/10/2019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0C8B6-3345-43EC-A8C7-F7D2B59E2979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fr-FR" sz="3200" dirty="0" err="1" smtClean="0"/>
              <a:t>Latvian</a:t>
            </a:r>
            <a:r>
              <a:rPr lang="fr-FR" sz="3200" dirty="0" smtClean="0"/>
              <a:t> </a:t>
            </a:r>
            <a:r>
              <a:rPr lang="fr-FR" sz="3200" dirty="0" err="1" smtClean="0"/>
              <a:t>week</a:t>
            </a:r>
            <a:r>
              <a:rPr lang="fr-FR" sz="3200" dirty="0" smtClean="0"/>
              <a:t> : </a:t>
            </a:r>
            <a:r>
              <a:rPr lang="en-US" sz="3200" dirty="0" smtClean="0"/>
              <a:t>students were able to discover Latvia through </a:t>
            </a:r>
            <a:r>
              <a:rPr lang="en-US" sz="3200" dirty="0" err="1" smtClean="0"/>
              <a:t>differents</a:t>
            </a:r>
            <a:r>
              <a:rPr lang="en-US" sz="3200" dirty="0" smtClean="0"/>
              <a:t> </a:t>
            </a:r>
            <a:r>
              <a:rPr lang="en-US" sz="3200" dirty="0" smtClean="0"/>
              <a:t>workshops: dance</a:t>
            </a:r>
            <a:endParaRPr lang="fr-FR" sz="3200" dirty="0"/>
          </a:p>
        </p:txBody>
      </p:sp>
      <p:pic>
        <p:nvPicPr>
          <p:cNvPr id="4" name="Espace réservé du contenu 3" descr="F:\Erasmus Espagne\photos 2ème année\lettonie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2588680" cy="183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Erasmus Espagne\photos 2ème année\lettoni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2571736" cy="1928802"/>
          </a:xfrm>
          <a:prstGeom prst="rect">
            <a:avLst/>
          </a:prstGeom>
          <a:noFill/>
        </p:spPr>
      </p:pic>
      <p:pic>
        <p:nvPicPr>
          <p:cNvPr id="6" name="Image 5" descr="F:\Erasmus Espagne\photos 2ème année\lettonie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66"/>
            <a:ext cx="3466485" cy="26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 flowers wreaths out of </a:t>
            </a:r>
            <a:r>
              <a:rPr lang="en-US" dirty="0" err="1" smtClean="0"/>
              <a:t>crepon</a:t>
            </a:r>
            <a:r>
              <a:rPr lang="en-US" dirty="0" smtClean="0"/>
              <a:t> paper</a:t>
            </a:r>
            <a:endParaRPr lang="fr-FR" dirty="0"/>
          </a:p>
        </p:txBody>
      </p:sp>
      <p:pic>
        <p:nvPicPr>
          <p:cNvPr id="5" name="Espace réservé du contenu 4" descr="F:\Erasmus Espagne\photos 2ème année\lettonie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2495568" cy="18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6" descr="F:\Erasmus Espagne\photos 2ème année\lettonie1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9003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F:\Erasmus Espagne\photos 2ème année\lettonie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2395430" cy="17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Erasmus Espagne\photos 2ème année\lettoni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857628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ress mannequins with traditional clothes</a:t>
            </a:r>
            <a:endParaRPr lang="fr-FR" dirty="0"/>
          </a:p>
        </p:txBody>
      </p:sp>
      <p:pic>
        <p:nvPicPr>
          <p:cNvPr id="7" name="Espace réservé du contenu 6" descr="F:\Erasmus Espagne\photos 2ème année\lettonie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F:\Erasmus Espagne\photos 2ème année\lettonie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2913928" cy="22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</a:t>
            </a:r>
            <a:r>
              <a:rPr lang="fr-FR" dirty="0" err="1" smtClean="0"/>
              <a:t>ake</a:t>
            </a:r>
            <a:r>
              <a:rPr lang="fr-FR" dirty="0" smtClean="0"/>
              <a:t> art </a:t>
            </a:r>
            <a:r>
              <a:rPr lang="fr-FR" dirty="0" err="1" smtClean="0"/>
              <a:t>like</a:t>
            </a:r>
            <a:r>
              <a:rPr lang="fr-FR" smtClean="0"/>
              <a:t> Rothko</a:t>
            </a:r>
            <a:endParaRPr lang="fr-FR" dirty="0"/>
          </a:p>
        </p:txBody>
      </p:sp>
      <p:pic>
        <p:nvPicPr>
          <p:cNvPr id="4" name="Espace réservé du contenu 3" descr="F:\Erasmus Espagne\photos 2ème année\lettonie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:\Erasmus Espagne\photos 2ème année\lettonie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090365" cy="20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Erasmus Espagne\photos 2ème année\lettoni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14818"/>
            <a:ext cx="3000364" cy="2250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</TotalTime>
  <Words>30</Words>
  <Application>Microsoft Office PowerPoint</Application>
  <PresentationFormat>Affichage à l'écran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Civil</vt:lpstr>
      <vt:lpstr>Latvian week : students were able to discover Latvia through differents workshops: dance</vt:lpstr>
      <vt:lpstr>Make flowers wreaths out of crepon paper</vt:lpstr>
      <vt:lpstr>Dress mannequins with traditional clothes</vt:lpstr>
      <vt:lpstr>Make art like Rothko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week : students were able to discover Latvia through differents workshops: dance</dc:title>
  <dc:creator>Utilisateur</dc:creator>
  <cp:lastModifiedBy>Utilisateur</cp:lastModifiedBy>
  <cp:revision>1</cp:revision>
  <dcterms:created xsi:type="dcterms:W3CDTF">2019-10-26T09:17:51Z</dcterms:created>
  <dcterms:modified xsi:type="dcterms:W3CDTF">2019-10-26T09:20:20Z</dcterms:modified>
</cp:coreProperties>
</file>