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25E90E-0CD8-4CD7-8D48-CA29A8B484B3}" type="datetimeFigureOut">
              <a:rPr lang="lt-LT" smtClean="0"/>
              <a:pPr/>
              <a:t>2019.06.15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A9D577-18AB-487D-BFF7-ED61A13169ED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Questionnaire for </a:t>
            </a:r>
            <a:r>
              <a:rPr lang="en-GB" dirty="0" smtClean="0"/>
              <a:t>children</a:t>
            </a:r>
            <a:r>
              <a:rPr lang="lt-LT" dirty="0" smtClean="0"/>
              <a:t> (pre-project)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 total, 32 kids were questioned.</a:t>
            </a:r>
          </a:p>
          <a:p>
            <a:pPr algn="ctr"/>
            <a:r>
              <a:rPr lang="en-US" dirty="0" smtClean="0"/>
              <a:t>All ranging from 4 to 6 years old.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dirty="0"/>
              <a:t>Which differences could people have?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 kids (25%) out of 32 said that they don‘t know any differences between humans</a:t>
            </a:r>
            <a:r>
              <a:rPr lang="en-US" dirty="0" smtClean="0"/>
              <a:t>.</a:t>
            </a:r>
            <a:endParaRPr lang="lt-LT" dirty="0" smtClean="0"/>
          </a:p>
          <a:p>
            <a:r>
              <a:rPr lang="lt-LT" dirty="0" smtClean="0"/>
              <a:t>1</a:t>
            </a:r>
            <a:r>
              <a:rPr lang="en-US" dirty="0" smtClean="0"/>
              <a:t> </a:t>
            </a:r>
            <a:r>
              <a:rPr lang="en-US" dirty="0"/>
              <a:t>child said that </a:t>
            </a:r>
            <a:r>
              <a:rPr lang="en-US" dirty="0" smtClean="0"/>
              <a:t>human</a:t>
            </a:r>
            <a:r>
              <a:rPr lang="lt-LT" dirty="0" smtClean="0"/>
              <a:t>s</a:t>
            </a:r>
            <a:r>
              <a:rPr lang="en-US" dirty="0" smtClean="0"/>
              <a:t> </a:t>
            </a:r>
            <a:r>
              <a:rPr lang="en-US" dirty="0"/>
              <a:t>can be of different genders: there are boys and girls</a:t>
            </a:r>
            <a:r>
              <a:rPr lang="en-US" dirty="0" smtClean="0"/>
              <a:t>.</a:t>
            </a:r>
            <a:endParaRPr lang="lt-LT" dirty="0" smtClean="0"/>
          </a:p>
          <a:p>
            <a:r>
              <a:rPr lang="en-US" dirty="0" smtClean="0"/>
              <a:t>12 </a:t>
            </a:r>
            <a:r>
              <a:rPr lang="en-US" dirty="0"/>
              <a:t>kids (37.5%) said that people have different heights: some are tall, short or average </a:t>
            </a:r>
            <a:r>
              <a:rPr lang="en-US" dirty="0" smtClean="0"/>
              <a:t>height.</a:t>
            </a:r>
            <a:endParaRPr lang="lt-LT" dirty="0" smtClean="0"/>
          </a:p>
          <a:p>
            <a:r>
              <a:rPr lang="en-US" dirty="0" smtClean="0"/>
              <a:t>10 </a:t>
            </a:r>
            <a:r>
              <a:rPr lang="en-US" dirty="0"/>
              <a:t>kids (31%) said that people can have different hair </a:t>
            </a:r>
            <a:r>
              <a:rPr lang="en-US" dirty="0" smtClean="0"/>
              <a:t>colors.</a:t>
            </a:r>
            <a:endParaRPr lang="lt-LT" dirty="0" smtClean="0"/>
          </a:p>
          <a:p>
            <a:r>
              <a:rPr lang="en-US" dirty="0" smtClean="0"/>
              <a:t>7 </a:t>
            </a:r>
            <a:r>
              <a:rPr lang="en-US" dirty="0"/>
              <a:t>kids (21.8%) said that people can have different skin </a:t>
            </a:r>
            <a:r>
              <a:rPr lang="en-US" dirty="0" smtClean="0"/>
              <a:t>colors.</a:t>
            </a:r>
            <a:endParaRPr lang="lt-LT" dirty="0" smtClean="0"/>
          </a:p>
          <a:p>
            <a:r>
              <a:rPr lang="en-US" dirty="0" smtClean="0"/>
              <a:t>Some </a:t>
            </a:r>
            <a:r>
              <a:rPr lang="en-US" dirty="0"/>
              <a:t>kids said that people have different voices, eye colors and some wear glasses.</a:t>
            </a:r>
            <a:endParaRPr lang="lt-LT" dirty="0"/>
          </a:p>
          <a:p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What </a:t>
            </a:r>
            <a:r>
              <a:rPr lang="en-GB" sz="3200" dirty="0"/>
              <a:t>is this? (wheel chair, stick, hearing aids, glasses</a:t>
            </a:r>
            <a:r>
              <a:rPr lang="en-GB" sz="3200" dirty="0" smtClean="0"/>
              <a:t>)</a:t>
            </a:r>
            <a:r>
              <a:rPr lang="lt-LT" sz="3200" dirty="0" smtClean="0"/>
              <a:t>; </a:t>
            </a:r>
            <a:r>
              <a:rPr lang="en-GB" sz="3200" dirty="0"/>
              <a:t>When are these </a:t>
            </a:r>
            <a:r>
              <a:rPr lang="en-GB" sz="3200" dirty="0" smtClean="0"/>
              <a:t>aid articles used? 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Pictures </a:t>
            </a:r>
            <a:r>
              <a:rPr lang="en-US" dirty="0"/>
              <a:t>were </a:t>
            </a:r>
            <a:r>
              <a:rPr lang="en-US" dirty="0" smtClean="0"/>
              <a:t>shown.</a:t>
            </a:r>
            <a:endParaRPr lang="lt-LT" dirty="0" smtClean="0"/>
          </a:p>
          <a:p>
            <a:r>
              <a:rPr lang="en-US" dirty="0" smtClean="0"/>
              <a:t>3 </a:t>
            </a:r>
            <a:r>
              <a:rPr lang="en-US" dirty="0"/>
              <a:t>kids (9.3%) </a:t>
            </a:r>
            <a:r>
              <a:rPr lang="en-US" dirty="0" smtClean="0"/>
              <a:t>could</a:t>
            </a:r>
            <a:r>
              <a:rPr lang="lt-LT" dirty="0" smtClean="0"/>
              <a:t>n</a:t>
            </a:r>
            <a:r>
              <a:rPr lang="en-US" dirty="0" smtClean="0"/>
              <a:t>'t </a:t>
            </a:r>
            <a:r>
              <a:rPr lang="en-US" dirty="0"/>
              <a:t>name what these items are used for. </a:t>
            </a:r>
            <a:endParaRPr lang="lt-LT" dirty="0" smtClean="0"/>
          </a:p>
          <a:p>
            <a:r>
              <a:rPr lang="en-US" dirty="0" smtClean="0"/>
              <a:t>24 </a:t>
            </a:r>
            <a:r>
              <a:rPr lang="en-US" dirty="0"/>
              <a:t>kids (75%) knew what is a wheelchair and that it is used when a person can’t </a:t>
            </a:r>
            <a:r>
              <a:rPr lang="en-US" dirty="0" smtClean="0"/>
              <a:t>walk.</a:t>
            </a:r>
            <a:endParaRPr lang="lt-LT" dirty="0" smtClean="0"/>
          </a:p>
          <a:p>
            <a:r>
              <a:rPr lang="en-US" dirty="0" smtClean="0"/>
              <a:t>No </a:t>
            </a:r>
            <a:r>
              <a:rPr lang="en-US" dirty="0"/>
              <a:t>one knew what a blind stick was and what it was used </a:t>
            </a:r>
            <a:r>
              <a:rPr lang="en-US" dirty="0" smtClean="0"/>
              <a:t>for.</a:t>
            </a:r>
            <a:endParaRPr lang="lt-LT" dirty="0" smtClean="0"/>
          </a:p>
          <a:p>
            <a:r>
              <a:rPr lang="en-US" dirty="0" smtClean="0"/>
              <a:t>What </a:t>
            </a:r>
            <a:r>
              <a:rPr lang="en-US" dirty="0"/>
              <a:t>a hearing aid is knew 6 kids (18.75%), because they have a friend who uses </a:t>
            </a:r>
            <a:r>
              <a:rPr lang="en-US" dirty="0" smtClean="0"/>
              <a:t>it.</a:t>
            </a:r>
            <a:endParaRPr lang="lt-LT" dirty="0" smtClean="0"/>
          </a:p>
          <a:p>
            <a:r>
              <a:rPr lang="en-US" dirty="0" smtClean="0"/>
              <a:t>30 </a:t>
            </a:r>
            <a:r>
              <a:rPr lang="en-US" dirty="0"/>
              <a:t>kids (93%) could </a:t>
            </a:r>
            <a:r>
              <a:rPr lang="lt-LT" dirty="0"/>
              <a:t>recognize glasses and say what they are used for.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/>
              <a:t>Do you know someone who has a special need?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/>
              <a:t>The fourth question was used to find out if the children know any people, who need </a:t>
            </a:r>
            <a:r>
              <a:rPr lang="lt-LT" dirty="0" smtClean="0"/>
              <a:t>help.</a:t>
            </a:r>
          </a:p>
          <a:p>
            <a:r>
              <a:rPr lang="lt-LT" dirty="0" smtClean="0"/>
              <a:t>Kids </a:t>
            </a:r>
            <a:r>
              <a:rPr lang="lt-LT" dirty="0"/>
              <a:t>know these people from their close surroundings: grandmas, parents, friends, neighbors, </a:t>
            </a:r>
            <a:r>
              <a:rPr lang="lt-LT" dirty="0" smtClean="0"/>
              <a:t>educators.</a:t>
            </a:r>
          </a:p>
          <a:p>
            <a:r>
              <a:rPr lang="lt-LT" dirty="0" smtClean="0"/>
              <a:t>13 </a:t>
            </a:r>
            <a:r>
              <a:rPr lang="lt-LT" dirty="0"/>
              <a:t>kids (40,6</a:t>
            </a:r>
            <a:r>
              <a:rPr lang="en-US" dirty="0"/>
              <a:t>%) said they don’t know any people, who need help and couldn’t answer the given question.</a:t>
            </a:r>
            <a:endParaRPr lang="lt-LT" dirty="0"/>
          </a:p>
          <a:p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/>
              <a:t>How can you help a child with special </a:t>
            </a:r>
            <a:r>
              <a:rPr lang="en-GB" sz="3600" dirty="0" smtClean="0"/>
              <a:t>need</a:t>
            </a:r>
            <a:r>
              <a:rPr lang="lt-LT" sz="3600" dirty="0" smtClean="0"/>
              <a:t>s</a:t>
            </a:r>
            <a:r>
              <a:rPr lang="en-GB" sz="3600" dirty="0" smtClean="0"/>
              <a:t>?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16 </a:t>
            </a:r>
            <a:r>
              <a:rPr lang="en-US" dirty="0"/>
              <a:t>kids (50%) couldn’t say any way they could </a:t>
            </a:r>
            <a:r>
              <a:rPr lang="en-US" dirty="0" smtClean="0"/>
              <a:t>help.</a:t>
            </a:r>
            <a:endParaRPr lang="lt-LT" dirty="0" smtClean="0"/>
          </a:p>
          <a:p>
            <a:r>
              <a:rPr lang="en-US" dirty="0" smtClean="0"/>
              <a:t>10 </a:t>
            </a:r>
            <a:r>
              <a:rPr lang="en-US" dirty="0"/>
              <a:t>kids (37.5%) said that they could help a wheelchair bound person, by pushing the chair or by carrying their </a:t>
            </a:r>
            <a:r>
              <a:rPr lang="lt-LT" dirty="0" smtClean="0"/>
              <a:t>items</a:t>
            </a:r>
            <a:r>
              <a:rPr lang="en-US" dirty="0" smtClean="0"/>
              <a:t>.</a:t>
            </a:r>
            <a:endParaRPr lang="lt-LT" dirty="0" smtClean="0"/>
          </a:p>
          <a:p>
            <a:r>
              <a:rPr lang="en-US" dirty="0" smtClean="0"/>
              <a:t>6 </a:t>
            </a:r>
            <a:r>
              <a:rPr lang="en-US" dirty="0"/>
              <a:t>kids (18.75%) said, that they would talk louder to a kid with a hearing aid, so he </a:t>
            </a:r>
            <a:r>
              <a:rPr lang="en-US" dirty="0" smtClean="0"/>
              <a:t>c</a:t>
            </a:r>
            <a:r>
              <a:rPr lang="lt-LT" dirty="0" smtClean="0"/>
              <a:t>ould</a:t>
            </a:r>
            <a:r>
              <a:rPr lang="en-US" dirty="0" smtClean="0"/>
              <a:t> </a:t>
            </a:r>
            <a:r>
              <a:rPr lang="en-US" dirty="0"/>
              <a:t>hear and understand everything</a:t>
            </a:r>
            <a:endParaRPr lang="lt-L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Is it possible to play with a child who does not hear, walk, see? What are these games we can play together?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en-US" dirty="0"/>
              <a:t>10 (31.25%) of the questioned kids said that playing with kids who have special needs is </a:t>
            </a:r>
            <a:r>
              <a:rPr lang="en-US" dirty="0" smtClean="0"/>
              <a:t>impossible.</a:t>
            </a:r>
            <a:endParaRPr lang="lt-LT" dirty="0" smtClean="0"/>
          </a:p>
          <a:p>
            <a:r>
              <a:rPr lang="en-US" dirty="0" smtClean="0"/>
              <a:t>7 </a:t>
            </a:r>
            <a:r>
              <a:rPr lang="en-US" dirty="0"/>
              <a:t>(21%) said that they could only play board games with </a:t>
            </a:r>
            <a:r>
              <a:rPr lang="en-US" dirty="0" smtClean="0"/>
              <a:t>them.</a:t>
            </a:r>
            <a:endParaRPr lang="lt-LT" dirty="0" smtClean="0"/>
          </a:p>
          <a:p>
            <a:r>
              <a:rPr lang="en-US" dirty="0" smtClean="0"/>
              <a:t>15 </a:t>
            </a:r>
            <a:r>
              <a:rPr lang="en-US" dirty="0"/>
              <a:t>(46.8%) kids said that they could play, but only with the help of a friend.</a:t>
            </a:r>
            <a:endParaRPr lang="lt-LT" dirty="0"/>
          </a:p>
          <a:p>
            <a:endParaRPr lang="lt-L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Is being different a good or a bad thing?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 </a:t>
            </a:r>
            <a:r>
              <a:rPr lang="en-US" dirty="0"/>
              <a:t>kids (25%) said that they don’t </a:t>
            </a:r>
            <a:r>
              <a:rPr lang="en-US" dirty="0" smtClean="0"/>
              <a:t>know.</a:t>
            </a:r>
            <a:endParaRPr lang="lt-LT" dirty="0" smtClean="0"/>
          </a:p>
          <a:p>
            <a:r>
              <a:rPr lang="en-US" dirty="0" smtClean="0"/>
              <a:t>14 </a:t>
            </a:r>
            <a:r>
              <a:rPr lang="en-US" dirty="0"/>
              <a:t>(43.75%) kid said that being different is bad, because you can’t walk, you see badly and hear </a:t>
            </a:r>
            <a:r>
              <a:rPr lang="en-US" dirty="0" smtClean="0"/>
              <a:t>badly.</a:t>
            </a:r>
            <a:endParaRPr lang="lt-LT" dirty="0" smtClean="0"/>
          </a:p>
          <a:p>
            <a:r>
              <a:rPr lang="en-US" dirty="0" smtClean="0"/>
              <a:t>10 </a:t>
            </a:r>
            <a:r>
              <a:rPr lang="en-US" dirty="0"/>
              <a:t>kids (31.25%) said that being different is OK</a:t>
            </a:r>
            <a:r>
              <a:rPr lang="en-US" dirty="0" smtClean="0"/>
              <a:t>.</a:t>
            </a:r>
            <a:endParaRPr lang="lt-L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530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Questionnaire for children (pre-project)</vt:lpstr>
      <vt:lpstr>Slide 2</vt:lpstr>
      <vt:lpstr>Which differences could people have?</vt:lpstr>
      <vt:lpstr>What is this? (wheel chair, stick, hearing aids, glasses); When are these aid articles used? </vt:lpstr>
      <vt:lpstr>Do you know someone who has a special need?</vt:lpstr>
      <vt:lpstr>How can you help a child with special needs?</vt:lpstr>
      <vt:lpstr>Is it possible to play with a child who does not hear, walk, see? What are these games we can play together?</vt:lpstr>
      <vt:lpstr>Is being different a good or a bad thing?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for children (pre-project)</dc:title>
  <dc:creator>Vartotojas</dc:creator>
  <cp:lastModifiedBy>Vartotojas</cp:lastModifiedBy>
  <cp:revision>6</cp:revision>
  <dcterms:created xsi:type="dcterms:W3CDTF">2019-06-15T19:37:29Z</dcterms:created>
  <dcterms:modified xsi:type="dcterms:W3CDTF">2019-06-15T20:41:07Z</dcterms:modified>
</cp:coreProperties>
</file>