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9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11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57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28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2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0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4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16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9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0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8E9E-A869-46E4-9138-CDA6854752C9}" type="datetimeFigureOut">
              <a:rPr lang="it-IT" smtClean="0"/>
              <a:t>06/06/2021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FB33-52B2-41A7-AF83-1552AD21CC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920553"/>
            <a:ext cx="7772400" cy="1470025"/>
          </a:xfrm>
        </p:spPr>
        <p:txBody>
          <a:bodyPr/>
          <a:lstStyle/>
          <a:p>
            <a:r>
              <a:rPr lang="it-IT" b="1" dirty="0" smtClean="0"/>
              <a:t>ERASMUS + FRATS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980656"/>
            <a:ext cx="9144000" cy="1752600"/>
          </a:xfrm>
        </p:spPr>
        <p:txBody>
          <a:bodyPr/>
          <a:lstStyle/>
          <a:p>
            <a:r>
              <a:rPr lang="it-IT" dirty="0" smtClean="0"/>
              <a:t>VIRTUAL MEETING EVENT  7th-10th </a:t>
            </a:r>
            <a:r>
              <a:rPr lang="it-IT" dirty="0" err="1" smtClean="0"/>
              <a:t>June</a:t>
            </a:r>
            <a:r>
              <a:rPr lang="it-IT" dirty="0" smtClean="0"/>
              <a:t> 2021</a:t>
            </a:r>
          </a:p>
          <a:p>
            <a:r>
              <a:rPr lang="it-IT" b="1" i="1" dirty="0" smtClean="0">
                <a:solidFill>
                  <a:schemeClr val="tx1"/>
                </a:solidFill>
              </a:rPr>
              <a:t>How </a:t>
            </a:r>
            <a:r>
              <a:rPr lang="it-IT" b="1" i="1" dirty="0" err="1" smtClean="0">
                <a:solidFill>
                  <a:schemeClr val="tx1"/>
                </a:solidFill>
              </a:rPr>
              <a:t>values</a:t>
            </a:r>
            <a:r>
              <a:rPr lang="it-IT" b="1" i="1" dirty="0" smtClean="0">
                <a:solidFill>
                  <a:schemeClr val="tx1"/>
                </a:solidFill>
              </a:rPr>
              <a:t> are </a:t>
            </a:r>
            <a:r>
              <a:rPr lang="it-IT" b="1" i="1" dirty="0" err="1" smtClean="0">
                <a:solidFill>
                  <a:schemeClr val="tx1"/>
                </a:solidFill>
              </a:rPr>
              <a:t>included</a:t>
            </a:r>
            <a:r>
              <a:rPr lang="it-IT" b="1" i="1" dirty="0" smtClean="0">
                <a:solidFill>
                  <a:schemeClr val="tx1"/>
                </a:solidFill>
              </a:rPr>
              <a:t> in </a:t>
            </a:r>
            <a:r>
              <a:rPr lang="it-IT" b="1" i="1" dirty="0" err="1" smtClean="0">
                <a:solidFill>
                  <a:schemeClr val="tx1"/>
                </a:solidFill>
              </a:rPr>
              <a:t>our</a:t>
            </a:r>
            <a:r>
              <a:rPr lang="it-IT" b="1" i="1" dirty="0" smtClean="0">
                <a:solidFill>
                  <a:schemeClr val="tx1"/>
                </a:solidFill>
              </a:rPr>
              <a:t> curricula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0647"/>
            <a:ext cx="2265590" cy="28408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813" y="5373216"/>
            <a:ext cx="10096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3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solidFill>
                  <a:schemeClr val="tx1"/>
                </a:solidFill>
              </a:rPr>
              <a:t/>
            </a:r>
            <a:br>
              <a:rPr lang="it-IT" sz="4000" b="1" i="1" dirty="0" smtClean="0">
                <a:solidFill>
                  <a:schemeClr val="tx1"/>
                </a:solidFill>
              </a:rPr>
            </a:br>
            <a:r>
              <a:rPr lang="it-IT" sz="4000" b="1" i="1" dirty="0" smtClean="0">
                <a:solidFill>
                  <a:schemeClr val="tx1"/>
                </a:solidFill>
              </a:rPr>
              <a:t>How </a:t>
            </a:r>
            <a:r>
              <a:rPr lang="it-IT" sz="4000" b="1" i="1" dirty="0" err="1" smtClean="0">
                <a:solidFill>
                  <a:schemeClr val="tx1"/>
                </a:solidFill>
              </a:rPr>
              <a:t>values</a:t>
            </a:r>
            <a:r>
              <a:rPr lang="it-IT" sz="4000" b="1" i="1" dirty="0" smtClean="0">
                <a:solidFill>
                  <a:schemeClr val="tx1"/>
                </a:solidFill>
              </a:rPr>
              <a:t> are </a:t>
            </a:r>
            <a:r>
              <a:rPr lang="it-IT" sz="4000" b="1" i="1" dirty="0" err="1" smtClean="0">
                <a:solidFill>
                  <a:schemeClr val="tx1"/>
                </a:solidFill>
              </a:rPr>
              <a:t>included</a:t>
            </a:r>
            <a:r>
              <a:rPr lang="it-IT" sz="4000" b="1" i="1" dirty="0" smtClean="0">
                <a:solidFill>
                  <a:schemeClr val="tx1"/>
                </a:solidFill>
              </a:rPr>
              <a:t> in </a:t>
            </a:r>
            <a:r>
              <a:rPr lang="it-IT" sz="4000" b="1" i="1" dirty="0" err="1" smtClean="0">
                <a:solidFill>
                  <a:schemeClr val="tx1"/>
                </a:solidFill>
              </a:rPr>
              <a:t>our</a:t>
            </a:r>
            <a:r>
              <a:rPr lang="it-IT" sz="4000" b="1" i="1" dirty="0" smtClean="0">
                <a:solidFill>
                  <a:schemeClr val="tx1"/>
                </a:solidFill>
              </a:rPr>
              <a:t> curricula</a:t>
            </a:r>
            <a:r>
              <a:rPr lang="it-IT" b="1" i="1" dirty="0" smtClean="0">
                <a:solidFill>
                  <a:schemeClr val="tx1"/>
                </a:solidFill>
              </a:rPr>
              <a:t/>
            </a:r>
            <a:br>
              <a:rPr lang="it-IT" b="1" i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Italian</a:t>
            </a:r>
            <a:r>
              <a:rPr lang="it-IT" dirty="0" smtClean="0"/>
              <a:t> National </a:t>
            </a:r>
            <a:r>
              <a:rPr lang="it-IT" dirty="0" err="1" smtClean="0"/>
              <a:t>programme</a:t>
            </a:r>
            <a:r>
              <a:rPr lang="it-IT" dirty="0" smtClean="0"/>
              <a:t> for Kindergarten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 targets:</a:t>
            </a:r>
          </a:p>
          <a:p>
            <a:pPr algn="ctr"/>
            <a:endParaRPr lang="it-IT" dirty="0" smtClean="0"/>
          </a:p>
          <a:p>
            <a:pPr algn="ctr"/>
            <a:r>
              <a:rPr lang="it-IT" sz="4000" b="1" dirty="0" smtClean="0"/>
              <a:t>Identity</a:t>
            </a:r>
          </a:p>
          <a:p>
            <a:pPr algn="ctr"/>
            <a:r>
              <a:rPr lang="it-IT" sz="4000" b="1" dirty="0" err="1" smtClean="0"/>
              <a:t>Autonomy</a:t>
            </a:r>
            <a:endParaRPr lang="it-IT" sz="4000" b="1" dirty="0" smtClean="0"/>
          </a:p>
          <a:p>
            <a:pPr algn="ctr"/>
            <a:r>
              <a:rPr lang="it-IT" sz="4000" b="1" dirty="0" smtClean="0"/>
              <a:t>Knowledge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04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solidFill>
                  <a:schemeClr val="tx1"/>
                </a:solidFill>
              </a:rPr>
              <a:t/>
            </a:r>
            <a:br>
              <a:rPr lang="it-IT" sz="4000" b="1" i="1" dirty="0" smtClean="0">
                <a:solidFill>
                  <a:schemeClr val="tx1"/>
                </a:solidFill>
              </a:rPr>
            </a:br>
            <a:r>
              <a:rPr lang="it-IT" sz="4000" b="1" i="1" dirty="0" smtClean="0">
                <a:solidFill>
                  <a:schemeClr val="tx1"/>
                </a:solidFill>
              </a:rPr>
              <a:t>How </a:t>
            </a:r>
            <a:r>
              <a:rPr lang="it-IT" sz="4000" b="1" i="1" dirty="0" err="1" smtClean="0">
                <a:solidFill>
                  <a:schemeClr val="tx1"/>
                </a:solidFill>
              </a:rPr>
              <a:t>values</a:t>
            </a:r>
            <a:r>
              <a:rPr lang="it-IT" sz="4000" b="1" i="1" dirty="0" smtClean="0">
                <a:solidFill>
                  <a:schemeClr val="tx1"/>
                </a:solidFill>
              </a:rPr>
              <a:t> are </a:t>
            </a:r>
            <a:r>
              <a:rPr lang="it-IT" sz="4000" b="1" i="1" dirty="0" err="1" smtClean="0">
                <a:solidFill>
                  <a:schemeClr val="tx1"/>
                </a:solidFill>
              </a:rPr>
              <a:t>included</a:t>
            </a:r>
            <a:r>
              <a:rPr lang="it-IT" sz="4000" b="1" i="1" dirty="0" smtClean="0">
                <a:solidFill>
                  <a:schemeClr val="tx1"/>
                </a:solidFill>
              </a:rPr>
              <a:t> in </a:t>
            </a:r>
            <a:r>
              <a:rPr lang="it-IT" sz="4000" b="1" i="1" dirty="0" err="1" smtClean="0">
                <a:solidFill>
                  <a:schemeClr val="tx1"/>
                </a:solidFill>
              </a:rPr>
              <a:t>our</a:t>
            </a:r>
            <a:r>
              <a:rPr lang="it-IT" sz="4000" b="1" i="1" dirty="0" smtClean="0">
                <a:solidFill>
                  <a:schemeClr val="tx1"/>
                </a:solidFill>
              </a:rPr>
              <a:t> curricula</a:t>
            </a:r>
            <a:r>
              <a:rPr lang="it-IT" b="1" i="1" dirty="0" smtClean="0">
                <a:solidFill>
                  <a:schemeClr val="tx1"/>
                </a:solidFill>
              </a:rPr>
              <a:t/>
            </a:r>
            <a:br>
              <a:rPr lang="it-IT" b="1" i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it-IT" dirty="0" smtClean="0"/>
          </a:p>
          <a:p>
            <a:pPr algn="ctr"/>
            <a:r>
              <a:rPr lang="it-IT" sz="4000" b="1" dirty="0" smtClean="0"/>
              <a:t>Identity</a:t>
            </a:r>
          </a:p>
          <a:p>
            <a:pPr marL="0" indent="0">
              <a:buNone/>
            </a:pPr>
            <a:r>
              <a:rPr lang="it-IT" dirty="0" err="1" smtClean="0"/>
              <a:t>Means</a:t>
            </a:r>
            <a:r>
              <a:rPr lang="it-IT" dirty="0" smtClean="0"/>
              <a:t> to </a:t>
            </a:r>
            <a:r>
              <a:rPr lang="it-IT" dirty="0" err="1" smtClean="0"/>
              <a:t>recognize</a:t>
            </a:r>
            <a:r>
              <a:rPr lang="it-IT" dirty="0" smtClean="0"/>
              <a:t> self </a:t>
            </a:r>
            <a:r>
              <a:rPr lang="it-IT" dirty="0" err="1" smtClean="0"/>
              <a:t>personality</a:t>
            </a:r>
            <a:r>
              <a:rPr lang="it-IT" dirty="0" smtClean="0"/>
              <a:t>, to </a:t>
            </a:r>
            <a:r>
              <a:rPr lang="it-IT" dirty="0" err="1" smtClean="0"/>
              <a:t>achieve</a:t>
            </a:r>
            <a:r>
              <a:rPr lang="it-IT" dirty="0" smtClean="0"/>
              <a:t> self </a:t>
            </a:r>
            <a:r>
              <a:rPr lang="it-IT" dirty="0" err="1" smtClean="0"/>
              <a:t>esteem</a:t>
            </a:r>
            <a:r>
              <a:rPr lang="it-IT" dirty="0" smtClean="0"/>
              <a:t> in talk, play, </a:t>
            </a:r>
            <a:r>
              <a:rPr lang="it-IT" dirty="0" err="1" smtClean="0"/>
              <a:t>move</a:t>
            </a:r>
            <a:r>
              <a:rPr lang="it-IT" dirty="0" smtClean="0"/>
              <a:t> in a community, to </a:t>
            </a:r>
            <a:r>
              <a:rPr lang="it-IT" dirty="0" err="1" smtClean="0"/>
              <a:t>recognize</a:t>
            </a:r>
            <a:r>
              <a:rPr lang="it-IT" dirty="0" smtClean="0"/>
              <a:t> </a:t>
            </a:r>
            <a:r>
              <a:rPr lang="it-IT" dirty="0" err="1" smtClean="0"/>
              <a:t>emotions</a:t>
            </a:r>
            <a:r>
              <a:rPr lang="it-IT" dirty="0" smtClean="0"/>
              <a:t> and to </a:t>
            </a:r>
            <a:r>
              <a:rPr lang="it-IT" dirty="0" err="1" smtClean="0"/>
              <a:t>cope</a:t>
            </a:r>
            <a:r>
              <a:rPr lang="it-IT" dirty="0" smtClean="0"/>
              <a:t> with </a:t>
            </a:r>
            <a:r>
              <a:rPr lang="it-IT" dirty="0" err="1" smtClean="0"/>
              <a:t>them</a:t>
            </a:r>
            <a:r>
              <a:rPr lang="it-IT" dirty="0" smtClean="0"/>
              <a:t>, to </a:t>
            </a:r>
            <a:r>
              <a:rPr lang="it-IT" dirty="0" err="1" smtClean="0"/>
              <a:t>recognize</a:t>
            </a:r>
            <a:r>
              <a:rPr lang="it-IT" dirty="0" smtClean="0"/>
              <a:t> the </a:t>
            </a:r>
            <a:r>
              <a:rPr lang="it-IT" dirty="0" err="1" smtClean="0"/>
              <a:t>others</a:t>
            </a:r>
            <a:r>
              <a:rPr lang="it-IT" dirty="0" smtClean="0"/>
              <a:t> and to be a </a:t>
            </a:r>
            <a:r>
              <a:rPr lang="it-IT" dirty="0" err="1" smtClean="0"/>
              <a:t>member</a:t>
            </a:r>
            <a:r>
              <a:rPr lang="it-IT" dirty="0" smtClean="0"/>
              <a:t> in a community </a:t>
            </a:r>
            <a:r>
              <a:rPr lang="it-IT" dirty="0" err="1" smtClean="0"/>
              <a:t>together</a:t>
            </a:r>
            <a:r>
              <a:rPr lang="it-IT" dirty="0" smtClean="0"/>
              <a:t> with the </a:t>
            </a:r>
            <a:r>
              <a:rPr lang="it-IT" dirty="0" err="1" smtClean="0"/>
              <a:t>others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Means</a:t>
            </a:r>
            <a:r>
              <a:rPr lang="it-IT" dirty="0" smtClean="0"/>
              <a:t> to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in the society: son, </a:t>
            </a:r>
            <a:r>
              <a:rPr lang="it-IT" dirty="0" err="1" smtClean="0"/>
              <a:t>student</a:t>
            </a:r>
            <a:r>
              <a:rPr lang="it-IT" dirty="0" smtClean="0"/>
              <a:t>, mate.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869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solidFill>
                  <a:schemeClr val="tx1"/>
                </a:solidFill>
              </a:rPr>
              <a:t/>
            </a:r>
            <a:br>
              <a:rPr lang="it-IT" sz="4000" b="1" i="1" dirty="0" smtClean="0">
                <a:solidFill>
                  <a:schemeClr val="tx1"/>
                </a:solidFill>
              </a:rPr>
            </a:br>
            <a:r>
              <a:rPr lang="it-IT" sz="4000" b="1" i="1" dirty="0" smtClean="0">
                <a:solidFill>
                  <a:schemeClr val="tx1"/>
                </a:solidFill>
              </a:rPr>
              <a:t>How </a:t>
            </a:r>
            <a:r>
              <a:rPr lang="it-IT" sz="4000" b="1" i="1" dirty="0" err="1" smtClean="0">
                <a:solidFill>
                  <a:schemeClr val="tx1"/>
                </a:solidFill>
              </a:rPr>
              <a:t>values</a:t>
            </a:r>
            <a:r>
              <a:rPr lang="it-IT" sz="4000" b="1" i="1" dirty="0" smtClean="0">
                <a:solidFill>
                  <a:schemeClr val="tx1"/>
                </a:solidFill>
              </a:rPr>
              <a:t> are </a:t>
            </a:r>
            <a:r>
              <a:rPr lang="it-IT" sz="4000" b="1" i="1" dirty="0" err="1" smtClean="0">
                <a:solidFill>
                  <a:schemeClr val="tx1"/>
                </a:solidFill>
              </a:rPr>
              <a:t>included</a:t>
            </a:r>
            <a:r>
              <a:rPr lang="it-IT" sz="4000" b="1" i="1" dirty="0" smtClean="0">
                <a:solidFill>
                  <a:schemeClr val="tx1"/>
                </a:solidFill>
              </a:rPr>
              <a:t> in </a:t>
            </a:r>
            <a:r>
              <a:rPr lang="it-IT" sz="4000" b="1" i="1" dirty="0" err="1" smtClean="0">
                <a:solidFill>
                  <a:schemeClr val="tx1"/>
                </a:solidFill>
              </a:rPr>
              <a:t>our</a:t>
            </a:r>
            <a:r>
              <a:rPr lang="it-IT" sz="4000" b="1" i="1" dirty="0" smtClean="0">
                <a:solidFill>
                  <a:schemeClr val="tx1"/>
                </a:solidFill>
              </a:rPr>
              <a:t> curricula</a:t>
            </a:r>
            <a:r>
              <a:rPr lang="it-IT" b="1" i="1" dirty="0" smtClean="0">
                <a:solidFill>
                  <a:schemeClr val="tx1"/>
                </a:solidFill>
              </a:rPr>
              <a:t/>
            </a:r>
            <a:br>
              <a:rPr lang="it-IT" b="1" i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it-IT" dirty="0" smtClean="0"/>
          </a:p>
          <a:p>
            <a:pPr algn="ctr"/>
            <a:r>
              <a:rPr lang="it-IT" sz="4000" b="1" dirty="0" err="1" smtClean="0"/>
              <a:t>Autonomy</a:t>
            </a:r>
            <a:endParaRPr lang="it-IT" sz="4000" b="1" dirty="0" smtClean="0"/>
          </a:p>
          <a:p>
            <a:pPr marL="0" indent="0">
              <a:buNone/>
            </a:pPr>
            <a:r>
              <a:rPr lang="it-IT" sz="2800" dirty="0" err="1" smtClean="0"/>
              <a:t>Means</a:t>
            </a:r>
            <a:r>
              <a:rPr lang="it-IT" sz="2800" dirty="0" smtClean="0"/>
              <a:t> to do </a:t>
            </a:r>
            <a:r>
              <a:rPr lang="it-IT" sz="2800" dirty="0" err="1" smtClean="0"/>
              <a:t>things</a:t>
            </a:r>
            <a:r>
              <a:rPr lang="it-IT" sz="2800" dirty="0" smtClean="0"/>
              <a:t> in </a:t>
            </a:r>
            <a:r>
              <a:rPr lang="it-IT" sz="2800" dirty="0" err="1" smtClean="0"/>
              <a:t>autonomy</a:t>
            </a:r>
            <a:r>
              <a:rPr lang="it-IT" sz="2800" dirty="0" smtClean="0"/>
              <a:t> and to </a:t>
            </a:r>
            <a:r>
              <a:rPr lang="it-IT" sz="2800" dirty="0" err="1" smtClean="0"/>
              <a:t>feel</a:t>
            </a:r>
            <a:r>
              <a:rPr lang="it-IT" sz="2800" dirty="0" smtClean="0"/>
              <a:t> happy to do </a:t>
            </a:r>
            <a:r>
              <a:rPr lang="it-IT" sz="2800" dirty="0" err="1" smtClean="0"/>
              <a:t>it</a:t>
            </a:r>
            <a:r>
              <a:rPr lang="it-IT" sz="2800" dirty="0" smtClean="0"/>
              <a:t>. </a:t>
            </a:r>
            <a:r>
              <a:rPr lang="it-IT" sz="2800" dirty="0" err="1" smtClean="0"/>
              <a:t>But</a:t>
            </a:r>
            <a:r>
              <a:rPr lang="it-IT" sz="2800" dirty="0" smtClean="0"/>
              <a:t> </a:t>
            </a:r>
            <a:r>
              <a:rPr lang="it-IT" sz="2800" dirty="0" err="1" smtClean="0"/>
              <a:t>also</a:t>
            </a:r>
            <a:r>
              <a:rPr lang="it-IT" sz="2800" dirty="0" smtClean="0"/>
              <a:t> to </a:t>
            </a:r>
            <a:r>
              <a:rPr lang="it-IT" sz="2800" dirty="0" err="1" smtClean="0"/>
              <a:t>ask</a:t>
            </a:r>
            <a:r>
              <a:rPr lang="it-IT" sz="2800" dirty="0" smtClean="0"/>
              <a:t> for help </a:t>
            </a:r>
            <a:r>
              <a:rPr lang="it-IT" sz="2800" dirty="0" err="1" smtClean="0"/>
              <a:t>if</a:t>
            </a:r>
            <a:r>
              <a:rPr lang="it-IT" sz="2800" dirty="0" smtClean="0"/>
              <a:t> </a:t>
            </a:r>
            <a:r>
              <a:rPr lang="it-IT" sz="2800" dirty="0" err="1" smtClean="0"/>
              <a:t>necessary</a:t>
            </a:r>
            <a:r>
              <a:rPr lang="it-IT" sz="2800" dirty="0" smtClean="0"/>
              <a:t> and to help </a:t>
            </a:r>
            <a:r>
              <a:rPr lang="it-IT" sz="2800" dirty="0" err="1" smtClean="0"/>
              <a:t>mates</a:t>
            </a:r>
            <a:r>
              <a:rPr lang="it-IT" sz="2800" dirty="0" smtClean="0"/>
              <a:t> </a:t>
            </a:r>
            <a:r>
              <a:rPr lang="it-IT" sz="2800" dirty="0" err="1" smtClean="0"/>
              <a:t>if</a:t>
            </a:r>
            <a:r>
              <a:rPr lang="it-IT" sz="2800" dirty="0" smtClean="0"/>
              <a:t> </a:t>
            </a:r>
            <a:r>
              <a:rPr lang="it-IT" sz="2800" dirty="0" err="1" smtClean="0"/>
              <a:t>they</a:t>
            </a:r>
            <a:r>
              <a:rPr lang="it-IT" sz="2800" dirty="0" smtClean="0"/>
              <a:t> </a:t>
            </a:r>
            <a:r>
              <a:rPr lang="it-IT" sz="2800" dirty="0" err="1" smtClean="0"/>
              <a:t>need</a:t>
            </a:r>
            <a:r>
              <a:rPr lang="it-IT" sz="2800" dirty="0" smtClean="0"/>
              <a:t>. So to </a:t>
            </a:r>
            <a:r>
              <a:rPr lang="it-IT" sz="2800" dirty="0" err="1" smtClean="0"/>
              <a:t>have</a:t>
            </a:r>
            <a:r>
              <a:rPr lang="it-IT" sz="2800" dirty="0" smtClean="0"/>
              <a:t> self </a:t>
            </a:r>
            <a:r>
              <a:rPr lang="it-IT" sz="2800" dirty="0" err="1" smtClean="0"/>
              <a:t>esteem</a:t>
            </a:r>
            <a:r>
              <a:rPr lang="it-IT" sz="2800" dirty="0" smtClean="0"/>
              <a:t> and trust the </a:t>
            </a:r>
            <a:r>
              <a:rPr lang="it-IT" sz="2800" dirty="0" err="1" smtClean="0"/>
              <a:t>others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r>
              <a:rPr lang="it-IT" sz="2800" dirty="0" err="1" smtClean="0"/>
              <a:t>Means</a:t>
            </a:r>
            <a:r>
              <a:rPr lang="it-IT" sz="2800" dirty="0" smtClean="0"/>
              <a:t> to express </a:t>
            </a:r>
            <a:r>
              <a:rPr lang="it-IT" sz="2800" dirty="0" err="1" smtClean="0"/>
              <a:t>our</a:t>
            </a:r>
            <a:r>
              <a:rPr lang="it-IT" sz="2800" dirty="0" smtClean="0"/>
              <a:t> feeling and to </a:t>
            </a:r>
            <a:r>
              <a:rPr lang="it-IT" sz="2800" dirty="0" err="1" smtClean="0"/>
              <a:t>have</a:t>
            </a:r>
            <a:r>
              <a:rPr lang="it-IT" sz="2800" dirty="0" smtClean="0"/>
              <a:t> an opinion on </a:t>
            </a:r>
            <a:r>
              <a:rPr lang="it-IT" sz="2800" dirty="0" err="1" smtClean="0"/>
              <a:t>different</a:t>
            </a:r>
            <a:r>
              <a:rPr lang="it-IT" sz="2800" dirty="0" smtClean="0"/>
              <a:t> </a:t>
            </a:r>
            <a:r>
              <a:rPr lang="it-IT" sz="2800" dirty="0" err="1" smtClean="0"/>
              <a:t>matters</a:t>
            </a:r>
            <a:r>
              <a:rPr lang="it-IT" sz="2800" dirty="0" smtClean="0"/>
              <a:t> and to </a:t>
            </a:r>
            <a:r>
              <a:rPr lang="it-IT" sz="2800" dirty="0" err="1" smtClean="0"/>
              <a:t>say</a:t>
            </a:r>
            <a:r>
              <a:rPr lang="it-IT" sz="2800" dirty="0" smtClean="0"/>
              <a:t> </a:t>
            </a:r>
            <a:r>
              <a:rPr lang="it-IT" sz="2800" dirty="0" err="1" smtClean="0"/>
              <a:t>it</a:t>
            </a:r>
            <a:r>
              <a:rPr lang="it-IT" sz="2800" dirty="0" smtClean="0"/>
              <a:t> in a </a:t>
            </a:r>
            <a:r>
              <a:rPr lang="it-IT" sz="2800" dirty="0" err="1" smtClean="0"/>
              <a:t>group</a:t>
            </a:r>
            <a:r>
              <a:rPr lang="it-IT" sz="2800" dirty="0" smtClean="0"/>
              <a:t>. </a:t>
            </a:r>
          </a:p>
          <a:p>
            <a:pPr marL="0" indent="0">
              <a:buNone/>
            </a:pPr>
            <a:r>
              <a:rPr lang="it-IT" sz="2800" dirty="0" err="1" smtClean="0"/>
              <a:t>Means</a:t>
            </a:r>
            <a:r>
              <a:rPr lang="it-IT" sz="2800" dirty="0" smtClean="0"/>
              <a:t> to </a:t>
            </a:r>
            <a:r>
              <a:rPr lang="it-IT" sz="2800" dirty="0" err="1" smtClean="0"/>
              <a:t>learn</a:t>
            </a:r>
            <a:r>
              <a:rPr lang="it-IT" sz="2800" dirty="0" smtClean="0"/>
              <a:t> to </a:t>
            </a:r>
            <a:r>
              <a:rPr lang="it-IT" sz="2800" dirty="0" err="1" smtClean="0"/>
              <a:t>choose</a:t>
            </a:r>
            <a:r>
              <a:rPr lang="it-IT" sz="2800" dirty="0"/>
              <a:t>.</a:t>
            </a:r>
            <a:endParaRPr lang="it-IT" sz="2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271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solidFill>
                  <a:schemeClr val="tx1"/>
                </a:solidFill>
              </a:rPr>
              <a:t/>
            </a:r>
            <a:br>
              <a:rPr lang="it-IT" sz="4000" b="1" i="1" dirty="0" smtClean="0">
                <a:solidFill>
                  <a:schemeClr val="tx1"/>
                </a:solidFill>
              </a:rPr>
            </a:br>
            <a:r>
              <a:rPr lang="it-IT" sz="4000" b="1" i="1" dirty="0" smtClean="0">
                <a:solidFill>
                  <a:schemeClr val="tx1"/>
                </a:solidFill>
              </a:rPr>
              <a:t>How </a:t>
            </a:r>
            <a:r>
              <a:rPr lang="it-IT" sz="4000" b="1" i="1" dirty="0" err="1" smtClean="0">
                <a:solidFill>
                  <a:schemeClr val="tx1"/>
                </a:solidFill>
              </a:rPr>
              <a:t>values</a:t>
            </a:r>
            <a:r>
              <a:rPr lang="it-IT" sz="4000" b="1" i="1" dirty="0" smtClean="0">
                <a:solidFill>
                  <a:schemeClr val="tx1"/>
                </a:solidFill>
              </a:rPr>
              <a:t> are </a:t>
            </a:r>
            <a:r>
              <a:rPr lang="it-IT" sz="4000" b="1" i="1" dirty="0" err="1" smtClean="0">
                <a:solidFill>
                  <a:schemeClr val="tx1"/>
                </a:solidFill>
              </a:rPr>
              <a:t>included</a:t>
            </a:r>
            <a:r>
              <a:rPr lang="it-IT" sz="4000" b="1" i="1" dirty="0" smtClean="0">
                <a:solidFill>
                  <a:schemeClr val="tx1"/>
                </a:solidFill>
              </a:rPr>
              <a:t> in </a:t>
            </a:r>
            <a:r>
              <a:rPr lang="it-IT" sz="4000" b="1" i="1" dirty="0" err="1" smtClean="0">
                <a:solidFill>
                  <a:schemeClr val="tx1"/>
                </a:solidFill>
              </a:rPr>
              <a:t>our</a:t>
            </a:r>
            <a:r>
              <a:rPr lang="it-IT" sz="4000" b="1" i="1" dirty="0" smtClean="0">
                <a:solidFill>
                  <a:schemeClr val="tx1"/>
                </a:solidFill>
              </a:rPr>
              <a:t> curricula</a:t>
            </a:r>
            <a:r>
              <a:rPr lang="it-IT" b="1" i="1" dirty="0" smtClean="0">
                <a:solidFill>
                  <a:schemeClr val="tx1"/>
                </a:solidFill>
              </a:rPr>
              <a:t/>
            </a:r>
            <a:br>
              <a:rPr lang="it-IT" b="1" i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sz="4000" b="1" dirty="0" smtClean="0"/>
              <a:t>Knowledge</a:t>
            </a:r>
          </a:p>
          <a:p>
            <a:pPr marL="0" indent="0">
              <a:buNone/>
            </a:pPr>
            <a:r>
              <a:rPr lang="it-IT" sz="2800" dirty="0" err="1" smtClean="0"/>
              <a:t>Means</a:t>
            </a:r>
            <a:r>
              <a:rPr lang="it-IT" sz="2800" dirty="0" smtClean="0"/>
              <a:t> to play, </a:t>
            </a:r>
            <a:r>
              <a:rPr lang="it-IT" sz="2800" dirty="0" err="1" smtClean="0"/>
              <a:t>move</a:t>
            </a:r>
            <a:r>
              <a:rPr lang="it-IT" sz="2800" dirty="0" smtClean="0"/>
              <a:t>, </a:t>
            </a:r>
            <a:r>
              <a:rPr lang="it-IT" sz="2800" dirty="0" err="1" smtClean="0"/>
              <a:t>manipulate</a:t>
            </a:r>
            <a:r>
              <a:rPr lang="it-IT" sz="2800" dirty="0" smtClean="0"/>
              <a:t>, </a:t>
            </a:r>
            <a:r>
              <a:rPr lang="it-IT" sz="2800" dirty="0" err="1" smtClean="0"/>
              <a:t>ask</a:t>
            </a:r>
            <a:r>
              <a:rPr lang="it-IT" sz="2800" dirty="0" smtClean="0"/>
              <a:t>, compare, </a:t>
            </a:r>
            <a:r>
              <a:rPr lang="it-IT" sz="2800" dirty="0" err="1" smtClean="0"/>
              <a:t>reflect</a:t>
            </a:r>
            <a:r>
              <a:rPr lang="it-IT" sz="2800" dirty="0" smtClean="0"/>
              <a:t>, </a:t>
            </a:r>
            <a:r>
              <a:rPr lang="it-IT" sz="2800" dirty="0" err="1" smtClean="0"/>
              <a:t>observe</a:t>
            </a:r>
            <a:r>
              <a:rPr lang="it-IT" sz="2800" dirty="0" smtClean="0"/>
              <a:t>, </a:t>
            </a:r>
            <a:r>
              <a:rPr lang="it-IT" sz="2800" dirty="0" err="1" smtClean="0"/>
              <a:t>listen</a:t>
            </a:r>
            <a:r>
              <a:rPr lang="it-IT" sz="2800" dirty="0" smtClean="0"/>
              <a:t> to the </a:t>
            </a:r>
            <a:r>
              <a:rPr lang="it-IT" sz="2800" dirty="0" err="1" smtClean="0"/>
              <a:t>others</a:t>
            </a:r>
            <a:r>
              <a:rPr lang="it-IT" sz="2800" dirty="0" smtClean="0"/>
              <a:t>, </a:t>
            </a:r>
            <a:r>
              <a:rPr lang="it-IT" sz="2800" dirty="0" err="1" smtClean="0"/>
              <a:t>listen</a:t>
            </a:r>
            <a:r>
              <a:rPr lang="it-IT" sz="2800" dirty="0" smtClean="0"/>
              <a:t> to stories, </a:t>
            </a:r>
            <a:r>
              <a:rPr lang="it-IT" sz="2800" dirty="0" err="1" smtClean="0"/>
              <a:t>chats</a:t>
            </a:r>
            <a:r>
              <a:rPr lang="it-IT" sz="2800" dirty="0" smtClean="0"/>
              <a:t>, </a:t>
            </a:r>
            <a:r>
              <a:rPr lang="it-IT" sz="2800" dirty="0" err="1" smtClean="0"/>
              <a:t>retell</a:t>
            </a:r>
            <a:r>
              <a:rPr lang="it-IT" sz="2800" dirty="0" smtClean="0"/>
              <a:t>, cooperate, </a:t>
            </a:r>
            <a:r>
              <a:rPr lang="it-IT" sz="2800" dirty="0" err="1" smtClean="0"/>
              <a:t>imagine</a:t>
            </a:r>
            <a:r>
              <a:rPr lang="it-IT" sz="2800" dirty="0" smtClean="0"/>
              <a:t>, </a:t>
            </a:r>
            <a:r>
              <a:rPr lang="it-IT" sz="2800" dirty="0" err="1" smtClean="0"/>
              <a:t>describe</a:t>
            </a:r>
            <a:r>
              <a:rPr lang="it-IT" sz="2800" dirty="0" smtClean="0"/>
              <a:t>, use </a:t>
            </a:r>
            <a:r>
              <a:rPr lang="it-IT" sz="2800" dirty="0" err="1" smtClean="0"/>
              <a:t>different</a:t>
            </a:r>
            <a:r>
              <a:rPr lang="it-IT" sz="2800" dirty="0" smtClean="0"/>
              <a:t> </a:t>
            </a:r>
            <a:r>
              <a:rPr lang="it-IT" sz="2800" dirty="0" err="1" smtClean="0"/>
              <a:t>languages</a:t>
            </a:r>
            <a:r>
              <a:rPr lang="it-IT" sz="2800" dirty="0" smtClean="0"/>
              <a:t> and </a:t>
            </a:r>
            <a:r>
              <a:rPr lang="it-IT" sz="2800" dirty="0" err="1" smtClean="0"/>
              <a:t>codes</a:t>
            </a:r>
            <a:r>
              <a:rPr lang="it-IT" sz="2800" dirty="0" smtClean="0"/>
              <a:t> (</a:t>
            </a:r>
            <a:r>
              <a:rPr lang="it-IT" sz="2800" dirty="0" err="1" smtClean="0"/>
              <a:t>symbolic</a:t>
            </a:r>
            <a:r>
              <a:rPr lang="it-IT" sz="2800" dirty="0" smtClean="0"/>
              <a:t>, </a:t>
            </a:r>
            <a:r>
              <a:rPr lang="it-IT" sz="2800" dirty="0" err="1" smtClean="0"/>
              <a:t>drawn</a:t>
            </a:r>
            <a:r>
              <a:rPr lang="it-IT" sz="2800" dirty="0" smtClean="0"/>
              <a:t>, </a:t>
            </a:r>
            <a:r>
              <a:rPr lang="it-IT" sz="2800" dirty="0" err="1" smtClean="0"/>
              <a:t>drama</a:t>
            </a:r>
            <a:r>
              <a:rPr lang="it-IT" sz="2800" dirty="0" smtClean="0"/>
              <a:t>, etc.)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669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solidFill>
                  <a:schemeClr val="tx1"/>
                </a:solidFill>
              </a:rPr>
              <a:t/>
            </a:r>
            <a:br>
              <a:rPr lang="it-IT" sz="4000" b="1" i="1" dirty="0" smtClean="0">
                <a:solidFill>
                  <a:schemeClr val="tx1"/>
                </a:solidFill>
              </a:rPr>
            </a:br>
            <a:r>
              <a:rPr lang="it-IT" sz="4000" b="1" i="1" dirty="0" smtClean="0">
                <a:solidFill>
                  <a:schemeClr val="tx1"/>
                </a:solidFill>
              </a:rPr>
              <a:t>How </a:t>
            </a:r>
            <a:r>
              <a:rPr lang="it-IT" sz="4000" b="1" i="1" dirty="0" err="1" smtClean="0">
                <a:solidFill>
                  <a:schemeClr val="tx1"/>
                </a:solidFill>
              </a:rPr>
              <a:t>values</a:t>
            </a:r>
            <a:r>
              <a:rPr lang="it-IT" sz="4000" b="1" i="1" dirty="0" smtClean="0">
                <a:solidFill>
                  <a:schemeClr val="tx1"/>
                </a:solidFill>
              </a:rPr>
              <a:t> are </a:t>
            </a:r>
            <a:r>
              <a:rPr lang="it-IT" sz="4000" b="1" i="1" dirty="0" err="1" smtClean="0">
                <a:solidFill>
                  <a:schemeClr val="tx1"/>
                </a:solidFill>
              </a:rPr>
              <a:t>included</a:t>
            </a:r>
            <a:r>
              <a:rPr lang="it-IT" sz="4000" b="1" i="1" dirty="0" smtClean="0">
                <a:solidFill>
                  <a:schemeClr val="tx1"/>
                </a:solidFill>
              </a:rPr>
              <a:t> in </a:t>
            </a:r>
            <a:r>
              <a:rPr lang="it-IT" sz="4000" b="1" i="1" dirty="0" err="1" smtClean="0">
                <a:solidFill>
                  <a:schemeClr val="tx1"/>
                </a:solidFill>
              </a:rPr>
              <a:t>our</a:t>
            </a:r>
            <a:r>
              <a:rPr lang="it-IT" sz="4000" b="1" i="1" dirty="0" smtClean="0">
                <a:solidFill>
                  <a:schemeClr val="tx1"/>
                </a:solidFill>
              </a:rPr>
              <a:t> curricula</a:t>
            </a:r>
            <a:r>
              <a:rPr lang="it-IT" b="1" i="1" dirty="0" smtClean="0">
                <a:solidFill>
                  <a:schemeClr val="tx1"/>
                </a:solidFill>
              </a:rPr>
              <a:t/>
            </a:r>
            <a:br>
              <a:rPr lang="it-IT" b="1" i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sz="4000" b="1" dirty="0" smtClean="0"/>
              <a:t>To be </a:t>
            </a:r>
            <a:r>
              <a:rPr lang="it-IT" sz="4000" b="1" dirty="0" err="1" smtClean="0"/>
              <a:t>citizen</a:t>
            </a:r>
            <a:r>
              <a:rPr lang="it-IT" sz="4000" b="1" dirty="0" smtClean="0"/>
              <a:t> of the world</a:t>
            </a:r>
          </a:p>
          <a:p>
            <a:pPr algn="ctr"/>
            <a:endParaRPr lang="it-IT" sz="4000" b="1" dirty="0"/>
          </a:p>
          <a:p>
            <a:pPr marL="0" indent="0" algn="ctr">
              <a:buNone/>
            </a:pPr>
            <a:r>
              <a:rPr lang="it-IT" sz="4000" b="1" i="1" dirty="0" smtClean="0"/>
              <a:t>In </a:t>
            </a:r>
            <a:r>
              <a:rPr lang="it-IT" sz="4000" b="1" i="1" dirty="0" err="1" smtClean="0"/>
              <a:t>order</a:t>
            </a:r>
            <a:r>
              <a:rPr lang="it-IT" sz="4000" b="1" i="1" dirty="0" smtClean="0"/>
              <a:t> to </a:t>
            </a:r>
            <a:r>
              <a:rPr lang="it-IT" sz="4000" b="1" i="1" dirty="0" err="1" smtClean="0"/>
              <a:t>become</a:t>
            </a:r>
            <a:r>
              <a:rPr lang="it-IT" sz="4000" b="1" i="1" dirty="0" smtClean="0"/>
              <a:t> an </a:t>
            </a:r>
            <a:r>
              <a:rPr lang="it-IT" sz="4000" b="1" i="1" dirty="0" err="1" smtClean="0"/>
              <a:t>inhabitant</a:t>
            </a:r>
            <a:r>
              <a:rPr lang="it-IT" sz="4000" b="1" i="1" dirty="0" smtClean="0"/>
              <a:t> of the future world </a:t>
            </a:r>
            <a:r>
              <a:rPr lang="it-IT" sz="4000" b="1" i="1" dirty="0" err="1" smtClean="0"/>
              <a:t>as</a:t>
            </a:r>
            <a:r>
              <a:rPr lang="it-IT" sz="4000" b="1" i="1" dirty="0" smtClean="0"/>
              <a:t> an </a:t>
            </a:r>
            <a:r>
              <a:rPr lang="it-IT" sz="4000" b="1" i="1" dirty="0" err="1" smtClean="0"/>
              <a:t>active</a:t>
            </a:r>
            <a:r>
              <a:rPr lang="it-IT" sz="4000" b="1" i="1" dirty="0" smtClean="0"/>
              <a:t> </a:t>
            </a:r>
            <a:r>
              <a:rPr lang="it-IT" sz="4000" b="1" i="1" dirty="0" err="1" smtClean="0"/>
              <a:t>citizen</a:t>
            </a:r>
            <a:endParaRPr lang="it-IT" sz="4000" b="1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04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solidFill>
                  <a:schemeClr val="tx1"/>
                </a:solidFill>
              </a:rPr>
              <a:t/>
            </a:r>
            <a:br>
              <a:rPr lang="it-IT" sz="4000" b="1" i="1" dirty="0" smtClean="0">
                <a:solidFill>
                  <a:schemeClr val="tx1"/>
                </a:solidFill>
              </a:rPr>
            </a:br>
            <a:r>
              <a:rPr lang="it-IT" sz="4000" b="1" i="1" dirty="0" smtClean="0">
                <a:solidFill>
                  <a:schemeClr val="tx1"/>
                </a:solidFill>
              </a:rPr>
              <a:t>How </a:t>
            </a:r>
            <a:r>
              <a:rPr lang="it-IT" sz="4000" b="1" i="1" dirty="0" err="1" smtClean="0">
                <a:solidFill>
                  <a:schemeClr val="tx1"/>
                </a:solidFill>
              </a:rPr>
              <a:t>values</a:t>
            </a:r>
            <a:r>
              <a:rPr lang="it-IT" sz="4000" b="1" i="1" dirty="0" smtClean="0">
                <a:solidFill>
                  <a:schemeClr val="tx1"/>
                </a:solidFill>
              </a:rPr>
              <a:t> are </a:t>
            </a:r>
            <a:r>
              <a:rPr lang="it-IT" sz="4000" b="1" i="1" dirty="0" err="1" smtClean="0">
                <a:solidFill>
                  <a:schemeClr val="tx1"/>
                </a:solidFill>
              </a:rPr>
              <a:t>included</a:t>
            </a:r>
            <a:r>
              <a:rPr lang="it-IT" sz="4000" b="1" i="1" dirty="0" smtClean="0">
                <a:solidFill>
                  <a:schemeClr val="tx1"/>
                </a:solidFill>
              </a:rPr>
              <a:t> in </a:t>
            </a:r>
            <a:r>
              <a:rPr lang="it-IT" sz="4000" b="1" i="1" dirty="0" err="1" smtClean="0">
                <a:solidFill>
                  <a:schemeClr val="tx1"/>
                </a:solidFill>
              </a:rPr>
              <a:t>our</a:t>
            </a:r>
            <a:r>
              <a:rPr lang="it-IT" sz="4000" b="1" i="1" dirty="0" smtClean="0">
                <a:solidFill>
                  <a:schemeClr val="tx1"/>
                </a:solidFill>
              </a:rPr>
              <a:t> curricula</a:t>
            </a:r>
            <a:r>
              <a:rPr lang="it-IT" b="1" i="1" dirty="0" smtClean="0">
                <a:solidFill>
                  <a:schemeClr val="tx1"/>
                </a:solidFill>
              </a:rPr>
              <a:t/>
            </a:r>
            <a:br>
              <a:rPr lang="it-IT" b="1" i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So in </a:t>
            </a:r>
            <a:r>
              <a:rPr lang="it-IT" dirty="0" err="1" smtClean="0"/>
              <a:t>everyday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 are </a:t>
            </a:r>
            <a:r>
              <a:rPr lang="it-IT" dirty="0" err="1" smtClean="0"/>
              <a:t>faced</a:t>
            </a:r>
            <a:r>
              <a:rPr lang="it-IT" dirty="0" smtClean="0"/>
              <a:t> and </a:t>
            </a:r>
            <a:r>
              <a:rPr lang="it-IT" dirty="0" err="1" smtClean="0"/>
              <a:t>discussed</a:t>
            </a:r>
            <a:endParaRPr lang="it-IT" dirty="0" smtClean="0"/>
          </a:p>
          <a:p>
            <a:pPr algn="ctr"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err="1"/>
              <a:t>E</a:t>
            </a:r>
            <a:r>
              <a:rPr lang="it-IT" dirty="0" err="1" smtClean="0"/>
              <a:t>ach</a:t>
            </a:r>
            <a:r>
              <a:rPr lang="it-IT" dirty="0" smtClean="0"/>
              <a:t> of </a:t>
            </a:r>
            <a:r>
              <a:rPr lang="it-IT" dirty="0" err="1" smtClean="0"/>
              <a:t>us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endParaRPr lang="it-IT" dirty="0" smtClean="0"/>
          </a:p>
          <a:p>
            <a:pPr algn="ctr">
              <a:buFont typeface="Wingdings" pitchFamily="2" charset="2"/>
              <a:buChar char="v"/>
            </a:pPr>
            <a:r>
              <a:rPr lang="it-IT" dirty="0" err="1" smtClean="0"/>
              <a:t>Respect</a:t>
            </a:r>
            <a:r>
              <a:rPr lang="it-IT" dirty="0" smtClean="0"/>
              <a:t> the </a:t>
            </a:r>
            <a:r>
              <a:rPr lang="it-IT" dirty="0" err="1" smtClean="0"/>
              <a:t>others</a:t>
            </a:r>
            <a:r>
              <a:rPr lang="it-IT" dirty="0" smtClean="0"/>
              <a:t> and the </a:t>
            </a:r>
            <a:r>
              <a:rPr lang="it-IT" dirty="0" err="1" smtClean="0"/>
              <a:t>environment</a:t>
            </a:r>
            <a:r>
              <a:rPr lang="it-IT" dirty="0" smtClean="0"/>
              <a:t> (</a:t>
            </a:r>
            <a:r>
              <a:rPr lang="it-IT" dirty="0" err="1" smtClean="0"/>
              <a:t>school</a:t>
            </a:r>
            <a:r>
              <a:rPr lang="it-IT" dirty="0" smtClean="0"/>
              <a:t>, garden, </a:t>
            </a:r>
            <a:r>
              <a:rPr lang="it-IT" dirty="0" err="1" smtClean="0"/>
              <a:t>objects</a:t>
            </a:r>
            <a:r>
              <a:rPr lang="it-IT" dirty="0" smtClean="0"/>
              <a:t>, </a:t>
            </a:r>
            <a:r>
              <a:rPr lang="it-IT" dirty="0" err="1" smtClean="0"/>
              <a:t>etc</a:t>
            </a:r>
            <a:r>
              <a:rPr lang="it-IT" dirty="0" smtClean="0"/>
              <a:t>)</a:t>
            </a:r>
          </a:p>
          <a:p>
            <a:pPr algn="ctr">
              <a:buFont typeface="Wingdings" pitchFamily="2" charset="2"/>
              <a:buChar char="v"/>
            </a:pPr>
            <a:r>
              <a:rPr lang="it-IT" dirty="0" err="1" smtClean="0"/>
              <a:t>Respect</a:t>
            </a:r>
            <a:r>
              <a:rPr lang="it-IT" dirty="0" smtClean="0"/>
              <a:t> the </a:t>
            </a:r>
            <a:r>
              <a:rPr lang="it-IT" dirty="0" err="1" smtClean="0"/>
              <a:t>rules</a:t>
            </a:r>
            <a:r>
              <a:rPr lang="it-IT" dirty="0" smtClean="0"/>
              <a:t> in a community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60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269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ERASMUS + FRATS</vt:lpstr>
      <vt:lpstr> How values are included in our curricula </vt:lpstr>
      <vt:lpstr> How values are included in our curricula </vt:lpstr>
      <vt:lpstr> How values are included in our curricula </vt:lpstr>
      <vt:lpstr> How values are included in our curricula </vt:lpstr>
      <vt:lpstr> How values are included in our curricula </vt:lpstr>
      <vt:lpstr> How values are included in our curricula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FRATS</dc:title>
  <dc:creator>Utente Windows</dc:creator>
  <cp:lastModifiedBy>Utente Windows</cp:lastModifiedBy>
  <cp:revision>6</cp:revision>
  <dcterms:created xsi:type="dcterms:W3CDTF">2021-06-06T08:19:46Z</dcterms:created>
  <dcterms:modified xsi:type="dcterms:W3CDTF">2021-06-06T09:54:23Z</dcterms:modified>
</cp:coreProperties>
</file>