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8" d="100"/>
          <a:sy n="68" d="100"/>
        </p:scale>
        <p:origin x="8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9FA9E9A3-B117-4A5E-9E3A-8F858B9C76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022B1E0B-AC2A-44DC-A0A9-6649F720E6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Spustelėkite norėdami redaguoti šablono paantraštės stilių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457CAC50-92A3-4E6F-92F6-C5D04CD6B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A7649-9A16-4D56-9CCE-6DEFE1FC138A}" type="datetimeFigureOut">
              <a:rPr lang="lt-LT" smtClean="0"/>
              <a:t>2019-03-23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E54DAF7A-FC58-4857-8877-F55EB90C4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DB58182F-1901-42DB-B539-E8B7FF1C8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789A-2C7F-4CDF-9F79-A4B87C39777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58384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FFE0D843-9605-4728-BCDB-9CE4F9F0B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id="{0B8496C3-10DA-436E-9BDB-3B7C414F0D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B13107A3-067F-4A4E-8945-70B729628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A7649-9A16-4D56-9CCE-6DEFE1FC138A}" type="datetimeFigureOut">
              <a:rPr lang="lt-LT" smtClean="0"/>
              <a:t>2019-03-23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AA864235-D846-48E9-B58F-FEF6444E3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B55C0764-9D4F-4525-92D4-36A0DC963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789A-2C7F-4CDF-9F79-A4B87C39777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24439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>
            <a:extLst>
              <a:ext uri="{FF2B5EF4-FFF2-40B4-BE49-F238E27FC236}">
                <a16:creationId xmlns:a16="http://schemas.microsoft.com/office/drawing/2014/main" id="{36856B80-AB0F-4EFF-ADDC-C1FB40854C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id="{BD5A9E02-3C99-4BCF-9EF6-EFC404B492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44BBFCC6-6183-4859-9ECE-B63929BCD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A7649-9A16-4D56-9CCE-6DEFE1FC138A}" type="datetimeFigureOut">
              <a:rPr lang="lt-LT" smtClean="0"/>
              <a:t>2019-03-23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61C81F78-A61B-451C-BFE3-30FDF93B1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6A895EB3-39A2-48E7-8FE1-091FC7821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789A-2C7F-4CDF-9F79-A4B87C39777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68824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F643A449-8181-45A1-B3B3-0117B8C1C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EA16056B-CF2D-4677-8484-06B066815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4421F342-25B7-4AAB-9228-8DD025A30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A7649-9A16-4D56-9CCE-6DEFE1FC138A}" type="datetimeFigureOut">
              <a:rPr lang="lt-LT" smtClean="0"/>
              <a:t>2019-03-23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1B4EC806-86B2-4817-A0BD-6F1D2F51F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572B7FEC-A803-4182-94A5-1CF7C763E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789A-2C7F-4CDF-9F79-A4B87C39777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09112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C23CA814-8293-4680-94B4-0D95A06A8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C32B3FE4-0E6E-46C9-996D-0DFB730CAE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294FD796-42C7-4DC7-8438-227B85942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A7649-9A16-4D56-9CCE-6DEFE1FC138A}" type="datetimeFigureOut">
              <a:rPr lang="lt-LT" smtClean="0"/>
              <a:t>2019-03-23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219039D1-5AFC-4181-AFAC-A88DD41C6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4AF6676A-792D-4F24-A78B-9A6352D7C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789A-2C7F-4CDF-9F79-A4B87C39777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72980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0144CD51-E32A-4864-AF9F-4BE67770F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72C8F4B5-3FC2-46B4-BC9D-1E4913AF4F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6D01123A-9591-42CC-A0C5-5449379A42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EB602C4C-DE47-4D49-8CF4-5544C1BCC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A7649-9A16-4D56-9CCE-6DEFE1FC138A}" type="datetimeFigureOut">
              <a:rPr lang="lt-LT" smtClean="0"/>
              <a:t>2019-03-23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C40FE1C4-8B03-4191-94F1-BF1280290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1F16B7B7-343B-4AA4-9121-AE68BBF13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789A-2C7F-4CDF-9F79-A4B87C39777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15463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B6D1F38B-62B0-4E4D-9417-8DAFE93A4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4AF30F13-DC5E-4A97-953E-134165ACF1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EA4E29B6-C261-46DB-9E81-7E5693DCD5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Teksto vietos rezervavimo ženklas 4">
            <a:extLst>
              <a:ext uri="{FF2B5EF4-FFF2-40B4-BE49-F238E27FC236}">
                <a16:creationId xmlns:a16="http://schemas.microsoft.com/office/drawing/2014/main" id="{E3C44DC7-797C-42CE-906C-9186AE6B6F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:a16="http://schemas.microsoft.com/office/drawing/2014/main" id="{DDEC5A5B-A902-4FEA-B341-DBC91784C6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7" name="Datos vietos rezervavimo ženklas 6">
            <a:extLst>
              <a:ext uri="{FF2B5EF4-FFF2-40B4-BE49-F238E27FC236}">
                <a16:creationId xmlns:a16="http://schemas.microsoft.com/office/drawing/2014/main" id="{649C43A9-C738-40C2-B82A-128AEF1D7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A7649-9A16-4D56-9CCE-6DEFE1FC138A}" type="datetimeFigureOut">
              <a:rPr lang="lt-LT" smtClean="0"/>
              <a:t>2019-03-23</a:t>
            </a:fld>
            <a:endParaRPr lang="lt-LT"/>
          </a:p>
        </p:txBody>
      </p:sp>
      <p:sp>
        <p:nvSpPr>
          <p:cNvPr id="8" name="Poraštės vietos rezervavimo ženklas 7">
            <a:extLst>
              <a:ext uri="{FF2B5EF4-FFF2-40B4-BE49-F238E27FC236}">
                <a16:creationId xmlns:a16="http://schemas.microsoft.com/office/drawing/2014/main" id="{74D9A89B-3471-4565-8159-7B7AB2C8F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>
            <a:extLst>
              <a:ext uri="{FF2B5EF4-FFF2-40B4-BE49-F238E27FC236}">
                <a16:creationId xmlns:a16="http://schemas.microsoft.com/office/drawing/2014/main" id="{51CA931C-A883-4060-9730-D994828B4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789A-2C7F-4CDF-9F79-A4B87C39777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08563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480F9F15-1A6D-4A65-9C03-0CBBF7A54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Datos vietos rezervavimo ženklas 2">
            <a:extLst>
              <a:ext uri="{FF2B5EF4-FFF2-40B4-BE49-F238E27FC236}">
                <a16:creationId xmlns:a16="http://schemas.microsoft.com/office/drawing/2014/main" id="{0ADE5169-272B-45F6-A2C4-17AD4BC67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A7649-9A16-4D56-9CCE-6DEFE1FC138A}" type="datetimeFigureOut">
              <a:rPr lang="lt-LT" smtClean="0"/>
              <a:t>2019-03-23</a:t>
            </a:fld>
            <a:endParaRPr lang="lt-LT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3AAFB6D5-1E12-4DBF-9A29-420D5915E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AEB5EFE6-D2D4-4BA7-938B-BAAE4B06A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789A-2C7F-4CDF-9F79-A4B87C39777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51683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>
            <a:extLst>
              <a:ext uri="{FF2B5EF4-FFF2-40B4-BE49-F238E27FC236}">
                <a16:creationId xmlns:a16="http://schemas.microsoft.com/office/drawing/2014/main" id="{E1594A1B-D2BC-414F-ADE6-92C6E80F2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A7649-9A16-4D56-9CCE-6DEFE1FC138A}" type="datetimeFigureOut">
              <a:rPr lang="lt-LT" smtClean="0"/>
              <a:t>2019-03-23</a:t>
            </a:fld>
            <a:endParaRPr lang="lt-LT"/>
          </a:p>
        </p:txBody>
      </p:sp>
      <p:sp>
        <p:nvSpPr>
          <p:cNvPr id="3" name="Poraštės vietos rezervavimo ženklas 2">
            <a:extLst>
              <a:ext uri="{FF2B5EF4-FFF2-40B4-BE49-F238E27FC236}">
                <a16:creationId xmlns:a16="http://schemas.microsoft.com/office/drawing/2014/main" id="{39772EDB-EE7D-4F1D-86FF-8F6D4A1CB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2ED0AF9F-406B-4CF1-8A3E-39D349490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789A-2C7F-4CDF-9F79-A4B87C39777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75627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B3E25F31-BEAD-4448-9959-B5F9D56A9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2C172ED2-E06C-42AF-A454-EB135F188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id="{49F82369-3CC5-4372-B5D4-3CFE208BD3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25748104-02AC-48E6-A1E4-F6D2070B0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A7649-9A16-4D56-9CCE-6DEFE1FC138A}" type="datetimeFigureOut">
              <a:rPr lang="lt-LT" smtClean="0"/>
              <a:t>2019-03-23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7381098E-FF39-4948-A97D-E8781E333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635E56CA-B938-4C9F-A910-499A0BD04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789A-2C7F-4CDF-9F79-A4B87C39777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20178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49F9A0E3-809C-40BD-B324-46D9874C4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Paveikslėlio vietos rezervavimo ženklas 2">
            <a:extLst>
              <a:ext uri="{FF2B5EF4-FFF2-40B4-BE49-F238E27FC236}">
                <a16:creationId xmlns:a16="http://schemas.microsoft.com/office/drawing/2014/main" id="{4AD6A5AE-BD33-40D7-8182-BC4ED641DA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id="{60D1E4B9-A371-4B20-98D9-942E3F9002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02F41F1B-2939-491F-AA5E-13CE19189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A7649-9A16-4D56-9CCE-6DEFE1FC138A}" type="datetimeFigureOut">
              <a:rPr lang="lt-LT" smtClean="0"/>
              <a:t>2019-03-23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47F0174C-7DF0-430C-A66F-703B98D8F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550678D9-5AB7-44B7-A3BE-B14278B58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789A-2C7F-4CDF-9F79-A4B87C39777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90641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>
            <a:extLst>
              <a:ext uri="{FF2B5EF4-FFF2-40B4-BE49-F238E27FC236}">
                <a16:creationId xmlns:a16="http://schemas.microsoft.com/office/drawing/2014/main" id="{C03B38E5-E3A0-41C5-A98F-C3F6C95B2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5890430D-04ED-46A7-B089-3F6D35F3EE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CD0C18B4-C6AE-4985-BD59-8CEB1A48A6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A7649-9A16-4D56-9CCE-6DEFE1FC138A}" type="datetimeFigureOut">
              <a:rPr lang="lt-LT" smtClean="0"/>
              <a:t>2019-03-23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3B5CA0D8-F104-4578-A415-1EB3C77CD1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CE3EEE72-B378-4B63-9567-932AAF3E94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F789A-2C7F-4CDF-9F79-A4B87C39777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31580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E53C6615-6381-4F36-92F7-C4125C54E7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61181"/>
            <a:ext cx="9144000" cy="2175022"/>
          </a:xfrm>
        </p:spPr>
        <p:txBody>
          <a:bodyPr>
            <a:normAutofit/>
          </a:bodyPr>
          <a:lstStyle/>
          <a:p>
            <a:r>
              <a:rPr lang="lt-LT" sz="6600" b="1" dirty="0" err="1">
                <a:solidFill>
                  <a:srgbClr val="FF0000"/>
                </a:solidFill>
              </a:rPr>
              <a:t>Valentine‘s</a:t>
            </a:r>
            <a:r>
              <a:rPr lang="lt-LT" sz="6600" b="1" dirty="0">
                <a:solidFill>
                  <a:srgbClr val="FF0000"/>
                </a:solidFill>
              </a:rPr>
              <a:t> </a:t>
            </a:r>
            <a:r>
              <a:rPr lang="lt-LT" sz="6600" b="1" dirty="0" err="1">
                <a:solidFill>
                  <a:srgbClr val="FF0000"/>
                </a:solidFill>
              </a:rPr>
              <a:t>day</a:t>
            </a:r>
            <a:r>
              <a:rPr lang="lt-LT" sz="6600" b="1">
                <a:solidFill>
                  <a:srgbClr val="FF0000"/>
                </a:solidFill>
              </a:rPr>
              <a:t> cards</a:t>
            </a:r>
            <a:r>
              <a:rPr lang="lt-LT" sz="6600" b="1" dirty="0">
                <a:solidFill>
                  <a:srgbClr val="FF0000"/>
                </a:solidFill>
              </a:rPr>
              <a:t> </a:t>
            </a:r>
            <a:r>
              <a:rPr lang="lt-LT" sz="6600" b="1" dirty="0" err="1">
                <a:solidFill>
                  <a:srgbClr val="FF0000"/>
                </a:solidFill>
              </a:rPr>
              <a:t>and</a:t>
            </a:r>
            <a:r>
              <a:rPr lang="lt-LT" sz="6600" b="1" dirty="0">
                <a:solidFill>
                  <a:srgbClr val="FF0000"/>
                </a:solidFill>
              </a:rPr>
              <a:t> </a:t>
            </a:r>
            <a:r>
              <a:rPr lang="lt-LT" sz="6600" b="1" dirty="0" err="1">
                <a:solidFill>
                  <a:srgbClr val="FF0000"/>
                </a:solidFill>
              </a:rPr>
              <a:t>crafts</a:t>
            </a:r>
            <a:endParaRPr lang="lt-LT" sz="6600" b="1" dirty="0">
              <a:solidFill>
                <a:srgbClr val="FF0000"/>
              </a:solidFill>
            </a:endParaRPr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743BE229-9053-4519-AA64-D440F50F69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lt-LT" sz="5400" dirty="0" err="1"/>
              <a:t>For</a:t>
            </a:r>
            <a:r>
              <a:rPr lang="lt-LT" sz="5400" dirty="0"/>
              <a:t> Erasmus </a:t>
            </a:r>
            <a:r>
              <a:rPr lang="lt-LT" sz="5400" dirty="0" err="1"/>
              <a:t>partners</a:t>
            </a:r>
            <a:endParaRPr lang="lt-LT" sz="5400" dirty="0"/>
          </a:p>
          <a:p>
            <a:r>
              <a:rPr lang="lt-LT" sz="5400" dirty="0" err="1"/>
              <a:t>From</a:t>
            </a:r>
            <a:r>
              <a:rPr lang="lt-LT" sz="5400" dirty="0"/>
              <a:t> Lithuania </a:t>
            </a:r>
            <a:r>
              <a:rPr lang="lt-LT" sz="5400" dirty="0">
                <a:sym typeface="Wingdings" panose="05000000000000000000" pitchFamily="2" charset="2"/>
              </a:rPr>
              <a:t></a:t>
            </a:r>
            <a:endParaRPr lang="lt-LT" sz="5400" dirty="0"/>
          </a:p>
        </p:txBody>
      </p:sp>
    </p:spTree>
    <p:extLst>
      <p:ext uri="{BB962C8B-B14F-4D97-AF65-F5344CB8AC3E}">
        <p14:creationId xmlns:p14="http://schemas.microsoft.com/office/powerpoint/2010/main" val="2686401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Turinio vietos rezervavimo ženklas 5">
            <a:extLst>
              <a:ext uri="{FF2B5EF4-FFF2-40B4-BE49-F238E27FC236}">
                <a16:creationId xmlns:a16="http://schemas.microsoft.com/office/drawing/2014/main" id="{55511A30-D39B-4BD8-B87D-5A7D4BE5DB3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134" y="1253331"/>
            <a:ext cx="4711803" cy="4351338"/>
          </a:xfrm>
        </p:spPr>
      </p:pic>
      <p:pic>
        <p:nvPicPr>
          <p:cNvPr id="8" name="Turinio vietos rezervavimo ženklas 7">
            <a:extLst>
              <a:ext uri="{FF2B5EF4-FFF2-40B4-BE49-F238E27FC236}">
                <a16:creationId xmlns:a16="http://schemas.microsoft.com/office/drawing/2014/main" id="{EDBA3D4B-1B8A-4DBF-B4C4-0EB83A8E811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451625" y="529429"/>
            <a:ext cx="4351336" cy="5799145"/>
          </a:xfrm>
        </p:spPr>
      </p:pic>
    </p:spTree>
    <p:extLst>
      <p:ext uri="{BB962C8B-B14F-4D97-AF65-F5344CB8AC3E}">
        <p14:creationId xmlns:p14="http://schemas.microsoft.com/office/powerpoint/2010/main" val="495506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Turinio vietos rezervavimo ženklas 5">
            <a:extLst>
              <a:ext uri="{FF2B5EF4-FFF2-40B4-BE49-F238E27FC236}">
                <a16:creationId xmlns:a16="http://schemas.microsoft.com/office/drawing/2014/main" id="{D74A4953-6CF4-47AC-83CF-DB2B384399E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253331"/>
            <a:ext cx="7735712" cy="4351338"/>
          </a:xfrm>
        </p:spPr>
      </p:pic>
      <p:pic>
        <p:nvPicPr>
          <p:cNvPr id="8" name="Turinio vietos rezervavimo ženklas 7">
            <a:extLst>
              <a:ext uri="{FF2B5EF4-FFF2-40B4-BE49-F238E27FC236}">
                <a16:creationId xmlns:a16="http://schemas.microsoft.com/office/drawing/2014/main" id="{B0ECEA46-71EC-41F1-A4CA-1A1E47E5B26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6173" y="1253331"/>
            <a:ext cx="2447627" cy="4351338"/>
          </a:xfrm>
        </p:spPr>
      </p:pic>
    </p:spTree>
    <p:extLst>
      <p:ext uri="{BB962C8B-B14F-4D97-AF65-F5344CB8AC3E}">
        <p14:creationId xmlns:p14="http://schemas.microsoft.com/office/powerpoint/2010/main" val="1019036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Turinio vietos rezervavimo ženklas 5">
            <a:extLst>
              <a:ext uri="{FF2B5EF4-FFF2-40B4-BE49-F238E27FC236}">
                <a16:creationId xmlns:a16="http://schemas.microsoft.com/office/drawing/2014/main" id="{B0703FCF-A60D-44F5-831E-CE415A17DE7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2" y="658006"/>
            <a:ext cx="2855740" cy="5076873"/>
          </a:xfrm>
        </p:spPr>
      </p:pic>
      <p:pic>
        <p:nvPicPr>
          <p:cNvPr id="8" name="Turinio vietos rezervavimo ženklas 7">
            <a:extLst>
              <a:ext uri="{FF2B5EF4-FFF2-40B4-BE49-F238E27FC236}">
                <a16:creationId xmlns:a16="http://schemas.microsoft.com/office/drawing/2014/main" id="{E64CF87E-61E9-4E35-A650-04E5FA2BFF9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731" y="922922"/>
            <a:ext cx="8083627" cy="4547040"/>
          </a:xfrm>
        </p:spPr>
      </p:pic>
    </p:spTree>
    <p:extLst>
      <p:ext uri="{BB962C8B-B14F-4D97-AF65-F5344CB8AC3E}">
        <p14:creationId xmlns:p14="http://schemas.microsoft.com/office/powerpoint/2010/main" val="2200703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Turinio vietos rezervavimo ženklas 5">
            <a:extLst>
              <a:ext uri="{FF2B5EF4-FFF2-40B4-BE49-F238E27FC236}">
                <a16:creationId xmlns:a16="http://schemas.microsoft.com/office/drawing/2014/main" id="{7A47CE24-674D-4D10-9A96-F23CF107EDC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437" y="1253330"/>
            <a:ext cx="2865515" cy="4351338"/>
          </a:xfrm>
        </p:spPr>
      </p:pic>
      <p:pic>
        <p:nvPicPr>
          <p:cNvPr id="8" name="Turinio vietos rezervavimo ženklas 7">
            <a:extLst>
              <a:ext uri="{FF2B5EF4-FFF2-40B4-BE49-F238E27FC236}">
                <a16:creationId xmlns:a16="http://schemas.microsoft.com/office/drawing/2014/main" id="{6D14C493-64D7-4A63-BA1F-273B1B81A13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6098" y="1464969"/>
            <a:ext cx="7359465" cy="4139699"/>
          </a:xfrm>
        </p:spPr>
      </p:pic>
    </p:spTree>
    <p:extLst>
      <p:ext uri="{BB962C8B-B14F-4D97-AF65-F5344CB8AC3E}">
        <p14:creationId xmlns:p14="http://schemas.microsoft.com/office/powerpoint/2010/main" val="236020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Turinio vietos rezervavimo ženklas 5">
            <a:extLst>
              <a:ext uri="{FF2B5EF4-FFF2-40B4-BE49-F238E27FC236}">
                <a16:creationId xmlns:a16="http://schemas.microsoft.com/office/drawing/2014/main" id="{7D12944C-6DC5-4E19-AA3C-619402CA848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47" b="14195"/>
          <a:stretch/>
        </p:blipFill>
        <p:spPr>
          <a:xfrm rot="5400000">
            <a:off x="1014406" y="1222980"/>
            <a:ext cx="4204652" cy="5558217"/>
          </a:xfrm>
        </p:spPr>
      </p:pic>
      <p:pic>
        <p:nvPicPr>
          <p:cNvPr id="8" name="Turinio vietos rezervavimo ženklas 7">
            <a:extLst>
              <a:ext uri="{FF2B5EF4-FFF2-40B4-BE49-F238E27FC236}">
                <a16:creationId xmlns:a16="http://schemas.microsoft.com/office/drawing/2014/main" id="{355B77A1-87D1-40C2-B0BA-19666738BF4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660674" y="1411288"/>
            <a:ext cx="4204652" cy="5181600"/>
          </a:xfrm>
        </p:spPr>
      </p:pic>
    </p:spTree>
    <p:extLst>
      <p:ext uri="{BB962C8B-B14F-4D97-AF65-F5344CB8AC3E}">
        <p14:creationId xmlns:p14="http://schemas.microsoft.com/office/powerpoint/2010/main" val="3079710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Turinio vietos rezervavimo ženklas 5">
            <a:extLst>
              <a:ext uri="{FF2B5EF4-FFF2-40B4-BE49-F238E27FC236}">
                <a16:creationId xmlns:a16="http://schemas.microsoft.com/office/drawing/2014/main" id="{08E5ADFA-B696-40EB-B226-15F8297001D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473" y="382203"/>
            <a:ext cx="10833054" cy="6093593"/>
          </a:xfrm>
        </p:spPr>
      </p:pic>
    </p:spTree>
    <p:extLst>
      <p:ext uri="{BB962C8B-B14F-4D97-AF65-F5344CB8AC3E}">
        <p14:creationId xmlns:p14="http://schemas.microsoft.com/office/powerpoint/2010/main" val="3151951111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13</Words>
  <Application>Microsoft Office PowerPoint</Application>
  <PresentationFormat>Plačiaekranė</PresentationFormat>
  <Paragraphs>3</Paragraphs>
  <Slides>7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„Office“ tema</vt:lpstr>
      <vt:lpstr>Valentine‘s day cards and crafts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Valentine‘s cards and crafts</dc:title>
  <dc:creator>lenovo</dc:creator>
  <cp:lastModifiedBy>lenovo</cp:lastModifiedBy>
  <cp:revision>3</cp:revision>
  <dcterms:created xsi:type="dcterms:W3CDTF">2019-03-23T18:23:38Z</dcterms:created>
  <dcterms:modified xsi:type="dcterms:W3CDTF">2019-03-23T18:32:36Z</dcterms:modified>
</cp:coreProperties>
</file>