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72" r:id="rId6"/>
    <p:sldId id="261" r:id="rId7"/>
    <p:sldId id="263" r:id="rId8"/>
    <p:sldId id="264" r:id="rId9"/>
    <p:sldId id="265" r:id="rId10"/>
    <p:sldId id="266" r:id="rId11"/>
    <p:sldId id="267" r:id="rId12"/>
    <p:sldId id="268" r:id="rId13"/>
    <p:sldId id="274"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62080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201986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59275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4492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310446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EF945667-C367-4A33-952C-EC5BE560F485}" type="datetimeFigureOut">
              <a:rPr lang="lt-LT" smtClean="0"/>
              <a:t>2021-06-08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127001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EF945667-C367-4A33-952C-EC5BE560F485}" type="datetimeFigureOut">
              <a:rPr lang="lt-LT" smtClean="0"/>
              <a:t>2021-06-08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22020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EF945667-C367-4A33-952C-EC5BE560F485}" type="datetimeFigureOut">
              <a:rPr lang="lt-LT" smtClean="0"/>
              <a:t>2021-06-08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38251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F945667-C367-4A33-952C-EC5BE560F485}" type="datetimeFigureOut">
              <a:rPr lang="lt-LT" smtClean="0"/>
              <a:t>2021-06-08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62241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EF945667-C367-4A33-952C-EC5BE560F485}" type="datetimeFigureOut">
              <a:rPr lang="lt-LT" smtClean="0"/>
              <a:t>2021-06-08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149936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EF945667-C367-4A33-952C-EC5BE560F485}" type="datetimeFigureOut">
              <a:rPr lang="lt-LT" smtClean="0"/>
              <a:t>2021-06-08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D9914FA-C5C1-4B02-8218-0913C61D03D0}" type="slidenum">
              <a:rPr lang="lt-LT" smtClean="0"/>
              <a:t>‹#›</a:t>
            </a:fld>
            <a:endParaRPr lang="lt-LT"/>
          </a:p>
        </p:txBody>
      </p:sp>
    </p:spTree>
    <p:extLst>
      <p:ext uri="{BB962C8B-B14F-4D97-AF65-F5344CB8AC3E}">
        <p14:creationId xmlns:p14="http://schemas.microsoft.com/office/powerpoint/2010/main" val="101270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45667-C367-4A33-952C-EC5BE560F485}" type="datetimeFigureOut">
              <a:rPr lang="lt-LT" smtClean="0"/>
              <a:t>2021-06-08</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914FA-C5C1-4B02-8218-0913C61D03D0}" type="slidenum">
              <a:rPr lang="lt-LT" smtClean="0"/>
              <a:t>‹#›</a:t>
            </a:fld>
            <a:endParaRPr lang="lt-LT"/>
          </a:p>
        </p:txBody>
      </p:sp>
    </p:spTree>
    <p:extLst>
      <p:ext uri="{BB962C8B-B14F-4D97-AF65-F5344CB8AC3E}">
        <p14:creationId xmlns:p14="http://schemas.microsoft.com/office/powerpoint/2010/main" val="2072987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fontScale="90000"/>
          </a:bodyPr>
          <a:lstStyle/>
          <a:p>
            <a:r>
              <a:rPr lang="en-GB" b="1" dirty="0"/>
              <a:t>Lead a Persona Dolls activity based on children with special needs.</a:t>
            </a:r>
            <a:endParaRPr lang="lt-LT" dirty="0"/>
          </a:p>
        </p:txBody>
      </p:sp>
      <p:sp>
        <p:nvSpPr>
          <p:cNvPr id="3" name="Antrinis pavadinimas 2"/>
          <p:cNvSpPr>
            <a:spLocks noGrp="1"/>
          </p:cNvSpPr>
          <p:nvPr>
            <p:ph type="subTitle" idx="1"/>
          </p:nvPr>
        </p:nvSpPr>
        <p:spPr/>
        <p:txBody>
          <a:bodyPr>
            <a:normAutofit lnSpcReduction="10000"/>
          </a:bodyPr>
          <a:lstStyle/>
          <a:p>
            <a:endParaRPr lang="lt-LT" dirty="0" smtClean="0"/>
          </a:p>
          <a:p>
            <a:endParaRPr lang="lt-LT" dirty="0"/>
          </a:p>
          <a:p>
            <a:r>
              <a:rPr lang="lt-LT" dirty="0" smtClean="0"/>
              <a:t>7th – 10th </a:t>
            </a:r>
            <a:r>
              <a:rPr lang="lt-LT" dirty="0" err="1" smtClean="0"/>
              <a:t>June</a:t>
            </a:r>
            <a:endParaRPr lang="lt-LT" dirty="0" smtClean="0"/>
          </a:p>
          <a:p>
            <a:r>
              <a:rPr lang="lt-LT" dirty="0" smtClean="0"/>
              <a:t>2021</a:t>
            </a:r>
            <a:endParaRPr lang="lt-LT" dirty="0"/>
          </a:p>
        </p:txBody>
      </p:sp>
      <p:pic>
        <p:nvPicPr>
          <p:cNvPr id="4" name="Picture 7"/>
          <p:cNvPicPr/>
          <p:nvPr/>
        </p:nvPicPr>
        <p:blipFill>
          <a:blip r:embed="rId2"/>
          <a:stretch>
            <a:fillRect/>
          </a:stretch>
        </p:blipFill>
        <p:spPr>
          <a:xfrm>
            <a:off x="8525691" y="3378926"/>
            <a:ext cx="2220686" cy="2725783"/>
          </a:xfrm>
          <a:prstGeom prst="rect">
            <a:avLst/>
          </a:prstGeom>
        </p:spPr>
      </p:pic>
      <p:pic>
        <p:nvPicPr>
          <p:cNvPr id="5" name="Paveikslėlis 4" descr="Veiksmo savaitės BE PATYČIŲ dalyviai Klaipėdos Tauralaukio progimnazija  ĮSTAIGOS PAVADINIMAS: Klaipėdos Tauralaukio progimnazija ADRESAS: Klaipėdos  g. 31, Klaipėda SAVIVALDYBĖ: Klaipėdos miestas Planuojamos veiklos ir  trumpas jų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491" y="3065416"/>
            <a:ext cx="2647406" cy="3039293"/>
          </a:xfrm>
          <a:prstGeom prst="rect">
            <a:avLst/>
          </a:prstGeom>
          <a:noFill/>
          <a:ln>
            <a:noFill/>
          </a:ln>
        </p:spPr>
      </p:pic>
    </p:spTree>
    <p:extLst>
      <p:ext uri="{BB962C8B-B14F-4D97-AF65-F5344CB8AC3E}">
        <p14:creationId xmlns:p14="http://schemas.microsoft.com/office/powerpoint/2010/main" val="2879247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800" dirty="0" smtClean="0">
                <a:latin typeface="Times New Roman" panose="02020603050405020304" pitchFamily="18" charset="0"/>
                <a:cs typeface="Times New Roman" panose="02020603050405020304" pitchFamily="18" charset="0"/>
              </a:rPr>
              <a:t>I am </a:t>
            </a:r>
            <a:r>
              <a:rPr lang="lt-LT" sz="4800" dirty="0" err="1" smtClean="0">
                <a:latin typeface="Times New Roman" panose="02020603050405020304" pitchFamily="18" charset="0"/>
                <a:cs typeface="Times New Roman" panose="02020603050405020304" pitchFamily="18" charset="0"/>
              </a:rPr>
              <a:t>wearing</a:t>
            </a:r>
            <a:r>
              <a:rPr lang="lt-LT" sz="4800" dirty="0" smtClean="0">
                <a:latin typeface="Times New Roman" panose="02020603050405020304" pitchFamily="18" charset="0"/>
                <a:cs typeface="Times New Roman" panose="02020603050405020304" pitchFamily="18" charset="0"/>
              </a:rPr>
              <a:t> </a:t>
            </a:r>
            <a:r>
              <a:rPr lang="lt-LT" sz="4800" dirty="0" err="1" smtClean="0">
                <a:latin typeface="Times New Roman" panose="02020603050405020304" pitchFamily="18" charset="0"/>
                <a:cs typeface="Times New Roman" panose="02020603050405020304" pitchFamily="18" charset="0"/>
              </a:rPr>
              <a:t>glasses</a:t>
            </a:r>
            <a:endParaRPr lang="lt-LT" sz="4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811" y="1825624"/>
            <a:ext cx="9931611" cy="4827867"/>
          </a:xfrm>
        </p:spPr>
      </p:pic>
    </p:spTree>
    <p:extLst>
      <p:ext uri="{BB962C8B-B14F-4D97-AF65-F5344CB8AC3E}">
        <p14:creationId xmlns:p14="http://schemas.microsoft.com/office/powerpoint/2010/main" val="304614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9364" y="854664"/>
            <a:ext cx="2707795" cy="55679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58" y="854664"/>
            <a:ext cx="2712626" cy="5577837"/>
          </a:xfrm>
          <a:prstGeom prst="rect">
            <a:avLst/>
          </a:prstGeom>
        </p:spPr>
      </p:pic>
      <p:pic>
        <p:nvPicPr>
          <p:cNvPr id="6" name="Picture 5"/>
          <p:cNvPicPr>
            <a:picLocks noChangeAspect="1"/>
          </p:cNvPicPr>
          <p:nvPr/>
        </p:nvPicPr>
        <p:blipFill>
          <a:blip r:embed="rId4"/>
          <a:stretch>
            <a:fillRect/>
          </a:stretch>
        </p:blipFill>
        <p:spPr>
          <a:xfrm>
            <a:off x="7742382" y="854664"/>
            <a:ext cx="2716611" cy="5586031"/>
          </a:xfrm>
          <a:prstGeom prst="rect">
            <a:avLst/>
          </a:prstGeom>
        </p:spPr>
      </p:pic>
    </p:spTree>
    <p:extLst>
      <p:ext uri="{BB962C8B-B14F-4D97-AF65-F5344CB8AC3E}">
        <p14:creationId xmlns:p14="http://schemas.microsoft.com/office/powerpoint/2010/main" val="268562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800" dirty="0" err="1" smtClean="0">
                <a:latin typeface="Times New Roman" panose="02020603050405020304" pitchFamily="18" charset="0"/>
                <a:cs typeface="Times New Roman" panose="02020603050405020304" pitchFamily="18" charset="0"/>
              </a:rPr>
              <a:t>We</a:t>
            </a:r>
            <a:r>
              <a:rPr lang="lt-LT" sz="4800" dirty="0" smtClean="0">
                <a:latin typeface="Times New Roman" panose="02020603050405020304" pitchFamily="18" charset="0"/>
                <a:cs typeface="Times New Roman" panose="02020603050405020304" pitchFamily="18" charset="0"/>
              </a:rPr>
              <a:t> are </a:t>
            </a:r>
            <a:r>
              <a:rPr lang="lt-LT" sz="4800" dirty="0" err="1" smtClean="0">
                <a:latin typeface="Times New Roman" panose="02020603050405020304" pitchFamily="18" charset="0"/>
                <a:cs typeface="Times New Roman" panose="02020603050405020304" pitchFamily="18" charset="0"/>
              </a:rPr>
              <a:t>wery</a:t>
            </a:r>
            <a:r>
              <a:rPr lang="lt-LT" sz="4800" dirty="0" smtClean="0">
                <a:latin typeface="Times New Roman" panose="02020603050405020304" pitchFamily="18" charset="0"/>
                <a:cs typeface="Times New Roman" panose="02020603050405020304" pitchFamily="18" charset="0"/>
              </a:rPr>
              <a:t> </a:t>
            </a:r>
            <a:r>
              <a:rPr lang="lt-LT" sz="4800" dirty="0" err="1" smtClean="0">
                <a:latin typeface="Times New Roman" panose="02020603050405020304" pitchFamily="18" charset="0"/>
                <a:cs typeface="Times New Roman" panose="02020603050405020304" pitchFamily="18" charset="0"/>
              </a:rPr>
              <a:t>happy</a:t>
            </a:r>
            <a:endParaRPr lang="lt-LT" sz="4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508109" y="1690688"/>
            <a:ext cx="2996077" cy="4351338"/>
          </a:xfrm>
          <a:prstGeom prst="rect">
            <a:avLst/>
          </a:prstGeom>
        </p:spPr>
      </p:pic>
      <p:pic>
        <p:nvPicPr>
          <p:cNvPr id="5" name="Picture 4"/>
          <p:cNvPicPr>
            <a:picLocks noChangeAspect="1"/>
          </p:cNvPicPr>
          <p:nvPr/>
        </p:nvPicPr>
        <p:blipFill>
          <a:blip r:embed="rId3"/>
          <a:stretch>
            <a:fillRect/>
          </a:stretch>
        </p:blipFill>
        <p:spPr>
          <a:xfrm>
            <a:off x="35809" y="1872343"/>
            <a:ext cx="8304762" cy="4169683"/>
          </a:xfrm>
          <a:prstGeom prst="rect">
            <a:avLst/>
          </a:prstGeom>
        </p:spPr>
      </p:pic>
    </p:spTree>
    <p:extLst>
      <p:ext uri="{BB962C8B-B14F-4D97-AF65-F5344CB8AC3E}">
        <p14:creationId xmlns:p14="http://schemas.microsoft.com/office/powerpoint/2010/main" val="13808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8215" y="353876"/>
            <a:ext cx="6172903" cy="6172903"/>
          </a:xfrm>
        </p:spPr>
      </p:pic>
    </p:spTree>
    <p:extLst>
      <p:ext uri="{BB962C8B-B14F-4D97-AF65-F5344CB8AC3E}">
        <p14:creationId xmlns:p14="http://schemas.microsoft.com/office/powerpoint/2010/main" val="130371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768475"/>
          </a:xfrm>
        </p:spPr>
        <p:txBody>
          <a:bodyPr>
            <a:normAutofit fontScale="90000"/>
          </a:bodyPr>
          <a:lstStyle/>
          <a:p>
            <a:pPr algn="ctr"/>
            <a:r>
              <a:rPr lang="en-GB" sz="3100" b="1" dirty="0">
                <a:latin typeface="Times New Roman" panose="02020603050405020304" pitchFamily="18" charset="0"/>
                <a:cs typeface="Times New Roman" panose="02020603050405020304" pitchFamily="18" charset="0"/>
              </a:rPr>
              <a:t>Lead a Persona Dolls activity based on children with special needs</a:t>
            </a:r>
            <a:r>
              <a:rPr lang="en-GB" sz="3100" b="1" dirty="0" smtClean="0">
                <a:latin typeface="Times New Roman" panose="02020603050405020304" pitchFamily="18" charset="0"/>
                <a:cs typeface="Times New Roman" panose="02020603050405020304" pitchFamily="18" charset="0"/>
              </a:rPr>
              <a:t>.</a:t>
            </a:r>
            <a:r>
              <a:rPr lang="lt-LT" sz="3100" b="1" dirty="0" smtClean="0">
                <a:latin typeface="Times New Roman" panose="02020603050405020304" pitchFamily="18" charset="0"/>
                <a:cs typeface="Times New Roman" panose="02020603050405020304" pitchFamily="18" charset="0"/>
              </a:rPr>
              <a:t/>
            </a:r>
            <a:br>
              <a:rPr lang="lt-LT" sz="3100" b="1" dirty="0" smtClean="0">
                <a:latin typeface="Times New Roman" panose="02020603050405020304" pitchFamily="18" charset="0"/>
                <a:cs typeface="Times New Roman" panose="02020603050405020304" pitchFamily="18" charset="0"/>
              </a:rPr>
            </a:br>
            <a:r>
              <a:rPr lang="lt-LT" sz="3100" b="1" dirty="0" smtClean="0">
                <a:latin typeface="Times New Roman" panose="02020603050405020304" pitchFamily="18" charset="0"/>
                <a:cs typeface="Times New Roman" panose="02020603050405020304" pitchFamily="18" charset="0"/>
              </a:rPr>
              <a:t/>
            </a:r>
            <a:br>
              <a:rPr lang="lt-LT" sz="3100" b="1" dirty="0" smtClean="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The Dolls and their stories are great to address disability and special needs issues, and build self-esteem and confidence. </a:t>
            </a:r>
            <a:r>
              <a:rPr lang="lt-LT" sz="3100" dirty="0">
                <a:latin typeface="Times New Roman" panose="02020603050405020304" pitchFamily="18" charset="0"/>
                <a:cs typeface="Times New Roman" panose="02020603050405020304" pitchFamily="18" charset="0"/>
              </a:rPr>
              <a:t/>
            </a:r>
            <a:br>
              <a:rPr lang="lt-LT" sz="3100" dirty="0">
                <a:latin typeface="Times New Roman" panose="02020603050405020304" pitchFamily="18" charset="0"/>
                <a:cs typeface="Times New Roman" panose="02020603050405020304" pitchFamily="18" charset="0"/>
              </a:rPr>
            </a:br>
            <a:endParaRPr lang="lt-LT" sz="31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383177" y="2133600"/>
            <a:ext cx="7341326" cy="4415245"/>
          </a:xfrm>
        </p:spPr>
        <p:txBody>
          <a:bodyPr>
            <a:normAutofit/>
          </a:bodyPr>
          <a:lstStyle/>
          <a:p>
            <a:pPr marL="0" indent="0" algn="just">
              <a:buNone/>
            </a:pPr>
            <a:r>
              <a:rPr lang="lt-LT" dirty="0"/>
              <a:t> </a:t>
            </a:r>
            <a:r>
              <a:rPr lang="en-US" dirty="0">
                <a:latin typeface="Times New Roman" panose="02020603050405020304" pitchFamily="18" charset="0"/>
                <a:cs typeface="Times New Roman" panose="02020603050405020304" pitchFamily="18" charset="0"/>
              </a:rPr>
              <a:t>The Dolls can help to support children with special needs as some Dolls use wheelchairs, some wear glasses etc. The dolls build empathy between children of different levels of ability/disability. Dolls can help children ‘unlearn’ prejudice they may have picked up towards children who are ‘different’ to themselves, or those with different special needs. Persona Dolls also assist with integration in mainstream facilities as well as dealing with prejudice from non-disabled children</a:t>
            </a:r>
            <a:endParaRPr lang="lt-LT" dirty="0">
              <a:latin typeface="Times New Roman" panose="02020603050405020304" pitchFamily="18" charset="0"/>
              <a:cs typeface="Times New Roman" panose="02020603050405020304" pitchFamily="18" charset="0"/>
            </a:endParaRPr>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28920" y="2569398"/>
            <a:ext cx="4051897" cy="3038922"/>
          </a:xfrm>
        </p:spPr>
      </p:pic>
    </p:spTree>
    <p:extLst>
      <p:ext uri="{BB962C8B-B14F-4D97-AF65-F5344CB8AC3E}">
        <p14:creationId xmlns:p14="http://schemas.microsoft.com/office/powerpoint/2010/main" val="409403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92480" y="260623"/>
            <a:ext cx="11179629" cy="1325563"/>
          </a:xfrm>
        </p:spPr>
        <p:txBody>
          <a:bodyPr>
            <a:normAutofit/>
          </a:bodyPr>
          <a:lstStyle/>
          <a:p>
            <a:pPr algn="ctr"/>
            <a:r>
              <a:rPr lang="lt-LT" sz="3600" b="1" dirty="0" err="1" smtClean="0">
                <a:latin typeface="Times New Roman" panose="02020603050405020304" pitchFamily="18" charset="0"/>
                <a:cs typeface="Times New Roman" panose="02020603050405020304" pitchFamily="18" charset="0"/>
              </a:rPr>
              <a:t>The</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day</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of</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persons</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with</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dissabilities</a:t>
            </a:r>
            <a:r>
              <a:rPr lang="lt-LT" sz="3600" b="1" dirty="0" smtClean="0">
                <a:latin typeface="Times New Roman" panose="02020603050405020304" pitchFamily="18" charset="0"/>
                <a:cs typeface="Times New Roman" panose="02020603050405020304" pitchFamily="18" charset="0"/>
              </a:rPr>
              <a:t> 3rd </a:t>
            </a:r>
            <a:r>
              <a:rPr lang="lt-LT" sz="3600" b="1" dirty="0" err="1" smtClean="0">
                <a:latin typeface="Times New Roman" panose="02020603050405020304" pitchFamily="18" charset="0"/>
                <a:cs typeface="Times New Roman" panose="02020603050405020304" pitchFamily="18" charset="0"/>
              </a:rPr>
              <a:t>December</a:t>
            </a:r>
            <a:endParaRPr lang="lt-LT" sz="3600"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444598" y="1262743"/>
            <a:ext cx="7071360" cy="5303520"/>
          </a:xfrm>
        </p:spPr>
      </p:pic>
    </p:spTree>
    <p:extLst>
      <p:ext uri="{BB962C8B-B14F-4D97-AF65-F5344CB8AC3E}">
        <p14:creationId xmlns:p14="http://schemas.microsoft.com/office/powerpoint/2010/main" val="368025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815601" y="217714"/>
            <a:ext cx="8364250" cy="6273188"/>
          </a:xfrm>
        </p:spPr>
      </p:pic>
    </p:spTree>
    <p:extLst>
      <p:ext uri="{BB962C8B-B14F-4D97-AF65-F5344CB8AC3E}">
        <p14:creationId xmlns:p14="http://schemas.microsoft.com/office/powerpoint/2010/main" val="24135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3600" b="1" dirty="0" err="1" smtClean="0">
                <a:latin typeface="Times New Roman" panose="02020603050405020304" pitchFamily="18" charset="0"/>
                <a:cs typeface="Times New Roman" panose="02020603050405020304" pitchFamily="18" charset="0"/>
              </a:rPr>
              <a:t>Each</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one</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of</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us</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makes</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this</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puzzle</a:t>
            </a:r>
            <a:r>
              <a:rPr lang="lt-LT" sz="3600" b="1" dirty="0" smtClean="0">
                <a:latin typeface="Times New Roman" panose="02020603050405020304" pitchFamily="18" charset="0"/>
                <a:cs typeface="Times New Roman" panose="02020603050405020304" pitchFamily="18" charset="0"/>
              </a:rPr>
              <a:t> </a:t>
            </a:r>
            <a:r>
              <a:rPr lang="lt-LT" sz="3600" b="1" dirty="0" err="1" smtClean="0">
                <a:latin typeface="Times New Roman" panose="02020603050405020304" pitchFamily="18" charset="0"/>
                <a:cs typeface="Times New Roman" panose="02020603050405020304" pitchFamily="18" charset="0"/>
              </a:rPr>
              <a:t>complete</a:t>
            </a:r>
            <a:r>
              <a:rPr lang="lt-LT" sz="2400" b="1" dirty="0" smtClean="0"/>
              <a:t/>
            </a:r>
            <a:br>
              <a:rPr lang="lt-LT" sz="2400" b="1" dirty="0" smtClean="0"/>
            </a:br>
            <a:endParaRPr lang="lt-LT"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351708" y="1193074"/>
            <a:ext cx="7373256" cy="5529942"/>
          </a:xfrm>
        </p:spPr>
      </p:pic>
    </p:spTree>
    <p:extLst>
      <p:ext uri="{BB962C8B-B14F-4D97-AF65-F5344CB8AC3E}">
        <p14:creationId xmlns:p14="http://schemas.microsoft.com/office/powerpoint/2010/main" val="202586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228849" y="398417"/>
            <a:ext cx="8577002" cy="6432752"/>
          </a:xfrm>
        </p:spPr>
      </p:pic>
    </p:spTree>
    <p:extLst>
      <p:ext uri="{BB962C8B-B14F-4D97-AF65-F5344CB8AC3E}">
        <p14:creationId xmlns:p14="http://schemas.microsoft.com/office/powerpoint/2010/main" val="133374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26424"/>
            <a:ext cx="11268891" cy="1410787"/>
          </a:xfrm>
        </p:spPr>
        <p:txBody>
          <a:bodyPr>
            <a:normAutofit fontScale="90000"/>
          </a:bodyPr>
          <a:lstStyle/>
          <a:p>
            <a:pPr algn="ctr"/>
            <a:r>
              <a:rPr lang="lt-LT" sz="5300" b="1" dirty="0" smtClean="0">
                <a:latin typeface="Times New Roman" panose="02020603050405020304" pitchFamily="18" charset="0"/>
                <a:cs typeface="Times New Roman" panose="02020603050405020304" pitchFamily="18" charset="0"/>
              </a:rPr>
              <a:t>I am </a:t>
            </a:r>
            <a:r>
              <a:rPr lang="lt-LT" sz="5300" b="1" dirty="0" err="1" smtClean="0">
                <a:latin typeface="Times New Roman" panose="02020603050405020304" pitchFamily="18" charset="0"/>
                <a:cs typeface="Times New Roman" panose="02020603050405020304" pitchFamily="18" charset="0"/>
              </a:rPr>
              <a:t>special</a:t>
            </a:r>
            <a:r>
              <a:rPr lang="lt-LT" sz="5300" b="1" dirty="0" smtClean="0">
                <a:latin typeface="Times New Roman" panose="02020603050405020304" pitchFamily="18" charset="0"/>
                <a:cs typeface="Times New Roman" panose="02020603050405020304" pitchFamily="18" charset="0"/>
              </a:rPr>
              <a:t>. </a:t>
            </a:r>
            <a:r>
              <a:rPr lang="lt-LT" b="1" dirty="0" smtClean="0"/>
              <a:t/>
            </a:r>
            <a:br>
              <a:rPr lang="lt-LT" b="1" dirty="0" smtClean="0"/>
            </a:br>
            <a:r>
              <a:rPr lang="lt-LT" dirty="0" err="1" smtClean="0"/>
              <a:t>Activities</a:t>
            </a:r>
            <a:r>
              <a:rPr lang="lt-LT" dirty="0" smtClean="0"/>
              <a:t> </a:t>
            </a:r>
            <a:r>
              <a:rPr lang="lt-LT" dirty="0" err="1" smtClean="0"/>
              <a:t>and</a:t>
            </a:r>
            <a:r>
              <a:rPr lang="lt-LT" dirty="0" smtClean="0"/>
              <a:t> </a:t>
            </a:r>
            <a:r>
              <a:rPr lang="lt-LT" dirty="0" err="1" smtClean="0"/>
              <a:t>discusions</a:t>
            </a:r>
            <a:r>
              <a:rPr lang="lt-LT" dirty="0" smtClean="0"/>
              <a:t> </a:t>
            </a:r>
            <a:r>
              <a:rPr lang="lt-LT" dirty="0" err="1" smtClean="0"/>
              <a:t>about</a:t>
            </a:r>
            <a:r>
              <a:rPr lang="lt-LT" dirty="0" smtClean="0"/>
              <a:t> </a:t>
            </a:r>
            <a:r>
              <a:rPr lang="lt-LT" dirty="0" err="1" smtClean="0"/>
              <a:t>people</a:t>
            </a:r>
            <a:r>
              <a:rPr lang="lt-LT" dirty="0" smtClean="0"/>
              <a:t> </a:t>
            </a:r>
            <a:r>
              <a:rPr lang="lt-LT" dirty="0" err="1" smtClean="0"/>
              <a:t>wearing</a:t>
            </a:r>
            <a:r>
              <a:rPr lang="lt-LT" dirty="0" smtClean="0"/>
              <a:t> </a:t>
            </a:r>
            <a:r>
              <a:rPr lang="lt-LT" dirty="0" err="1" smtClean="0"/>
              <a:t>glasses</a:t>
            </a:r>
            <a:endParaRPr lang="lt-LT" dirty="0"/>
          </a:p>
        </p:txBody>
      </p:sp>
      <p:pic>
        <p:nvPicPr>
          <p:cNvPr id="4" name="Content Placeholder 3"/>
          <p:cNvPicPr>
            <a:picLocks noGrp="1" noChangeAspect="1"/>
          </p:cNvPicPr>
          <p:nvPr>
            <p:ph idx="1"/>
          </p:nvPr>
        </p:nvPicPr>
        <p:blipFill>
          <a:blip r:embed="rId2"/>
          <a:stretch>
            <a:fillRect/>
          </a:stretch>
        </p:blipFill>
        <p:spPr>
          <a:xfrm>
            <a:off x="1497519" y="1851750"/>
            <a:ext cx="9483446" cy="4610009"/>
          </a:xfrm>
          <a:prstGeom prst="rect">
            <a:avLst/>
          </a:prstGeom>
        </p:spPr>
      </p:pic>
    </p:spTree>
    <p:extLst>
      <p:ext uri="{BB962C8B-B14F-4D97-AF65-F5344CB8AC3E}">
        <p14:creationId xmlns:p14="http://schemas.microsoft.com/office/powerpoint/2010/main" val="42502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896" y="827316"/>
            <a:ext cx="10820520" cy="5259976"/>
          </a:xfrm>
        </p:spPr>
      </p:pic>
    </p:spTree>
    <p:extLst>
      <p:ext uri="{BB962C8B-B14F-4D97-AF65-F5344CB8AC3E}">
        <p14:creationId xmlns:p14="http://schemas.microsoft.com/office/powerpoint/2010/main" val="401015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800" dirty="0" err="1" smtClean="0">
                <a:latin typeface="Times New Roman" panose="02020603050405020304" pitchFamily="18" charset="0"/>
                <a:cs typeface="Times New Roman" panose="02020603050405020304" pitchFamily="18" charset="0"/>
              </a:rPr>
              <a:t>Trying</a:t>
            </a:r>
            <a:r>
              <a:rPr lang="lt-LT" sz="4800" dirty="0" smtClean="0">
                <a:latin typeface="Times New Roman" panose="02020603050405020304" pitchFamily="18" charset="0"/>
                <a:cs typeface="Times New Roman" panose="02020603050405020304" pitchFamily="18" charset="0"/>
              </a:rPr>
              <a:t> to </a:t>
            </a:r>
            <a:r>
              <a:rPr lang="lt-LT" sz="4800" dirty="0" err="1" smtClean="0">
                <a:latin typeface="Times New Roman" panose="02020603050405020304" pitchFamily="18" charset="0"/>
                <a:cs typeface="Times New Roman" panose="02020603050405020304" pitchFamily="18" charset="0"/>
              </a:rPr>
              <a:t>read</a:t>
            </a:r>
            <a:r>
              <a:rPr lang="lt-LT" sz="4800" dirty="0" smtClean="0">
                <a:latin typeface="Times New Roman" panose="02020603050405020304" pitchFamily="18" charset="0"/>
                <a:cs typeface="Times New Roman" panose="02020603050405020304" pitchFamily="18" charset="0"/>
              </a:rPr>
              <a:t> </a:t>
            </a:r>
            <a:r>
              <a:rPr lang="lt-LT" sz="4800" dirty="0" err="1" smtClean="0">
                <a:latin typeface="Times New Roman" panose="02020603050405020304" pitchFamily="18" charset="0"/>
                <a:cs typeface="Times New Roman" panose="02020603050405020304" pitchFamily="18" charset="0"/>
              </a:rPr>
              <a:t>Braille</a:t>
            </a:r>
            <a:endParaRPr lang="lt-LT" sz="4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830491" y="1011948"/>
            <a:ext cx="2523309" cy="5188555"/>
          </a:xfrm>
          <a:prstGeom prst="rect">
            <a:avLst/>
          </a:prstGeom>
        </p:spPr>
      </p:pic>
      <p:pic>
        <p:nvPicPr>
          <p:cNvPr id="5" name="Picture 4"/>
          <p:cNvPicPr>
            <a:picLocks noChangeAspect="1"/>
          </p:cNvPicPr>
          <p:nvPr/>
        </p:nvPicPr>
        <p:blipFill>
          <a:blip r:embed="rId3"/>
          <a:stretch>
            <a:fillRect/>
          </a:stretch>
        </p:blipFill>
        <p:spPr>
          <a:xfrm>
            <a:off x="630623" y="2325188"/>
            <a:ext cx="7941821" cy="3875315"/>
          </a:xfrm>
          <a:prstGeom prst="rect">
            <a:avLst/>
          </a:prstGeom>
        </p:spPr>
      </p:pic>
    </p:spTree>
    <p:extLst>
      <p:ext uri="{BB962C8B-B14F-4D97-AF65-F5344CB8AC3E}">
        <p14:creationId xmlns:p14="http://schemas.microsoft.com/office/powerpoint/2010/main" val="224032028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143</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tema</vt:lpstr>
      <vt:lpstr>Lead a Persona Dolls activity based on children with special needs.</vt:lpstr>
      <vt:lpstr>Lead a Persona Dolls activity based on children with special needs.  The Dolls and their stories are great to address disability and special needs issues, and build self-esteem and confidence.  </vt:lpstr>
      <vt:lpstr>The day of persons with dissabilities 3rd December</vt:lpstr>
      <vt:lpstr>PowerPoint Presentation</vt:lpstr>
      <vt:lpstr>Each one of us makes this puzzle complete </vt:lpstr>
      <vt:lpstr>PowerPoint Presentation</vt:lpstr>
      <vt:lpstr>I am special.  Activities and discusions about people wearing glasses</vt:lpstr>
      <vt:lpstr>PowerPoint Presentation</vt:lpstr>
      <vt:lpstr>Trying to read Braille</vt:lpstr>
      <vt:lpstr>I am wearing glasses</vt:lpstr>
      <vt:lpstr>PowerPoint Presentation</vt:lpstr>
      <vt:lpstr>We are wery happy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a Persona Dolls activity based on children with special needs.</dc:title>
  <dc:creator>Svečias</dc:creator>
  <cp:lastModifiedBy>Daiva Skurdelienė</cp:lastModifiedBy>
  <cp:revision>15</cp:revision>
  <dcterms:created xsi:type="dcterms:W3CDTF">2021-06-07T17:46:14Z</dcterms:created>
  <dcterms:modified xsi:type="dcterms:W3CDTF">2021-06-08T19:30:07Z</dcterms:modified>
</cp:coreProperties>
</file>