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transition spd="slow" advTm="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6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24C8C5A-AC57-4AC4-A8F8-57AE3A24856B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0ECC6A-4BD3-4AEB-B7A9-F726D6E2E77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6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conference</a:t>
            </a:r>
            <a:br>
              <a:rPr lang="it-IT" dirty="0" smtClean="0"/>
            </a:br>
            <a:r>
              <a:rPr lang="it-IT" dirty="0" err="1" smtClean="0"/>
              <a:t>Italy</a:t>
            </a:r>
            <a:r>
              <a:rPr lang="it-IT" dirty="0" smtClean="0"/>
              <a:t> - Latvia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27th March 2019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562100" cy="1200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1057210" cy="1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9915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0" dirty="0" smtClean="0"/>
              <a:t>Some </a:t>
            </a:r>
            <a:r>
              <a:rPr lang="it-IT" sz="2000" b="0" dirty="0" err="1" smtClean="0"/>
              <a:t>days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before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we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prepared</a:t>
            </a:r>
            <a:r>
              <a:rPr lang="it-IT" sz="2000" b="0" dirty="0" smtClean="0"/>
              <a:t> the </a:t>
            </a:r>
            <a:r>
              <a:rPr lang="it-IT" sz="2000" b="0" dirty="0" err="1" smtClean="0"/>
              <a:t>videoconference</a:t>
            </a:r>
            <a:r>
              <a:rPr lang="it-IT" sz="2000" b="0" dirty="0" smtClean="0"/>
              <a:t> </a:t>
            </a:r>
          </a:p>
          <a:p>
            <a:pPr algn="ctr"/>
            <a:r>
              <a:rPr lang="it-IT" sz="2000" b="0" dirty="0" smtClean="0"/>
              <a:t>with the </a:t>
            </a:r>
            <a:r>
              <a:rPr lang="it-IT" sz="2000" b="0" dirty="0" err="1" smtClean="0"/>
              <a:t>Latvian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school</a:t>
            </a:r>
            <a:r>
              <a:rPr lang="it-IT" sz="2000" b="0" dirty="0" smtClean="0"/>
              <a:t>.</a:t>
            </a:r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24161"/>
            <a:ext cx="1428750" cy="1209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2824161"/>
            <a:ext cx="14573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91673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sz="2000" b="0" dirty="0" smtClean="0"/>
          </a:p>
          <a:p>
            <a:pPr algn="ctr"/>
            <a:r>
              <a:rPr lang="it-IT" sz="2000" b="0" dirty="0" smtClean="0"/>
              <a:t>The </a:t>
            </a:r>
            <a:r>
              <a:rPr lang="it-IT" sz="2000" b="0" dirty="0" err="1" smtClean="0"/>
              <a:t>Latvian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flag</a:t>
            </a:r>
            <a:endParaRPr lang="it-IT" sz="2000" b="0" dirty="0" smtClean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351588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565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it-IT" sz="2000" b="0" dirty="0" smtClean="0"/>
          </a:p>
          <a:p>
            <a:pPr algn="ctr"/>
            <a:r>
              <a:rPr lang="it-IT" sz="2000" b="0" dirty="0" smtClean="0"/>
              <a:t>With Google </a:t>
            </a:r>
            <a:r>
              <a:rPr lang="it-IT" sz="2000" b="0" dirty="0"/>
              <a:t>E</a:t>
            </a:r>
            <a:r>
              <a:rPr lang="it-IT" sz="2000" b="0" dirty="0" smtClean="0"/>
              <a:t>arth </a:t>
            </a:r>
            <a:r>
              <a:rPr lang="it-IT" sz="2000" b="0" dirty="0" err="1" smtClean="0"/>
              <a:t>we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gave</a:t>
            </a:r>
            <a:r>
              <a:rPr lang="it-IT" sz="2000" b="0" dirty="0" smtClean="0"/>
              <a:t> a look to the </a:t>
            </a:r>
            <a:r>
              <a:rPr lang="it-IT" sz="2000" b="0" dirty="0" err="1" smtClean="0"/>
              <a:t>school</a:t>
            </a:r>
            <a:r>
              <a:rPr lang="it-IT" sz="2000" b="0" dirty="0" smtClean="0"/>
              <a:t> and the area</a:t>
            </a:r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515882" cy="26369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50" y="2479204"/>
            <a:ext cx="36503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898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0" dirty="0" smtClean="0"/>
              <a:t>The </a:t>
            </a:r>
            <a:r>
              <a:rPr lang="it-IT" sz="2000" b="0" dirty="0" err="1" smtClean="0"/>
              <a:t>day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has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arrived</a:t>
            </a:r>
            <a:r>
              <a:rPr lang="it-IT" sz="2000" b="0" dirty="0" smtClean="0"/>
              <a:t>! </a:t>
            </a:r>
          </a:p>
          <a:p>
            <a:pPr algn="ctr"/>
            <a:r>
              <a:rPr lang="it-IT" sz="2000" b="0" dirty="0" smtClean="0"/>
              <a:t>Some </a:t>
            </a:r>
            <a:r>
              <a:rPr lang="it-IT" sz="2000" b="0" dirty="0" err="1" smtClean="0"/>
              <a:t>technical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troubles</a:t>
            </a:r>
            <a:r>
              <a:rPr lang="it-IT" sz="2000" b="0" dirty="0" smtClean="0"/>
              <a:t>…</a:t>
            </a:r>
            <a:r>
              <a:rPr lang="it-IT" sz="2000" b="0" dirty="0" err="1" smtClean="0"/>
              <a:t>as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usual</a:t>
            </a:r>
            <a:r>
              <a:rPr lang="it-IT" sz="2000" b="0" dirty="0" smtClean="0"/>
              <a:t>… </a:t>
            </a:r>
            <a:r>
              <a:rPr lang="it-IT" sz="2000" b="0" dirty="0" err="1" smtClean="0"/>
              <a:t>but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then</a:t>
            </a:r>
            <a:r>
              <a:rPr lang="it-IT" sz="2000" b="0" dirty="0" smtClean="0"/>
              <a:t>… </a:t>
            </a:r>
            <a:r>
              <a:rPr lang="it-IT" sz="2000" b="0" dirty="0" err="1" smtClean="0"/>
              <a:t>here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we</a:t>
            </a:r>
            <a:r>
              <a:rPr lang="it-IT" sz="2000" b="0" dirty="0" smtClean="0"/>
              <a:t> are!!!</a:t>
            </a:r>
          </a:p>
          <a:p>
            <a:pPr algn="ctr"/>
            <a:endParaRPr lang="it-IT" sz="2000" b="0" dirty="0" smtClean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1" y="2132856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00132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0" dirty="0" err="1" smtClean="0"/>
              <a:t>We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watched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our</a:t>
            </a:r>
            <a:r>
              <a:rPr lang="it-IT" sz="2000" b="0" dirty="0" smtClean="0"/>
              <a:t> friend on the screen and </a:t>
            </a:r>
            <a:r>
              <a:rPr lang="it-IT" sz="2000" b="0" dirty="0" err="1" smtClean="0"/>
              <a:t>we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sang</a:t>
            </a:r>
            <a:r>
              <a:rPr lang="it-IT" sz="2000" b="0" dirty="0" smtClean="0"/>
              <a:t> a </a:t>
            </a:r>
            <a:r>
              <a:rPr lang="it-IT" sz="2000" b="0" dirty="0" err="1" smtClean="0"/>
              <a:t>song</a:t>
            </a:r>
            <a:r>
              <a:rPr lang="it-IT" sz="2000" b="0" dirty="0" smtClean="0"/>
              <a:t>!</a:t>
            </a:r>
          </a:p>
          <a:p>
            <a:pPr algn="ctr"/>
            <a:endParaRPr lang="it-IT" sz="2000" b="0" dirty="0" smtClean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1" y="2132856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3232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Video Conference , </a:t>
            </a:r>
            <a:r>
              <a:rPr lang="it-IT" dirty="0" err="1" smtClean="0"/>
              <a:t>Italy-latvia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0" dirty="0" err="1" smtClean="0"/>
              <a:t>What</a:t>
            </a:r>
            <a:r>
              <a:rPr lang="it-IT" sz="2000" b="0" dirty="0" smtClean="0"/>
              <a:t> an </a:t>
            </a:r>
            <a:r>
              <a:rPr lang="it-IT" sz="2000" b="0" dirty="0" err="1" smtClean="0"/>
              <a:t>emotion</a:t>
            </a:r>
            <a:r>
              <a:rPr lang="it-IT" sz="2000" b="0" dirty="0" smtClean="0"/>
              <a:t>!</a:t>
            </a:r>
          </a:p>
          <a:p>
            <a:pPr algn="ctr"/>
            <a:endParaRPr lang="it-IT" sz="2000" b="0" dirty="0" smtClean="0"/>
          </a:p>
          <a:p>
            <a:pPr algn="ctr"/>
            <a:endParaRPr lang="it-IT" sz="2000" b="0" dirty="0"/>
          </a:p>
          <a:p>
            <a:pPr algn="ctr"/>
            <a:endParaRPr lang="it-IT" sz="2000" b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61" y="2630162"/>
            <a:ext cx="3707088" cy="18282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80"/>
            <a:ext cx="5040560" cy="30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05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</TotalTime>
  <Words>91</Words>
  <Application>Microsoft Office PowerPoint</Application>
  <PresentationFormat>Presentazione su schermo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Angoli</vt:lpstr>
      <vt:lpstr>Video conference Italy - Latvia </vt:lpstr>
      <vt:lpstr>Video Conference , Italy-latvia </vt:lpstr>
      <vt:lpstr>Video Conference , Italy-latvia </vt:lpstr>
      <vt:lpstr>Video Conference , Italy-latvia </vt:lpstr>
      <vt:lpstr>Video Conference , Italy-latvia </vt:lpstr>
      <vt:lpstr>Video Conference , Italy-latvia </vt:lpstr>
      <vt:lpstr>Video Conference , Italy-latvia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conference Italy - Latvia</dc:title>
  <dc:creator>Utente Windows</dc:creator>
  <cp:lastModifiedBy>Utente Windows</cp:lastModifiedBy>
  <cp:revision>3</cp:revision>
  <dcterms:created xsi:type="dcterms:W3CDTF">2019-04-08T09:15:02Z</dcterms:created>
  <dcterms:modified xsi:type="dcterms:W3CDTF">2019-04-08T12:45:08Z</dcterms:modified>
</cp:coreProperties>
</file>