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60" r:id="rId5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138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36EE27-579B-4A60-8C58-7FCF28EDD370}" type="datetimeFigureOut">
              <a:rPr lang="fr-FR" smtClean="0"/>
              <a:pPr/>
              <a:t>19/06/2019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81D243-A6D1-499D-85C0-986E41AF8C9F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36EE27-579B-4A60-8C58-7FCF28EDD370}" type="datetimeFigureOut">
              <a:rPr lang="fr-FR" smtClean="0"/>
              <a:pPr/>
              <a:t>19/06/2019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81D243-A6D1-499D-85C0-986E41AF8C9F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36EE27-579B-4A60-8C58-7FCF28EDD370}" type="datetimeFigureOut">
              <a:rPr lang="fr-FR" smtClean="0"/>
              <a:pPr/>
              <a:t>19/06/2019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81D243-A6D1-499D-85C0-986E41AF8C9F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36EE27-579B-4A60-8C58-7FCF28EDD370}" type="datetimeFigureOut">
              <a:rPr lang="fr-FR" smtClean="0"/>
              <a:pPr/>
              <a:t>19/06/2019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81D243-A6D1-499D-85C0-986E41AF8C9F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36EE27-579B-4A60-8C58-7FCF28EDD370}" type="datetimeFigureOut">
              <a:rPr lang="fr-FR" smtClean="0"/>
              <a:pPr/>
              <a:t>19/06/2019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81D243-A6D1-499D-85C0-986E41AF8C9F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36EE27-579B-4A60-8C58-7FCF28EDD370}" type="datetimeFigureOut">
              <a:rPr lang="fr-FR" smtClean="0"/>
              <a:pPr/>
              <a:t>19/06/2019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81D243-A6D1-499D-85C0-986E41AF8C9F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36EE27-579B-4A60-8C58-7FCF28EDD370}" type="datetimeFigureOut">
              <a:rPr lang="fr-FR" smtClean="0"/>
              <a:pPr/>
              <a:t>19/06/2019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81D243-A6D1-499D-85C0-986E41AF8C9F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36EE27-579B-4A60-8C58-7FCF28EDD370}" type="datetimeFigureOut">
              <a:rPr lang="fr-FR" smtClean="0"/>
              <a:pPr/>
              <a:t>19/06/2019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81D243-A6D1-499D-85C0-986E41AF8C9F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36EE27-579B-4A60-8C58-7FCF28EDD370}" type="datetimeFigureOut">
              <a:rPr lang="fr-FR" smtClean="0"/>
              <a:pPr/>
              <a:t>19/06/2019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81D243-A6D1-499D-85C0-986E41AF8C9F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36EE27-579B-4A60-8C58-7FCF28EDD370}" type="datetimeFigureOut">
              <a:rPr lang="fr-FR" smtClean="0"/>
              <a:pPr/>
              <a:t>19/06/2019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81D243-A6D1-499D-85C0-986E41AF8C9F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36EE27-579B-4A60-8C58-7FCF28EDD370}" type="datetimeFigureOut">
              <a:rPr lang="fr-FR" smtClean="0"/>
              <a:pPr/>
              <a:t>19/06/2019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81D243-A6D1-499D-85C0-986E41AF8C9F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36EE27-579B-4A60-8C58-7FCF28EDD370}" type="datetimeFigureOut">
              <a:rPr lang="fr-FR" smtClean="0"/>
              <a:pPr/>
              <a:t>19/06/2019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81D243-A6D1-499D-85C0-986E41AF8C9F}" type="slidenum">
              <a:rPr lang="fr-FR" smtClean="0"/>
              <a:pPr/>
              <a:t>‹#›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428596" y="214291"/>
            <a:ext cx="8358246" cy="1428760"/>
          </a:xfrm>
        </p:spPr>
        <p:txBody>
          <a:bodyPr>
            <a:normAutofit/>
          </a:bodyPr>
          <a:lstStyle/>
          <a:p>
            <a:r>
              <a:rPr lang="fr-FR" sz="3200" dirty="0" err="1" smtClean="0"/>
              <a:t>Activities</a:t>
            </a:r>
            <a:r>
              <a:rPr lang="fr-FR" sz="3200" dirty="0" smtClean="0"/>
              <a:t> in France about </a:t>
            </a:r>
            <a:r>
              <a:rPr lang="fr-FR" sz="3200" dirty="0" err="1" smtClean="0"/>
              <a:t>I’m</a:t>
            </a:r>
            <a:r>
              <a:rPr lang="fr-FR" sz="3200" dirty="0" smtClean="0"/>
              <a:t> </a:t>
            </a:r>
            <a:r>
              <a:rPr lang="fr-FR" sz="3200" dirty="0" err="1" smtClean="0"/>
              <a:t>special</a:t>
            </a:r>
            <a:r>
              <a:rPr lang="fr-FR" sz="3200" dirty="0" smtClean="0"/>
              <a:t> and </a:t>
            </a:r>
            <a:r>
              <a:rPr lang="fr-FR" sz="3200" dirty="0" err="1" smtClean="0"/>
              <a:t>differences</a:t>
            </a:r>
            <a:r>
              <a:rPr lang="fr-FR" sz="3200" dirty="0" smtClean="0"/>
              <a:t>. </a:t>
            </a:r>
            <a:endParaRPr lang="fr-FR" sz="3200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643042" y="2357430"/>
            <a:ext cx="5643602" cy="3281370"/>
          </a:xfrm>
        </p:spPr>
        <p:txBody>
          <a:bodyPr/>
          <a:lstStyle/>
          <a:p>
            <a:pPr algn="r"/>
            <a:r>
              <a:rPr lang="fr-FR" dirty="0" smtClean="0"/>
              <a:t>     All </a:t>
            </a:r>
            <a:r>
              <a:rPr lang="fr-FR" dirty="0" err="1" smtClean="0"/>
              <a:t>humans</a:t>
            </a:r>
            <a:endParaRPr lang="fr-FR" dirty="0" smtClean="0"/>
          </a:p>
          <a:p>
            <a:pPr algn="r"/>
            <a:r>
              <a:rPr lang="fr-FR" dirty="0" smtClean="0"/>
              <a:t>All </a:t>
            </a:r>
            <a:r>
              <a:rPr lang="fr-FR" dirty="0" err="1" smtClean="0"/>
              <a:t>differents</a:t>
            </a:r>
            <a:endParaRPr lang="fr-FR" dirty="0" smtClean="0"/>
          </a:p>
          <a:p>
            <a:pPr algn="r"/>
            <a:r>
              <a:rPr lang="fr-FR" dirty="0" smtClean="0"/>
              <a:t>All </a:t>
            </a:r>
            <a:r>
              <a:rPr lang="fr-FR" dirty="0" err="1" smtClean="0"/>
              <a:t>equal</a:t>
            </a:r>
            <a:endParaRPr lang="fr-FR" dirty="0"/>
          </a:p>
        </p:txBody>
      </p:sp>
      <p:pic>
        <p:nvPicPr>
          <p:cNvPr id="1026" name="Picture 2" descr="C:\Users\UTILIS~1\AppData\Local\Temp\9782226392275-j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57224" y="1500174"/>
            <a:ext cx="3456469" cy="512316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85728"/>
            <a:ext cx="8229600" cy="1071570"/>
          </a:xfrm>
        </p:spPr>
        <p:txBody>
          <a:bodyPr>
            <a:normAutofit/>
          </a:bodyPr>
          <a:lstStyle/>
          <a:p>
            <a:r>
              <a:rPr lang="fr-FR" sz="3200" dirty="0"/>
              <a:t>I</a:t>
            </a:r>
            <a:r>
              <a:rPr lang="fr-FR" sz="3200" dirty="0" smtClean="0"/>
              <a:t>n </a:t>
            </a:r>
            <a:r>
              <a:rPr lang="fr-FR" sz="3200" dirty="0" err="1" smtClean="0"/>
              <a:t>litterature</a:t>
            </a:r>
            <a:r>
              <a:rPr lang="fr-FR" sz="3200" dirty="0" smtClean="0"/>
              <a:t> ( </a:t>
            </a:r>
            <a:r>
              <a:rPr lang="fr-FR" sz="3200" dirty="0" err="1" smtClean="0"/>
              <a:t>theatre</a:t>
            </a:r>
            <a:r>
              <a:rPr lang="fr-FR" sz="3200" dirty="0" smtClean="0"/>
              <a:t>, </a:t>
            </a:r>
            <a:r>
              <a:rPr lang="fr-FR" sz="3200" dirty="0" err="1" smtClean="0"/>
              <a:t>poem</a:t>
            </a:r>
            <a:r>
              <a:rPr lang="fr-FR" sz="3200" dirty="0" smtClean="0"/>
              <a:t>) , art, </a:t>
            </a:r>
            <a:r>
              <a:rPr lang="fr-FR" sz="3200" dirty="0" err="1" smtClean="0"/>
              <a:t>with</a:t>
            </a:r>
            <a:r>
              <a:rPr lang="fr-FR" sz="3200" dirty="0" smtClean="0"/>
              <a:t> the </a:t>
            </a:r>
            <a:r>
              <a:rPr lang="fr-FR" sz="3200" dirty="0" err="1" smtClean="0"/>
              <a:t>sign</a:t>
            </a:r>
            <a:r>
              <a:rPr lang="fr-FR" sz="3200" dirty="0" smtClean="0"/>
              <a:t> </a:t>
            </a:r>
            <a:r>
              <a:rPr lang="fr-FR" sz="3200" dirty="0" err="1" smtClean="0"/>
              <a:t>language</a:t>
            </a:r>
            <a:r>
              <a:rPr lang="fr-FR" sz="3200" dirty="0" smtClean="0"/>
              <a:t>, in EMC ..</a:t>
            </a:r>
            <a:endParaRPr lang="fr-FR" sz="3200" dirty="0"/>
          </a:p>
        </p:txBody>
      </p:sp>
      <p:pic>
        <p:nvPicPr>
          <p:cNvPr id="4" name="Espace réservé du contenu 3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412776"/>
            <a:ext cx="3744416" cy="2160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Image 4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86446" y="1857364"/>
            <a:ext cx="3096344" cy="2773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Image 5" descr="loup vert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771800" y="3645024"/>
            <a:ext cx="2403820" cy="270892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500042"/>
            <a:ext cx="4038600" cy="5626121"/>
          </a:xfrm>
        </p:spPr>
        <p:txBody>
          <a:bodyPr/>
          <a:lstStyle/>
          <a:p>
            <a:r>
              <a:rPr lang="fr-FR" dirty="0" smtClean="0"/>
              <a:t>Wall of </a:t>
            </a:r>
            <a:r>
              <a:rPr lang="fr-FR" dirty="0" err="1" smtClean="0"/>
              <a:t>differences</a:t>
            </a:r>
            <a:endParaRPr lang="fr-FR" dirty="0" smtClean="0"/>
          </a:p>
          <a:p>
            <a:endParaRPr lang="fr-FR" dirty="0" smtClean="0"/>
          </a:p>
          <a:p>
            <a:endParaRPr lang="fr-FR" dirty="0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500042"/>
            <a:ext cx="4038600" cy="5626121"/>
          </a:xfrm>
        </p:spPr>
        <p:txBody>
          <a:bodyPr/>
          <a:lstStyle/>
          <a:p>
            <a:pPr>
              <a:buNone/>
            </a:pPr>
            <a:r>
              <a:rPr lang="fr-FR" dirty="0" err="1" smtClean="0"/>
              <a:t>Sign</a:t>
            </a:r>
            <a:r>
              <a:rPr lang="fr-FR" dirty="0" smtClean="0"/>
              <a:t> </a:t>
            </a:r>
            <a:r>
              <a:rPr lang="fr-FR" dirty="0" err="1" smtClean="0"/>
              <a:t>language</a:t>
            </a:r>
            <a:r>
              <a:rPr lang="fr-FR" dirty="0" smtClean="0"/>
              <a:t> </a:t>
            </a:r>
          </a:p>
          <a:p>
            <a:endParaRPr lang="fr-FR" dirty="0"/>
          </a:p>
        </p:txBody>
      </p:sp>
      <p:pic>
        <p:nvPicPr>
          <p:cNvPr id="10" name="Image 9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57224" y="1285860"/>
            <a:ext cx="3168352" cy="259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Espace réservé du contenu 3"/>
          <p:cNvPicPr>
            <a:picLocks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5786" y="3857628"/>
            <a:ext cx="3319396" cy="2808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Image 11" descr="F:\Erasmus Espagne\mardi convivialité\mardi conviv 4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29124" y="1928802"/>
            <a:ext cx="4324350" cy="23574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2800" dirty="0" err="1" smtClean="0"/>
              <a:t>Monday</a:t>
            </a:r>
            <a:r>
              <a:rPr lang="fr-FR" sz="2800" dirty="0" smtClean="0"/>
              <a:t> the 3rd of </a:t>
            </a:r>
            <a:r>
              <a:rPr lang="fr-FR" sz="2800" dirty="0" err="1" smtClean="0"/>
              <a:t>June</a:t>
            </a:r>
            <a:r>
              <a:rPr lang="fr-FR" sz="2800" dirty="0" smtClean="0"/>
              <a:t>, </a:t>
            </a:r>
            <a:r>
              <a:rPr lang="fr-FR" sz="2800" dirty="0" err="1" smtClean="0"/>
              <a:t>we</a:t>
            </a:r>
            <a:r>
              <a:rPr lang="fr-FR" sz="2800" dirty="0" smtClean="0"/>
              <a:t> </a:t>
            </a:r>
            <a:r>
              <a:rPr lang="fr-FR" sz="2800" dirty="0" err="1" smtClean="0"/>
              <a:t>saw</a:t>
            </a:r>
            <a:r>
              <a:rPr lang="fr-FR" sz="2800" dirty="0" smtClean="0"/>
              <a:t> a </a:t>
            </a:r>
            <a:r>
              <a:rPr lang="fr-FR" sz="2800" dirty="0" err="1" smtClean="0"/>
              <a:t>beautiful</a:t>
            </a:r>
            <a:r>
              <a:rPr lang="fr-FR" sz="2800" dirty="0" smtClean="0"/>
              <a:t> show about </a:t>
            </a:r>
            <a:r>
              <a:rPr lang="fr-FR" sz="2800" dirty="0" err="1" smtClean="0"/>
              <a:t>differences</a:t>
            </a:r>
            <a:r>
              <a:rPr lang="fr-FR" sz="2800" dirty="0" smtClean="0"/>
              <a:t>… </a:t>
            </a:r>
            <a:endParaRPr lang="fr-FR" sz="2800" dirty="0"/>
          </a:p>
        </p:txBody>
      </p:sp>
      <p:pic>
        <p:nvPicPr>
          <p:cNvPr id="4" name="Espace réservé du contenu 3" descr="F:\spectacle différences\différence8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2643182"/>
            <a:ext cx="3571900" cy="1857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Image 4" descr="F:\spectacle différences\différence5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86380" y="2500306"/>
            <a:ext cx="3000396" cy="20717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/>
          <p:cNvSpPr/>
          <p:nvPr/>
        </p:nvSpPr>
        <p:spPr>
          <a:xfrm>
            <a:off x="285720" y="1285861"/>
            <a:ext cx="871543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What is the best sound? </a:t>
            </a:r>
            <a:r>
              <a:rPr lang="en-US" dirty="0" smtClean="0"/>
              <a:t> </a:t>
            </a:r>
            <a:r>
              <a:rPr lang="en-US" dirty="0" smtClean="0"/>
              <a:t>the prettiest? Every sound thinks it’s him!</a:t>
            </a:r>
          </a:p>
          <a:p>
            <a:r>
              <a:rPr lang="en-US" dirty="0" smtClean="0"/>
              <a:t>But eventually they will realize that everyone is unique and different and that they are all </a:t>
            </a:r>
            <a:r>
              <a:rPr lang="en-US" dirty="0" err="1" smtClean="0"/>
              <a:t>beautiful.Together</a:t>
            </a:r>
            <a:r>
              <a:rPr lang="en-US" dirty="0" smtClean="0"/>
              <a:t> the work and the sounds accomplished are much more harmonious. It is the difference that creates this beauty!</a:t>
            </a:r>
          </a:p>
        </p:txBody>
      </p:sp>
      <p:pic>
        <p:nvPicPr>
          <p:cNvPr id="7" name="Image 6" descr="F:\spectacle différences\différence7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714612" y="4500570"/>
            <a:ext cx="3102446" cy="20574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69</TotalTime>
  <Words>105</Words>
  <Application>Microsoft Office PowerPoint</Application>
  <PresentationFormat>Экран (4:3)</PresentationFormat>
  <Paragraphs>10</Paragraphs>
  <Slides>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</vt:i4>
      </vt:variant>
    </vt:vector>
  </HeadingPairs>
  <TitlesOfParts>
    <vt:vector size="5" baseType="lpstr">
      <vt:lpstr>Thème Office</vt:lpstr>
      <vt:lpstr>Activities in France about I’m special and differences. </vt:lpstr>
      <vt:lpstr>In litterature ( theatre, poem) , art, with the sign language, in EMC ..</vt:lpstr>
      <vt:lpstr>Презентация PowerPoint</vt:lpstr>
      <vt:lpstr>Monday the 3rd of June, we saw a beautiful show about differences…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Utilisateur</dc:creator>
  <cp:lastModifiedBy>Natalja Kozireva</cp:lastModifiedBy>
  <cp:revision>11</cp:revision>
  <dcterms:created xsi:type="dcterms:W3CDTF">2019-05-19T07:57:41Z</dcterms:created>
  <dcterms:modified xsi:type="dcterms:W3CDTF">2019-06-19T12:42:32Z</dcterms:modified>
</cp:coreProperties>
</file>