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6" r:id="rId5"/>
    <p:sldId id="260" r:id="rId6"/>
    <p:sldId id="265" r:id="rId7"/>
    <p:sldId id="257" r:id="rId8"/>
    <p:sldId id="264" r:id="rId9"/>
    <p:sldId id="261" r:id="rId10"/>
    <p:sldId id="262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B199D3-1F84-47D2-9F9D-3E1DA0714A4C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D60C755-60F0-46C2-8D16-B09354F6A06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9D3-1F84-47D2-9F9D-3E1DA0714A4C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C755-60F0-46C2-8D16-B09354F6A06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9D3-1F84-47D2-9F9D-3E1DA0714A4C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C755-60F0-46C2-8D16-B09354F6A06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B199D3-1F84-47D2-9F9D-3E1DA0714A4C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60C755-60F0-46C2-8D16-B09354F6A06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B199D3-1F84-47D2-9F9D-3E1DA0714A4C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D60C755-60F0-46C2-8D16-B09354F6A06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9D3-1F84-47D2-9F9D-3E1DA0714A4C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C755-60F0-46C2-8D16-B09354F6A06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9D3-1F84-47D2-9F9D-3E1DA0714A4C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C755-60F0-46C2-8D16-B09354F6A06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B199D3-1F84-47D2-9F9D-3E1DA0714A4C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60C755-60F0-46C2-8D16-B09354F6A06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9D3-1F84-47D2-9F9D-3E1DA0714A4C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C755-60F0-46C2-8D16-B09354F6A06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B199D3-1F84-47D2-9F9D-3E1DA0714A4C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60C755-60F0-46C2-8D16-B09354F6A06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B199D3-1F84-47D2-9F9D-3E1DA0714A4C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60C755-60F0-46C2-8D16-B09354F6A06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B199D3-1F84-47D2-9F9D-3E1DA0714A4C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D60C755-60F0-46C2-8D16-B09354F6A06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00298" y="1785926"/>
            <a:ext cx="6172200" cy="2804008"/>
          </a:xfrm>
        </p:spPr>
        <p:txBody>
          <a:bodyPr>
            <a:noAutofit/>
          </a:bodyPr>
          <a:lstStyle/>
          <a:p>
            <a:r>
              <a:rPr lang="fr-FR" sz="6000" dirty="0" err="1" smtClean="0"/>
              <a:t>Supporting</a:t>
            </a:r>
            <a:r>
              <a:rPr lang="fr-FR" sz="6000" dirty="0" smtClean="0"/>
              <a:t> </a:t>
            </a:r>
            <a:r>
              <a:rPr lang="fr-FR" sz="6000" dirty="0" err="1" smtClean="0"/>
              <a:t>children</a:t>
            </a:r>
            <a:r>
              <a:rPr lang="fr-FR" sz="6000" dirty="0" smtClean="0"/>
              <a:t> </a:t>
            </a:r>
            <a:r>
              <a:rPr lang="fr-FR" sz="6000" dirty="0" err="1" smtClean="0"/>
              <a:t>individuality</a:t>
            </a:r>
            <a:endParaRPr lang="fr-FR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/>
          <a:lstStyle/>
          <a:p>
            <a:r>
              <a:rPr lang="fr-FR" dirty="0" smtClean="0"/>
              <a:t>CMPP: </a:t>
            </a:r>
            <a:r>
              <a:rPr lang="fr-FR" dirty="0" err="1" smtClean="0"/>
              <a:t>medical</a:t>
            </a:r>
            <a:r>
              <a:rPr lang="fr-FR" dirty="0" smtClean="0"/>
              <a:t> center for </a:t>
            </a:r>
            <a:r>
              <a:rPr lang="fr-FR" dirty="0" err="1" smtClean="0"/>
              <a:t>psychology</a:t>
            </a:r>
            <a:r>
              <a:rPr lang="fr-FR" dirty="0" smtClean="0"/>
              <a:t> and </a:t>
            </a:r>
            <a:r>
              <a:rPr lang="fr-FR" dirty="0" err="1" smtClean="0"/>
              <a:t>pedagogy</a:t>
            </a:r>
            <a:endParaRPr lang="fr-FR" dirty="0" smtClean="0"/>
          </a:p>
          <a:p>
            <a:pPr>
              <a:buNone/>
            </a:pP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ask</a:t>
            </a:r>
            <a:r>
              <a:rPr lang="fr-FR" dirty="0" smtClean="0"/>
              <a:t> for </a:t>
            </a:r>
            <a:r>
              <a:rPr lang="fr-FR" dirty="0" err="1" smtClean="0"/>
              <a:t>helps</a:t>
            </a:r>
            <a:r>
              <a:rPr lang="fr-FR" dirty="0" smtClean="0"/>
              <a:t> but </a:t>
            </a:r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long (about 4 or 6 </a:t>
            </a:r>
            <a:r>
              <a:rPr lang="fr-FR" dirty="0" err="1" smtClean="0"/>
              <a:t>months</a:t>
            </a:r>
            <a:r>
              <a:rPr lang="fr-FR" dirty="0" smtClean="0"/>
              <a:t> </a:t>
            </a:r>
            <a:r>
              <a:rPr lang="fr-FR" dirty="0" err="1" smtClean="0"/>
              <a:t>waiting</a:t>
            </a:r>
            <a:r>
              <a:rPr lang="fr-FR" dirty="0" smtClean="0"/>
              <a:t>). </a:t>
            </a:r>
          </a:p>
          <a:p>
            <a:pPr>
              <a:buNone/>
            </a:pPr>
            <a:r>
              <a:rPr lang="fr-FR" dirty="0" smtClean="0"/>
              <a:t>A team </a:t>
            </a:r>
            <a:r>
              <a:rPr lang="fr-FR" dirty="0" err="1" smtClean="0"/>
              <a:t>take</a:t>
            </a:r>
            <a:r>
              <a:rPr lang="fr-FR" dirty="0" smtClean="0"/>
              <a:t> in charge all </a:t>
            </a:r>
            <a:r>
              <a:rPr lang="fr-FR" dirty="0" err="1" smtClean="0"/>
              <a:t>dificulties</a:t>
            </a:r>
            <a:r>
              <a:rPr lang="fr-FR" dirty="0" smtClean="0"/>
              <a:t> of the </a:t>
            </a:r>
            <a:r>
              <a:rPr lang="fr-FR" dirty="0" err="1" smtClean="0"/>
              <a:t>child</a:t>
            </a:r>
            <a:r>
              <a:rPr lang="fr-FR" dirty="0" smtClean="0"/>
              <a:t> and help in </a:t>
            </a:r>
            <a:r>
              <a:rPr lang="fr-FR" dirty="0" err="1" smtClean="0"/>
              <a:t>outside</a:t>
            </a:r>
            <a:r>
              <a:rPr lang="fr-FR" dirty="0" smtClean="0"/>
              <a:t> the </a:t>
            </a:r>
            <a:r>
              <a:rPr lang="fr-FR" dirty="0" err="1" smtClean="0"/>
              <a:t>scholl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CMPEA: </a:t>
            </a:r>
            <a:r>
              <a:rPr lang="fr-FR" dirty="0" err="1" smtClean="0"/>
              <a:t>psychological</a:t>
            </a:r>
            <a:r>
              <a:rPr lang="fr-FR" dirty="0" smtClean="0"/>
              <a:t> </a:t>
            </a:r>
            <a:r>
              <a:rPr lang="fr-FR" dirty="0" err="1" smtClean="0"/>
              <a:t>medical</a:t>
            </a:r>
            <a:r>
              <a:rPr lang="fr-FR" dirty="0" smtClean="0"/>
              <a:t> center for </a:t>
            </a:r>
            <a:r>
              <a:rPr lang="fr-FR" dirty="0" err="1" smtClean="0"/>
              <a:t>children</a:t>
            </a:r>
            <a:r>
              <a:rPr lang="fr-FR" dirty="0" smtClean="0"/>
              <a:t> and teenagers </a:t>
            </a:r>
          </a:p>
          <a:p>
            <a:pPr>
              <a:buNone/>
            </a:pPr>
            <a:r>
              <a:rPr lang="fr-FR" dirty="0" smtClean="0"/>
              <a:t>The </a:t>
            </a:r>
            <a:r>
              <a:rPr lang="fr-FR" dirty="0" err="1" smtClean="0"/>
              <a:t>same</a:t>
            </a:r>
            <a:r>
              <a:rPr lang="fr-FR" dirty="0" smtClean="0"/>
              <a:t> as the CMPP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, help by </a:t>
            </a:r>
            <a:r>
              <a:rPr lang="fr-FR" dirty="0" err="1" smtClean="0"/>
              <a:t>teachers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Special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’ groups = APC in french</a:t>
            </a:r>
          </a:p>
          <a:p>
            <a:pPr>
              <a:buNone/>
            </a:pPr>
            <a:r>
              <a:rPr lang="fr-FR" dirty="0" smtClean="0"/>
              <a:t>On </a:t>
            </a:r>
            <a:r>
              <a:rPr lang="fr-FR" dirty="0" err="1" smtClean="0"/>
              <a:t>Monday</a:t>
            </a:r>
            <a:r>
              <a:rPr lang="fr-FR" dirty="0" smtClean="0"/>
              <a:t>, </a:t>
            </a:r>
            <a:r>
              <a:rPr lang="fr-FR" dirty="0" err="1" smtClean="0"/>
              <a:t>tuesday</a:t>
            </a:r>
            <a:r>
              <a:rPr lang="fr-FR" dirty="0" smtClean="0"/>
              <a:t> and </a:t>
            </a:r>
            <a:r>
              <a:rPr lang="fr-FR" dirty="0" err="1" smtClean="0"/>
              <a:t>thursdsay</a:t>
            </a:r>
            <a:r>
              <a:rPr lang="fr-FR" dirty="0" smtClean="0"/>
              <a:t>,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teacher</a:t>
            </a:r>
            <a:r>
              <a:rPr lang="fr-FR" dirty="0" smtClean="0"/>
              <a:t> </a:t>
            </a:r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pupils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have </a:t>
            </a:r>
            <a:r>
              <a:rPr lang="fr-FR" dirty="0" err="1" smtClean="0"/>
              <a:t>dificulties</a:t>
            </a:r>
            <a:r>
              <a:rPr lang="fr-FR" dirty="0" smtClean="0"/>
              <a:t> in french or </a:t>
            </a:r>
            <a:r>
              <a:rPr lang="fr-FR" dirty="0" err="1" smtClean="0"/>
              <a:t>mathematics</a:t>
            </a:r>
            <a:r>
              <a:rPr lang="fr-FR" dirty="0" smtClean="0"/>
              <a:t> and help </a:t>
            </a:r>
            <a:r>
              <a:rPr lang="fr-FR" dirty="0" err="1" smtClean="0"/>
              <a:t>them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40 minutes </a:t>
            </a:r>
            <a:r>
              <a:rPr lang="fr-FR" dirty="0" err="1" smtClean="0"/>
              <a:t>from</a:t>
            </a:r>
            <a:r>
              <a:rPr lang="fr-FR" dirty="0" smtClean="0"/>
              <a:t> 12h10 to 12h40. The group </a:t>
            </a:r>
            <a:r>
              <a:rPr lang="fr-FR" dirty="0" err="1" smtClean="0"/>
              <a:t>is</a:t>
            </a:r>
            <a:r>
              <a:rPr lang="fr-FR" dirty="0" smtClean="0"/>
              <a:t> about 4 or 5 </a:t>
            </a:r>
            <a:r>
              <a:rPr lang="fr-FR" dirty="0" err="1" smtClean="0"/>
              <a:t>pupils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smtClean="0"/>
              <a:t>PPRE = </a:t>
            </a:r>
            <a:r>
              <a:rPr lang="fr-FR" dirty="0" err="1" smtClean="0"/>
              <a:t>personalized</a:t>
            </a:r>
            <a:r>
              <a:rPr lang="fr-FR" dirty="0" smtClean="0"/>
              <a:t> plan for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success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Pupils with a lot of learning </a:t>
            </a:r>
            <a:r>
              <a:rPr lang="fr-FR" dirty="0" smtClean="0"/>
              <a:t>dif</a:t>
            </a:r>
            <a:r>
              <a:rPr lang="lv-LV" dirty="0" smtClean="0"/>
              <a:t>f</a:t>
            </a:r>
            <a:r>
              <a:rPr lang="fr-FR" dirty="0" smtClean="0"/>
              <a:t>iculties </a:t>
            </a:r>
            <a:r>
              <a:rPr lang="fr-FR" dirty="0" smtClean="0"/>
              <a:t>has a individual plan to permit him to progress at his own pace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>
            <a:normAutofit/>
          </a:bodyPr>
          <a:lstStyle/>
          <a:p>
            <a:r>
              <a:rPr lang="fr-FR" dirty="0" err="1" smtClean="0"/>
              <a:t>Personalized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as </a:t>
            </a:r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hole</a:t>
            </a:r>
            <a:r>
              <a:rPr lang="fr-FR" dirty="0" smtClean="0"/>
              <a:t>, photocopies,…</a:t>
            </a:r>
          </a:p>
          <a:p>
            <a:endParaRPr lang="fr-FR" dirty="0" smtClean="0"/>
          </a:p>
          <a:p>
            <a:r>
              <a:rPr lang="fr-FR" dirty="0" smtClean="0"/>
              <a:t>Help </a:t>
            </a:r>
            <a:r>
              <a:rPr lang="fr-FR" dirty="0" err="1" smtClean="0"/>
              <a:t>at</a:t>
            </a:r>
            <a:r>
              <a:rPr lang="fr-FR" dirty="0" smtClean="0"/>
              <a:t> the desk of the </a:t>
            </a:r>
            <a:r>
              <a:rPr lang="fr-FR" dirty="0" err="1" smtClean="0"/>
              <a:t>teacher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Reformulate</a:t>
            </a:r>
            <a:r>
              <a:rPr lang="fr-FR" dirty="0" smtClean="0"/>
              <a:t> the instructions</a:t>
            </a:r>
          </a:p>
          <a:p>
            <a:endParaRPr lang="fr-FR" dirty="0" smtClean="0"/>
          </a:p>
          <a:p>
            <a:r>
              <a:rPr lang="fr-FR" dirty="0" err="1" smtClean="0"/>
              <a:t>Tutoring</a:t>
            </a:r>
            <a:r>
              <a:rPr lang="fr-FR" dirty="0" smtClean="0"/>
              <a:t> in class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F:\Erasmus Espagne\aide\received_45610132514361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14818"/>
            <a:ext cx="297289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F:\Erasmus Espagne\aide\received_437668816995873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256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:\Erasmus Espagne\aide\received_668930796862324.jpe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31432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F:\Erasmus Espagne\aide\20190516_1010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6058"/>
            <a:ext cx="3931760" cy="222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Person</a:t>
            </a:r>
            <a:r>
              <a:rPr lang="lv-LV" dirty="0" smtClean="0"/>
              <a:t>a</a:t>
            </a:r>
            <a:r>
              <a:rPr lang="fr-FR" dirty="0" smtClean="0"/>
              <a:t>lized </a:t>
            </a:r>
            <a:r>
              <a:rPr lang="fr-FR" dirty="0" smtClean="0"/>
              <a:t>program for handicaped pupils= PPS in french</a:t>
            </a:r>
          </a:p>
          <a:p>
            <a:r>
              <a:rPr lang="fr-FR" dirty="0" err="1" smtClean="0"/>
              <a:t>Personalized</a:t>
            </a:r>
            <a:r>
              <a:rPr lang="fr-FR" dirty="0" smtClean="0"/>
              <a:t> program for </a:t>
            </a:r>
            <a:r>
              <a:rPr lang="fr-FR" dirty="0" err="1" smtClean="0"/>
              <a:t>pupils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dvs</a:t>
            </a:r>
            <a:r>
              <a:rPr lang="fr-FR" dirty="0" smtClean="0"/>
              <a:t> trouble ( </a:t>
            </a:r>
            <a:r>
              <a:rPr lang="fr-FR" dirty="0" err="1" smtClean="0"/>
              <a:t>dyslexic</a:t>
            </a:r>
            <a:r>
              <a:rPr lang="fr-FR" dirty="0" smtClean="0"/>
              <a:t>, </a:t>
            </a:r>
            <a:r>
              <a:rPr lang="fr-FR" dirty="0" err="1" smtClean="0"/>
              <a:t>dysgraphia</a:t>
            </a:r>
            <a:r>
              <a:rPr lang="fr-FR" dirty="0" smtClean="0"/>
              <a:t>, …) </a:t>
            </a:r>
          </a:p>
          <a:p>
            <a:endParaRPr lang="fr-FR" dirty="0" smtClean="0"/>
          </a:p>
          <a:p>
            <a:r>
              <a:rPr lang="fr-FR" dirty="0" smtClean="0"/>
              <a:t>Decompartmentalization: pupil with huge </a:t>
            </a:r>
            <a:r>
              <a:rPr lang="fr-FR" dirty="0" smtClean="0"/>
              <a:t>di</a:t>
            </a:r>
            <a:r>
              <a:rPr lang="lv-LV" dirty="0" smtClean="0"/>
              <a:t>f</a:t>
            </a:r>
            <a:r>
              <a:rPr lang="fr-FR" dirty="0" smtClean="0"/>
              <a:t>ficulties </a:t>
            </a:r>
            <a:r>
              <a:rPr lang="fr-FR" dirty="0" smtClean="0"/>
              <a:t>goes to learn the skills he doesn’t have in an other class, usually the below class</a:t>
            </a:r>
          </a:p>
          <a:p>
            <a:endParaRPr lang="fr-FR" dirty="0" smtClean="0"/>
          </a:p>
          <a:p>
            <a:r>
              <a:rPr lang="fr-FR" dirty="0" smtClean="0"/>
              <a:t>Meeting of the </a:t>
            </a:r>
            <a:r>
              <a:rPr lang="fr-FR" dirty="0" err="1" smtClean="0"/>
              <a:t>educational</a:t>
            </a:r>
            <a:r>
              <a:rPr lang="fr-FR" dirty="0" smtClean="0"/>
              <a:t> team: in case of </a:t>
            </a:r>
            <a:r>
              <a:rPr lang="fr-FR" dirty="0" err="1" smtClean="0"/>
              <a:t>huge</a:t>
            </a:r>
            <a:r>
              <a:rPr lang="fr-FR" dirty="0" smtClean="0"/>
              <a:t> and long-lasting </a:t>
            </a:r>
            <a:r>
              <a:rPr lang="fr-FR" dirty="0" err="1" smtClean="0"/>
              <a:t>dificulties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meet</a:t>
            </a:r>
            <a:r>
              <a:rPr lang="fr-FR" dirty="0" smtClean="0"/>
              <a:t> all the </a:t>
            </a:r>
            <a:r>
              <a:rPr lang="fr-FR" dirty="0" err="1" smtClean="0"/>
              <a:t>members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pupil</a:t>
            </a:r>
            <a:r>
              <a:rPr lang="fr-FR" dirty="0" smtClean="0"/>
              <a:t> to </a:t>
            </a:r>
            <a:r>
              <a:rPr lang="fr-FR" dirty="0" err="1" smtClean="0"/>
              <a:t>search</a:t>
            </a:r>
            <a:r>
              <a:rPr lang="fr-FR" dirty="0" smtClean="0"/>
              <a:t> solutions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7467600" cy="5572164"/>
          </a:xfrm>
        </p:spPr>
        <p:txBody>
          <a:bodyPr/>
          <a:lstStyle/>
          <a:p>
            <a:r>
              <a:rPr lang="fr-FR" dirty="0" smtClean="0"/>
              <a:t>Call to the </a:t>
            </a:r>
            <a:r>
              <a:rPr lang="fr-FR" dirty="0" err="1" smtClean="0"/>
              <a:t>psychologist</a:t>
            </a:r>
            <a:r>
              <a:rPr lang="fr-FR" dirty="0" smtClean="0"/>
              <a:t> of the </a:t>
            </a:r>
            <a:r>
              <a:rPr lang="fr-FR" dirty="0" err="1" smtClean="0"/>
              <a:t>school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If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ask</a:t>
            </a:r>
            <a:r>
              <a:rPr lang="fr-FR" dirty="0" smtClean="0"/>
              <a:t> </a:t>
            </a:r>
            <a:r>
              <a:rPr lang="fr-FR" dirty="0" err="1" smtClean="0"/>
              <a:t>him</a:t>
            </a:r>
            <a:r>
              <a:rPr lang="fr-FR" dirty="0" smtClean="0"/>
              <a:t> to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pupils</a:t>
            </a:r>
            <a:r>
              <a:rPr lang="fr-FR" dirty="0" smtClean="0"/>
              <a:t> and tell us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have to do or </a:t>
            </a:r>
            <a:r>
              <a:rPr lang="fr-FR" dirty="0" err="1" smtClean="0"/>
              <a:t>what</a:t>
            </a:r>
            <a:r>
              <a:rPr lang="fr-FR" dirty="0" smtClean="0"/>
              <a:t> help </a:t>
            </a:r>
            <a:r>
              <a:rPr lang="fr-FR" dirty="0" err="1" smtClean="0"/>
              <a:t>we</a:t>
            </a:r>
            <a:r>
              <a:rPr lang="fr-FR" dirty="0" smtClean="0"/>
              <a:t> have to </a:t>
            </a:r>
            <a:r>
              <a:rPr lang="fr-FR" dirty="0" err="1" smtClean="0"/>
              <a:t>ask</a:t>
            </a:r>
            <a:r>
              <a:rPr lang="fr-FR" dirty="0" smtClean="0"/>
              <a:t> to the </a:t>
            </a:r>
            <a:r>
              <a:rPr lang="fr-FR" dirty="0" err="1" smtClean="0"/>
              <a:t>family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IMG-20190218-WA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3116"/>
            <a:ext cx="7239019" cy="4071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AVS =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carer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She</a:t>
            </a:r>
            <a:r>
              <a:rPr lang="fr-FR" dirty="0" smtClean="0"/>
              <a:t> </a:t>
            </a:r>
            <a:r>
              <a:rPr lang="fr-FR" dirty="0" err="1" smtClean="0"/>
              <a:t>helps</a:t>
            </a:r>
            <a:r>
              <a:rPr lang="fr-FR" dirty="0" smtClean="0"/>
              <a:t> </a:t>
            </a:r>
            <a:r>
              <a:rPr lang="fr-FR" dirty="0" err="1" smtClean="0"/>
              <a:t>pupils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have </a:t>
            </a:r>
            <a:r>
              <a:rPr lang="fr-FR" dirty="0" err="1" smtClean="0"/>
              <a:t>difficulties</a:t>
            </a:r>
            <a:r>
              <a:rPr lang="fr-FR" dirty="0" smtClean="0"/>
              <a:t> (</a:t>
            </a:r>
            <a:r>
              <a:rPr lang="fr-FR" dirty="0" err="1" smtClean="0"/>
              <a:t>learning</a:t>
            </a:r>
            <a:r>
              <a:rPr lang="fr-FR" dirty="0" smtClean="0"/>
              <a:t>, </a:t>
            </a:r>
            <a:r>
              <a:rPr lang="fr-FR" dirty="0" err="1" smtClean="0"/>
              <a:t>desease</a:t>
            </a:r>
            <a:r>
              <a:rPr lang="fr-FR" dirty="0" smtClean="0"/>
              <a:t>, mental or </a:t>
            </a:r>
            <a:r>
              <a:rPr lang="fr-FR" dirty="0" err="1" smtClean="0"/>
              <a:t>physical</a:t>
            </a:r>
            <a:r>
              <a:rPr lang="fr-FR" dirty="0" smtClean="0"/>
              <a:t> handicap)</a:t>
            </a:r>
          </a:p>
          <a:p>
            <a:endParaRPr lang="fr-FR" dirty="0" smtClean="0"/>
          </a:p>
          <a:p>
            <a:r>
              <a:rPr lang="fr-FR" dirty="0" err="1" smtClean="0"/>
              <a:t>She</a:t>
            </a:r>
            <a:r>
              <a:rPr lang="fr-FR" dirty="0" smtClean="0"/>
              <a:t> </a:t>
            </a:r>
            <a:r>
              <a:rPr lang="fr-FR" dirty="0" err="1" smtClean="0"/>
              <a:t>explains</a:t>
            </a:r>
            <a:r>
              <a:rPr lang="fr-FR" dirty="0" smtClean="0"/>
              <a:t> all </a:t>
            </a:r>
            <a:r>
              <a:rPr lang="fr-FR" dirty="0" err="1" smtClean="0"/>
              <a:t>activities</a:t>
            </a:r>
            <a:r>
              <a:rPr lang="fr-FR" dirty="0" smtClean="0"/>
              <a:t> and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pupil</a:t>
            </a:r>
            <a:r>
              <a:rPr lang="fr-FR" dirty="0" smtClean="0"/>
              <a:t> </a:t>
            </a:r>
            <a:r>
              <a:rPr lang="fr-FR" dirty="0" err="1" smtClean="0"/>
              <a:t>she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in charge</a:t>
            </a:r>
          </a:p>
          <a:p>
            <a:endParaRPr lang="fr-FR" dirty="0" smtClean="0"/>
          </a:p>
          <a:p>
            <a:r>
              <a:rPr lang="fr-FR" dirty="0" err="1" smtClean="0"/>
              <a:t>She</a:t>
            </a:r>
            <a:r>
              <a:rPr lang="fr-FR" dirty="0" smtClean="0"/>
              <a:t> </a:t>
            </a:r>
            <a:r>
              <a:rPr lang="fr-FR" dirty="0" err="1" smtClean="0"/>
              <a:t>follows</a:t>
            </a:r>
            <a:r>
              <a:rPr lang="fr-FR" dirty="0" smtClean="0"/>
              <a:t> the </a:t>
            </a:r>
            <a:r>
              <a:rPr lang="fr-FR" dirty="0" err="1" smtClean="0"/>
              <a:t>pupil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all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schooling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AVS</a:t>
            </a:r>
            <a:endParaRPr lang="fr-FR" dirty="0"/>
          </a:p>
        </p:txBody>
      </p:sp>
      <p:pic>
        <p:nvPicPr>
          <p:cNvPr id="4" name="Espace réservé du contenu 3" descr="IMG-20190218-WA00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86050" y="428604"/>
            <a:ext cx="5449716" cy="3065465"/>
          </a:xfrm>
          <a:prstGeom prst="rect">
            <a:avLst/>
          </a:prstGeom>
        </p:spPr>
      </p:pic>
      <p:pic>
        <p:nvPicPr>
          <p:cNvPr id="5" name="Image 4" descr="IMG-20190218-WA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876"/>
            <a:ext cx="5207004" cy="292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helps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Psychologist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Speech </a:t>
            </a:r>
            <a:r>
              <a:rPr lang="fr-FR" dirty="0" err="1" smtClean="0"/>
              <a:t>therapist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Orthoptist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Psychomotor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Hospital</a:t>
            </a:r>
            <a:r>
              <a:rPr lang="fr-FR" dirty="0" smtClean="0"/>
              <a:t> checkup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</TotalTime>
  <Words>326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Oriel</vt:lpstr>
      <vt:lpstr>Supporting children individuality</vt:lpstr>
      <vt:lpstr>At school, help by teachers</vt:lpstr>
      <vt:lpstr>Презентация PowerPoint</vt:lpstr>
      <vt:lpstr>Презентация PowerPoint</vt:lpstr>
      <vt:lpstr>Презентация PowerPoint</vt:lpstr>
      <vt:lpstr>Презентация PowerPoint</vt:lpstr>
      <vt:lpstr>AVS = school carer</vt:lpstr>
      <vt:lpstr>AVS</vt:lpstr>
      <vt:lpstr>External helps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children individuality</dc:title>
  <dc:creator>ECOLE DIRECTION</dc:creator>
  <cp:lastModifiedBy>Natalja Kozireva</cp:lastModifiedBy>
  <cp:revision>8</cp:revision>
  <dcterms:created xsi:type="dcterms:W3CDTF">2019-02-17T10:30:41Z</dcterms:created>
  <dcterms:modified xsi:type="dcterms:W3CDTF">2019-06-18T08:27:32Z</dcterms:modified>
</cp:coreProperties>
</file>