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9" r:id="rId2"/>
    <p:sldId id="257" r:id="rId3"/>
    <p:sldId id="270" r:id="rId4"/>
    <p:sldId id="271" r:id="rId5"/>
    <p:sldId id="256" r:id="rId6"/>
    <p:sldId id="268" r:id="rId7"/>
    <p:sldId id="261" r:id="rId8"/>
    <p:sldId id="260" r:id="rId9"/>
    <p:sldId id="267" r:id="rId10"/>
    <p:sldId id="264" r:id="rId11"/>
    <p:sldId id="258" r:id="rId12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-389" y="-77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3D8A5-AE17-45F2-AC8C-ABE0662243E6}" type="datetimeFigureOut">
              <a:rPr lang="es-ES" smtClean="0"/>
              <a:pPr/>
              <a:t>09/05/2020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ABC23-3ABB-4B24-8DB5-B222AFC3F6E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421083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3D8A5-AE17-45F2-AC8C-ABE0662243E6}" type="datetimeFigureOut">
              <a:rPr lang="es-ES" smtClean="0"/>
              <a:pPr/>
              <a:t>09/05/2020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ABC23-3ABB-4B24-8DB5-B222AFC3F6E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8103995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3D8A5-AE17-45F2-AC8C-ABE0662243E6}" type="datetimeFigureOut">
              <a:rPr lang="es-ES" smtClean="0"/>
              <a:pPr/>
              <a:t>09/05/2020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ABC23-3ABB-4B24-8DB5-B222AFC3F6E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106946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3D8A5-AE17-45F2-AC8C-ABE0662243E6}" type="datetimeFigureOut">
              <a:rPr lang="es-ES" smtClean="0"/>
              <a:pPr/>
              <a:t>09/05/2020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ABC23-3ABB-4B24-8DB5-B222AFC3F6E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386393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3D8A5-AE17-45F2-AC8C-ABE0662243E6}" type="datetimeFigureOut">
              <a:rPr lang="es-ES" smtClean="0"/>
              <a:pPr/>
              <a:t>09/05/2020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ABC23-3ABB-4B24-8DB5-B222AFC3F6E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639353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3D8A5-AE17-45F2-AC8C-ABE0662243E6}" type="datetimeFigureOut">
              <a:rPr lang="es-ES" smtClean="0"/>
              <a:pPr/>
              <a:t>09/05/2020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ABC23-3ABB-4B24-8DB5-B222AFC3F6E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893234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3D8A5-AE17-45F2-AC8C-ABE0662243E6}" type="datetimeFigureOut">
              <a:rPr lang="es-ES" smtClean="0"/>
              <a:pPr/>
              <a:t>09/05/2020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ABC23-3ABB-4B24-8DB5-B222AFC3F6E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912149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3D8A5-AE17-45F2-AC8C-ABE0662243E6}" type="datetimeFigureOut">
              <a:rPr lang="es-ES" smtClean="0"/>
              <a:pPr/>
              <a:t>09/05/2020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ABC23-3ABB-4B24-8DB5-B222AFC3F6E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583752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3D8A5-AE17-45F2-AC8C-ABE0662243E6}" type="datetimeFigureOut">
              <a:rPr lang="es-ES" smtClean="0"/>
              <a:pPr/>
              <a:t>09/05/2020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ABC23-3ABB-4B24-8DB5-B222AFC3F6E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835167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3D8A5-AE17-45F2-AC8C-ABE0662243E6}" type="datetimeFigureOut">
              <a:rPr lang="es-ES" smtClean="0"/>
              <a:pPr/>
              <a:t>09/05/2020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ABC23-3ABB-4B24-8DB5-B222AFC3F6E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646300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3D8A5-AE17-45F2-AC8C-ABE0662243E6}" type="datetimeFigureOut">
              <a:rPr lang="es-ES" smtClean="0"/>
              <a:pPr/>
              <a:t>09/05/2020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ABC23-3ABB-4B24-8DB5-B222AFC3F6E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146309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63D8A5-AE17-45F2-AC8C-ABE0662243E6}" type="datetimeFigureOut">
              <a:rPr lang="es-ES" smtClean="0"/>
              <a:pPr/>
              <a:t>09/05/2020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2ABC23-3ABB-4B24-8DB5-B222AFC3F6E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714956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9.jpeg"/><Relationship Id="rId7" Type="http://schemas.openxmlformats.org/officeDocument/2006/relationships/image" Target="../media/image62.jpeg"/><Relationship Id="rId2" Type="http://schemas.openxmlformats.org/officeDocument/2006/relationships/slideLayout" Target="../slideLayouts/slideLayout1.xml"/><Relationship Id="rId1" Type="http://schemas.openxmlformats.org/officeDocument/2006/relationships/video" Target="../media/media3.mp4"/><Relationship Id="rId6" Type="http://schemas.openxmlformats.org/officeDocument/2006/relationships/image" Target="../media/image61.png"/><Relationship Id="rId5" Type="http://schemas.microsoft.com/office/2007/relationships/media" Target="../media/media3.mp4"/><Relationship Id="rId4" Type="http://schemas.openxmlformats.org/officeDocument/2006/relationships/image" Target="../media/image6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e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458529" y="365127"/>
            <a:ext cx="4977442" cy="1325563"/>
          </a:xfrm>
        </p:spPr>
        <p:txBody>
          <a:bodyPr/>
          <a:lstStyle/>
          <a:p>
            <a:r>
              <a:rPr lang="es-ES" dirty="0" smtClean="0"/>
              <a:t>WORKING AT HOME</a:t>
            </a:r>
            <a:endParaRPr lang="es-ES" dirty="0"/>
          </a:p>
        </p:txBody>
      </p:sp>
      <p:pic>
        <p:nvPicPr>
          <p:cNvPr id="4" name="3 Marcador de contenido" descr="LOGO3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88552" y="1300156"/>
            <a:ext cx="4048942" cy="5083840"/>
          </a:xfrm>
        </p:spPr>
      </p:pic>
      <p:pic>
        <p:nvPicPr>
          <p:cNvPr id="5" name="4 Imagen" descr="LOGOTIP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52713" y="1383548"/>
            <a:ext cx="3296728" cy="2076939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4865299" y="3631721"/>
            <a:ext cx="40457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err="1" smtClean="0">
                <a:latin typeface="Comic Sans MS" pitchFamily="66" charset="0"/>
              </a:rPr>
              <a:t>Activities</a:t>
            </a:r>
            <a:r>
              <a:rPr lang="es-ES" sz="2400" dirty="0" smtClean="0">
                <a:latin typeface="Comic Sans MS" pitchFamily="66" charset="0"/>
              </a:rPr>
              <a:t> </a:t>
            </a:r>
            <a:r>
              <a:rPr lang="es-ES" sz="2400" dirty="0" err="1" smtClean="0">
                <a:latin typeface="Comic Sans MS" pitchFamily="66" charset="0"/>
              </a:rPr>
              <a:t>that</a:t>
            </a:r>
            <a:r>
              <a:rPr lang="es-ES" sz="2400" dirty="0" smtClean="0">
                <a:latin typeface="Comic Sans MS" pitchFamily="66" charset="0"/>
              </a:rPr>
              <a:t> </a:t>
            </a:r>
            <a:r>
              <a:rPr lang="es-ES" sz="2400" dirty="0" err="1" smtClean="0">
                <a:latin typeface="Comic Sans MS" pitchFamily="66" charset="0"/>
              </a:rPr>
              <a:t>our</a:t>
            </a:r>
            <a:r>
              <a:rPr lang="es-ES" sz="2400" dirty="0" smtClean="0">
                <a:latin typeface="Comic Sans MS" pitchFamily="66" charset="0"/>
              </a:rPr>
              <a:t> </a:t>
            </a:r>
            <a:r>
              <a:rPr lang="es-ES" sz="2400" dirty="0" err="1" smtClean="0">
                <a:latin typeface="Comic Sans MS" pitchFamily="66" charset="0"/>
              </a:rPr>
              <a:t>pupils</a:t>
            </a:r>
            <a:r>
              <a:rPr lang="es-ES" sz="2400" dirty="0" smtClean="0">
                <a:latin typeface="Comic Sans MS" pitchFamily="66" charset="0"/>
              </a:rPr>
              <a:t> are </a:t>
            </a:r>
            <a:r>
              <a:rPr lang="es-ES" sz="2400" dirty="0" err="1" smtClean="0">
                <a:latin typeface="Comic Sans MS" pitchFamily="66" charset="0"/>
              </a:rPr>
              <a:t>doing</a:t>
            </a:r>
            <a:r>
              <a:rPr lang="es-ES" sz="2400" dirty="0" smtClean="0">
                <a:latin typeface="Comic Sans MS" pitchFamily="66" charset="0"/>
              </a:rPr>
              <a:t> at home </a:t>
            </a:r>
            <a:r>
              <a:rPr lang="es-ES" sz="2400" dirty="0" err="1" smtClean="0">
                <a:latin typeface="Comic Sans MS" pitchFamily="66" charset="0"/>
              </a:rPr>
              <a:t>during</a:t>
            </a:r>
            <a:r>
              <a:rPr lang="es-ES" sz="2400" dirty="0" smtClean="0">
                <a:latin typeface="Comic Sans MS" pitchFamily="66" charset="0"/>
              </a:rPr>
              <a:t> </a:t>
            </a:r>
            <a:r>
              <a:rPr lang="es-ES" sz="2400" dirty="0" err="1" smtClean="0">
                <a:latin typeface="Comic Sans MS" pitchFamily="66" charset="0"/>
              </a:rPr>
              <a:t>confinement</a:t>
            </a:r>
            <a:r>
              <a:rPr lang="es-ES" sz="2400" dirty="0" smtClean="0">
                <a:latin typeface="Comic Sans MS" pitchFamily="66" charset="0"/>
              </a:rPr>
              <a:t> </a:t>
            </a:r>
            <a:endParaRPr lang="es-ES" sz="24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n 24">
            <a:extLst>
              <a:ext uri="{FF2B5EF4-FFF2-40B4-BE49-F238E27FC236}">
                <a16:creationId xmlns:a16="http://schemas.microsoft.com/office/drawing/2014/main" xmlns="" id="{4B6B467E-A7A5-4964-8155-EAACC414E4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35901" y="255464"/>
            <a:ext cx="3903999" cy="2927999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xmlns="" id="{97AE550E-0220-4FC5-8CEE-AA5B9CD759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251" y="363985"/>
            <a:ext cx="2956844" cy="221763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DEF51E59-F240-4B53-BE5F-B8D22CDACC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38981" y="3616841"/>
            <a:ext cx="3273785" cy="2455339"/>
          </a:xfrm>
          <a:prstGeom prst="rect">
            <a:avLst/>
          </a:prstGeom>
        </p:spPr>
      </p:pic>
      <p:pic>
        <p:nvPicPr>
          <p:cNvPr id="6" name="Imagen 20">
            <a:extLst>
              <a:ext uri="{FF2B5EF4-FFF2-40B4-BE49-F238E27FC236}">
                <a16:creationId xmlns:a16="http://schemas.microsoft.com/office/drawing/2014/main" xmlns="" id="{609D87A0-80FF-4563-AB4E-CE987D423D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13053" y="3147814"/>
            <a:ext cx="4365051" cy="3273788"/>
          </a:xfrm>
          <a:prstGeom prst="rect">
            <a:avLst/>
          </a:prstGeom>
        </p:spPr>
      </p:pic>
      <p:sp>
        <p:nvSpPr>
          <p:cNvPr id="7" name="6 Cara sonriente"/>
          <p:cNvSpPr/>
          <p:nvPr/>
        </p:nvSpPr>
        <p:spPr>
          <a:xfrm>
            <a:off x="7047782" y="4123428"/>
            <a:ext cx="284671" cy="336430"/>
          </a:xfrm>
          <a:prstGeom prst="smileyFace">
            <a:avLst>
              <a:gd name="adj" fmla="val 4653"/>
            </a:avLst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7 Cara sonriente"/>
          <p:cNvSpPr/>
          <p:nvPr/>
        </p:nvSpPr>
        <p:spPr>
          <a:xfrm>
            <a:off x="7867292" y="4442603"/>
            <a:ext cx="307676" cy="368061"/>
          </a:xfrm>
          <a:prstGeom prst="smileyFace">
            <a:avLst>
              <a:gd name="adj" fmla="val 4653"/>
            </a:avLst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9 Cara sonriente"/>
          <p:cNvSpPr/>
          <p:nvPr/>
        </p:nvSpPr>
        <p:spPr>
          <a:xfrm>
            <a:off x="1923693" y="828135"/>
            <a:ext cx="307676" cy="368061"/>
          </a:xfrm>
          <a:prstGeom prst="smileyFace">
            <a:avLst>
              <a:gd name="adj" fmla="val 4653"/>
            </a:avLst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11 Cara sonriente"/>
          <p:cNvSpPr/>
          <p:nvPr/>
        </p:nvSpPr>
        <p:spPr>
          <a:xfrm>
            <a:off x="6708478" y="1756912"/>
            <a:ext cx="307676" cy="368061"/>
          </a:xfrm>
          <a:prstGeom prst="smileyFace">
            <a:avLst>
              <a:gd name="adj" fmla="val 4653"/>
            </a:avLst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12 Cara sonriente"/>
          <p:cNvSpPr/>
          <p:nvPr/>
        </p:nvSpPr>
        <p:spPr>
          <a:xfrm>
            <a:off x="577973" y="1199071"/>
            <a:ext cx="307676" cy="368061"/>
          </a:xfrm>
          <a:prstGeom prst="smileyFace">
            <a:avLst>
              <a:gd name="adj" fmla="val 4653"/>
            </a:avLst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996418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22">
            <a:extLst>
              <a:ext uri="{FF2B5EF4-FFF2-40B4-BE49-F238E27FC236}">
                <a16:creationId xmlns:a16="http://schemas.microsoft.com/office/drawing/2014/main" xmlns="" id="{E61771D1-7291-412F-9162-C9D6BC54A8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979" y="557074"/>
            <a:ext cx="3280160" cy="2871926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xmlns="" id="{2519DF1C-9CF7-4107-A8E8-98BE5A60CD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37436" y="119683"/>
            <a:ext cx="4683464" cy="3512598"/>
          </a:xfrm>
          <a:prstGeom prst="rect">
            <a:avLst/>
          </a:prstGeom>
        </p:spPr>
      </p:pic>
      <p:pic>
        <p:nvPicPr>
          <p:cNvPr id="7" name="VID-20200331-WA0023">
            <a:hlinkClick r:id="" action="ppaction://media"/>
            <a:extLst>
              <a:ext uri="{FF2B5EF4-FFF2-40B4-BE49-F238E27FC236}">
                <a16:creationId xmlns:a16="http://schemas.microsoft.com/office/drawing/2014/main" xmlns="" id="{A0E5D4FE-8142-4B25-9043-89DEBB512B4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25373" y="4572007"/>
            <a:ext cx="3421319" cy="188217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8CD9A9A0-B0C4-4950-8CCB-E4F9429447B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05727" y="4010986"/>
            <a:ext cx="3543300" cy="2657475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85B428E0-9545-433C-B7A5-9AD89C2C4A1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97076" y="4504562"/>
            <a:ext cx="2381890" cy="1786417"/>
          </a:xfrm>
          <a:prstGeom prst="rect">
            <a:avLst/>
          </a:prstGeom>
        </p:spPr>
      </p:pic>
      <p:sp>
        <p:nvSpPr>
          <p:cNvPr id="10" name="9 Cara sonriente"/>
          <p:cNvSpPr/>
          <p:nvPr/>
        </p:nvSpPr>
        <p:spPr>
          <a:xfrm>
            <a:off x="4813373" y="447651"/>
            <a:ext cx="307676" cy="368061"/>
          </a:xfrm>
          <a:prstGeom prst="smileyFace">
            <a:avLst>
              <a:gd name="adj" fmla="val 4653"/>
            </a:avLst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Cara sonriente"/>
          <p:cNvSpPr/>
          <p:nvPr/>
        </p:nvSpPr>
        <p:spPr>
          <a:xfrm>
            <a:off x="6324057" y="884137"/>
            <a:ext cx="307676" cy="368061"/>
          </a:xfrm>
          <a:prstGeom prst="smileyFace">
            <a:avLst>
              <a:gd name="adj" fmla="val 4653"/>
            </a:avLst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13 Cara sonriente"/>
          <p:cNvSpPr/>
          <p:nvPr/>
        </p:nvSpPr>
        <p:spPr>
          <a:xfrm>
            <a:off x="4723117" y="4793131"/>
            <a:ext cx="307676" cy="368061"/>
          </a:xfrm>
          <a:prstGeom prst="smileyFace">
            <a:avLst>
              <a:gd name="adj" fmla="val 4653"/>
            </a:avLst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14 Cara sonriente"/>
          <p:cNvSpPr/>
          <p:nvPr/>
        </p:nvSpPr>
        <p:spPr>
          <a:xfrm>
            <a:off x="1724532" y="4818314"/>
            <a:ext cx="247902" cy="192964"/>
          </a:xfrm>
          <a:prstGeom prst="smileyFace">
            <a:avLst>
              <a:gd name="adj" fmla="val 4653"/>
            </a:avLst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15 Cara sonriente"/>
          <p:cNvSpPr/>
          <p:nvPr/>
        </p:nvSpPr>
        <p:spPr>
          <a:xfrm>
            <a:off x="8494983" y="5191398"/>
            <a:ext cx="260828" cy="269123"/>
          </a:xfrm>
          <a:prstGeom prst="smileyFace">
            <a:avLst>
              <a:gd name="adj" fmla="val 4653"/>
            </a:avLst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16 Cara sonriente"/>
          <p:cNvSpPr/>
          <p:nvPr/>
        </p:nvSpPr>
        <p:spPr>
          <a:xfrm>
            <a:off x="5634487" y="4948044"/>
            <a:ext cx="307676" cy="368061"/>
          </a:xfrm>
          <a:prstGeom prst="smileyFace">
            <a:avLst>
              <a:gd name="adj" fmla="val 4653"/>
            </a:avLst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470574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3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1FDB7FB6-4064-4422-8EAB-7DB2E74CA9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81514" y="870011"/>
            <a:ext cx="2070053" cy="155254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74EC1C46-5512-4888-AFB6-7F7B92223A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06688" y="3370752"/>
            <a:ext cx="1725500" cy="306415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FF647882-684E-48EC-AEBD-C8C11414B6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6766070" y="3598165"/>
            <a:ext cx="3061504" cy="229612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971A7817-18E2-4DBA-AF52-DE2287BF14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4322" y="870012"/>
            <a:ext cx="2119342" cy="1589506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0AEC648D-DFE6-468F-BE87-968471793B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57918" y="870011"/>
            <a:ext cx="2119342" cy="1589507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C6E24B30-C0CA-4B5E-8620-A6D99B8BBB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55821" y="870011"/>
            <a:ext cx="2070053" cy="1552540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xmlns="" id="{BB914979-0180-4B47-8C53-E0FACC17D5A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86337" y="3258611"/>
            <a:ext cx="2296127" cy="3061502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xmlns="" id="{6647DE0D-0F8E-4268-9ED3-95B05A76063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376777"/>
            <a:ext cx="2180753" cy="2907671"/>
          </a:xfrm>
          <a:prstGeom prst="rect">
            <a:avLst/>
          </a:prstGeom>
        </p:spPr>
      </p:pic>
      <p:sp>
        <p:nvSpPr>
          <p:cNvPr id="11" name="10 Cara sonriente"/>
          <p:cNvSpPr/>
          <p:nvPr/>
        </p:nvSpPr>
        <p:spPr>
          <a:xfrm>
            <a:off x="1268083" y="1199072"/>
            <a:ext cx="155275" cy="155275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11 Cara sonriente"/>
          <p:cNvSpPr/>
          <p:nvPr/>
        </p:nvSpPr>
        <p:spPr>
          <a:xfrm>
            <a:off x="6026989" y="1213449"/>
            <a:ext cx="155275" cy="155275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14 Cara sonriente"/>
          <p:cNvSpPr/>
          <p:nvPr/>
        </p:nvSpPr>
        <p:spPr>
          <a:xfrm>
            <a:off x="3867509" y="1046672"/>
            <a:ext cx="155275" cy="155275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15 Cara sonriente"/>
          <p:cNvSpPr/>
          <p:nvPr/>
        </p:nvSpPr>
        <p:spPr>
          <a:xfrm>
            <a:off x="8856453" y="1489495"/>
            <a:ext cx="155275" cy="155275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16 Cara sonriente"/>
          <p:cNvSpPr/>
          <p:nvPr/>
        </p:nvSpPr>
        <p:spPr>
          <a:xfrm>
            <a:off x="2907103" y="4149306"/>
            <a:ext cx="255916" cy="276045"/>
          </a:xfrm>
          <a:prstGeom prst="smileyFace">
            <a:avLst>
              <a:gd name="adj" fmla="val 4653"/>
            </a:avLst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19 Cara sonriente"/>
          <p:cNvSpPr/>
          <p:nvPr/>
        </p:nvSpPr>
        <p:spPr>
          <a:xfrm>
            <a:off x="8114583" y="4189563"/>
            <a:ext cx="255916" cy="276045"/>
          </a:xfrm>
          <a:prstGeom prst="smileyFace">
            <a:avLst>
              <a:gd name="adj" fmla="val 4653"/>
            </a:avLst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20 Cara sonriente"/>
          <p:cNvSpPr/>
          <p:nvPr/>
        </p:nvSpPr>
        <p:spPr>
          <a:xfrm>
            <a:off x="5403012" y="4065917"/>
            <a:ext cx="255916" cy="276045"/>
          </a:xfrm>
          <a:prstGeom prst="smileyFace">
            <a:avLst>
              <a:gd name="adj" fmla="val 4653"/>
            </a:avLst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025040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20200330_184948 (1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71475" y="885825"/>
            <a:ext cx="4457700" cy="200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3 Imagen" descr="balcon + casa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371475" y="3640139"/>
            <a:ext cx="4457700" cy="2662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4 Imagen" descr="IMG_20200317_171206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7085096" y="3491542"/>
            <a:ext cx="2321719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5 Imagen" descr="IMG_20200402_193710.jpg"/>
          <p:cNvPicPr>
            <a:picLocks noGrp="1" noChangeAspect="1"/>
          </p:cNvPicPr>
          <p:nvPr isPhoto="1"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2878287" y="3560553"/>
            <a:ext cx="41275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6 Imagen" descr="IMG_20200327_121629.jpg"/>
          <p:cNvPicPr>
            <a:picLocks noGrp="1" noChangeAspect="1"/>
          </p:cNvPicPr>
          <p:nvPr isPhoto="1"/>
        </p:nvPicPr>
        <p:blipFill>
          <a:blip r:embed="rId6" cstate="print">
            <a:lum/>
          </a:blip>
          <a:stretch>
            <a:fillRect/>
          </a:stretch>
        </p:blipFill>
        <p:spPr>
          <a:xfrm>
            <a:off x="6153415" y="457200"/>
            <a:ext cx="2304521" cy="28575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7 Cara sonriente"/>
          <p:cNvSpPr/>
          <p:nvPr/>
        </p:nvSpPr>
        <p:spPr>
          <a:xfrm>
            <a:off x="7927509" y="4527945"/>
            <a:ext cx="307676" cy="368061"/>
          </a:xfrm>
          <a:prstGeom prst="smileyFace">
            <a:avLst>
              <a:gd name="adj" fmla="val 4653"/>
            </a:avLst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Cara sonriente"/>
          <p:cNvSpPr/>
          <p:nvPr/>
        </p:nvSpPr>
        <p:spPr>
          <a:xfrm>
            <a:off x="5072332" y="4028536"/>
            <a:ext cx="474453" cy="623055"/>
          </a:xfrm>
          <a:prstGeom prst="smileyFace">
            <a:avLst>
              <a:gd name="adj" fmla="val 4653"/>
            </a:avLst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MG_20200402_19385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536575" y="457200"/>
            <a:ext cx="2793221" cy="1933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2 Imagen" descr="IMG-20200320-WA0006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3545455" y="457200"/>
            <a:ext cx="2390199" cy="2049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3 Imagen" descr="IMG-20200331-WA0029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637211" y="3025716"/>
            <a:ext cx="2321719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4 Imagen" descr="LUCÍA M. 6.jpeg"/>
          <p:cNvPicPr>
            <a:picLocks noGrp="1" noChangeAspect="1"/>
          </p:cNvPicPr>
          <p:nvPr isPhoto="1"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6612362" y="463670"/>
            <a:ext cx="2318279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5 Imagen" descr="WhatsApp Image 2020-04-01 at 21.21.22.jpeg"/>
          <p:cNvPicPr>
            <a:picLocks noGrp="1" noChangeAspect="1"/>
          </p:cNvPicPr>
          <p:nvPr isPhoto="1"/>
        </p:nvPicPr>
        <p:blipFill>
          <a:blip r:embed="rId6" cstate="print">
            <a:lum/>
          </a:blip>
          <a:stretch>
            <a:fillRect/>
          </a:stretch>
        </p:blipFill>
        <p:spPr>
          <a:xfrm>
            <a:off x="3175140" y="3174521"/>
            <a:ext cx="1265767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6 Imagen" descr="WhatsApp Image 2020-04-14 at 10.56.27.jpeg"/>
          <p:cNvPicPr>
            <a:picLocks noGrp="1" noChangeAspect="1"/>
          </p:cNvPicPr>
          <p:nvPr isPhoto="1"/>
        </p:nvPicPr>
        <p:blipFill>
          <a:blip r:embed="rId7" cstate="print">
            <a:lum/>
          </a:blip>
          <a:stretch>
            <a:fillRect/>
          </a:stretch>
        </p:blipFill>
        <p:spPr>
          <a:xfrm>
            <a:off x="4749022" y="3670272"/>
            <a:ext cx="4457700" cy="231457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7 Cara sonriente"/>
          <p:cNvSpPr/>
          <p:nvPr/>
        </p:nvSpPr>
        <p:spPr>
          <a:xfrm>
            <a:off x="4528701" y="680564"/>
            <a:ext cx="307676" cy="368061"/>
          </a:xfrm>
          <a:prstGeom prst="smileyFace">
            <a:avLst>
              <a:gd name="adj" fmla="val 4653"/>
            </a:avLst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Cara sonriente"/>
          <p:cNvSpPr/>
          <p:nvPr/>
        </p:nvSpPr>
        <p:spPr>
          <a:xfrm>
            <a:off x="7539320" y="965236"/>
            <a:ext cx="307676" cy="368061"/>
          </a:xfrm>
          <a:prstGeom prst="smileyFace">
            <a:avLst>
              <a:gd name="adj" fmla="val 4653"/>
            </a:avLst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3CC15EFC-D824-4C23-86BD-94A32376B9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9620"/>
          <a:stretch/>
        </p:blipFill>
        <p:spPr>
          <a:xfrm>
            <a:off x="5424256" y="-752835"/>
            <a:ext cx="4481744" cy="418183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EB5D96DA-18CC-484E-B2D8-EF68988406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76742" y="3586578"/>
            <a:ext cx="2250490" cy="300065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C9BE8234-CAF5-4250-87F8-BB1689C2EF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09974" y="3586578"/>
            <a:ext cx="2013629" cy="268483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F4092F9B-E234-44C3-B8E8-0DA0AFFC12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927205" y="859590"/>
            <a:ext cx="2766527" cy="2074896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26F40784-6D6C-41E7-B134-200E4793F6C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3059307" y="4392506"/>
            <a:ext cx="2370396" cy="1777797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F38B6056-4A77-43F0-A3D1-129245CC7AB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2466" y="4600249"/>
            <a:ext cx="2649309" cy="1986982"/>
          </a:xfrm>
          <a:prstGeom prst="rect">
            <a:avLst/>
          </a:prstGeom>
        </p:spPr>
      </p:pic>
      <p:sp>
        <p:nvSpPr>
          <p:cNvPr id="12" name="11 Cara sonriente"/>
          <p:cNvSpPr/>
          <p:nvPr/>
        </p:nvSpPr>
        <p:spPr>
          <a:xfrm>
            <a:off x="4140679" y="957531"/>
            <a:ext cx="439948" cy="362309"/>
          </a:xfrm>
          <a:prstGeom prst="smileyFace">
            <a:avLst>
              <a:gd name="adj" fmla="val 4653"/>
            </a:avLst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3" name="Imagen 10">
            <a:extLst>
              <a:ext uri="{FF2B5EF4-FFF2-40B4-BE49-F238E27FC236}">
                <a16:creationId xmlns:a16="http://schemas.microsoft.com/office/drawing/2014/main" xmlns="" id="{2D43DDFE-E36C-47F7-A12F-56EE0F8955E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5500" y="142295"/>
            <a:ext cx="2507083" cy="3342777"/>
          </a:xfrm>
          <a:prstGeom prst="rect">
            <a:avLst/>
          </a:prstGeom>
        </p:spPr>
      </p:pic>
      <p:sp>
        <p:nvSpPr>
          <p:cNvPr id="14" name="13 Cara sonriente"/>
          <p:cNvSpPr/>
          <p:nvPr/>
        </p:nvSpPr>
        <p:spPr>
          <a:xfrm>
            <a:off x="8721306" y="560718"/>
            <a:ext cx="707366" cy="733244"/>
          </a:xfrm>
          <a:prstGeom prst="smileyFace">
            <a:avLst>
              <a:gd name="adj" fmla="val 4653"/>
            </a:avLst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043507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C5E1EC6D-FEAD-4B32-933F-93E4459FB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6514" y="3320458"/>
            <a:ext cx="1843019" cy="3273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E9FA2E5B-36AA-462D-AB4A-E7CCF2160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46223" y="3285953"/>
            <a:ext cx="1843019" cy="3273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F82CFAB6-BB3D-4CE3-B5B5-D9092CD7C8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88927" y="3395031"/>
            <a:ext cx="2317073" cy="308943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2308DBD1-D224-40DA-B333-1BECEFBAC6A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6602"/>
          <a:stretch/>
        </p:blipFill>
        <p:spPr>
          <a:xfrm>
            <a:off x="258778" y="379821"/>
            <a:ext cx="4064001" cy="1322773"/>
          </a:xfrm>
          <a:prstGeom prst="rect">
            <a:avLst/>
          </a:prstGeom>
        </p:spPr>
      </p:pic>
      <p:pic>
        <p:nvPicPr>
          <p:cNvPr id="7" name="Imagen 10">
            <a:extLst>
              <a:ext uri="{FF2B5EF4-FFF2-40B4-BE49-F238E27FC236}">
                <a16:creationId xmlns:a16="http://schemas.microsoft.com/office/drawing/2014/main" xmlns="" id="{DBD34C23-1626-4BA5-B78E-08D6DB8413B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75265" y="292806"/>
            <a:ext cx="2850979" cy="2138234"/>
          </a:xfrm>
          <a:prstGeom prst="rect">
            <a:avLst/>
          </a:prstGeom>
        </p:spPr>
      </p:pic>
      <p:pic>
        <p:nvPicPr>
          <p:cNvPr id="8" name="Imagen 11">
            <a:extLst>
              <a:ext uri="{FF2B5EF4-FFF2-40B4-BE49-F238E27FC236}">
                <a16:creationId xmlns:a16="http://schemas.microsoft.com/office/drawing/2014/main" xmlns="" id="{568E20B5-FD8D-49DA-A47F-CF20D800220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99890" y="543220"/>
            <a:ext cx="2979638" cy="2234729"/>
          </a:xfrm>
          <a:prstGeom prst="rect">
            <a:avLst/>
          </a:prstGeom>
        </p:spPr>
      </p:pic>
      <p:pic>
        <p:nvPicPr>
          <p:cNvPr id="12" name="Imagen 14">
            <a:extLst>
              <a:ext uri="{FF2B5EF4-FFF2-40B4-BE49-F238E27FC236}">
                <a16:creationId xmlns:a16="http://schemas.microsoft.com/office/drawing/2014/main" xmlns="" id="{4E7AD55D-12ED-4A40-9195-C0DB27DB9F0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0649" y="4518891"/>
            <a:ext cx="2589725" cy="1942294"/>
          </a:xfrm>
          <a:prstGeom prst="rect">
            <a:avLst/>
          </a:prstGeom>
        </p:spPr>
      </p:pic>
      <p:pic>
        <p:nvPicPr>
          <p:cNvPr id="13" name="Imagen 7">
            <a:extLst>
              <a:ext uri="{FF2B5EF4-FFF2-40B4-BE49-F238E27FC236}">
                <a16:creationId xmlns:a16="http://schemas.microsoft.com/office/drawing/2014/main" xmlns="" id="{0D0C3826-C0C4-4210-AA0E-B87598AA997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1394" y="2150406"/>
            <a:ext cx="2850979" cy="2138234"/>
          </a:xfrm>
          <a:prstGeom prst="rect">
            <a:avLst/>
          </a:prstGeom>
        </p:spPr>
      </p:pic>
      <p:sp>
        <p:nvSpPr>
          <p:cNvPr id="14" name="13 Cara sonriente"/>
          <p:cNvSpPr/>
          <p:nvPr/>
        </p:nvSpPr>
        <p:spPr>
          <a:xfrm>
            <a:off x="8108831" y="1043796"/>
            <a:ext cx="474453" cy="474451"/>
          </a:xfrm>
          <a:prstGeom prst="smileyFace">
            <a:avLst>
              <a:gd name="adj" fmla="val 4653"/>
            </a:avLst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14 Cara sonriente"/>
          <p:cNvSpPr/>
          <p:nvPr/>
        </p:nvSpPr>
        <p:spPr>
          <a:xfrm>
            <a:off x="4977442" y="1164566"/>
            <a:ext cx="232914" cy="207034"/>
          </a:xfrm>
          <a:prstGeom prst="smileyFace">
            <a:avLst>
              <a:gd name="adj" fmla="val 4653"/>
            </a:avLst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15 Cara sonriente"/>
          <p:cNvSpPr/>
          <p:nvPr/>
        </p:nvSpPr>
        <p:spPr>
          <a:xfrm>
            <a:off x="2196861" y="2774830"/>
            <a:ext cx="232914" cy="207034"/>
          </a:xfrm>
          <a:prstGeom prst="smileyFace">
            <a:avLst>
              <a:gd name="adj" fmla="val 4653"/>
            </a:avLst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16 Cara sonriente"/>
          <p:cNvSpPr/>
          <p:nvPr/>
        </p:nvSpPr>
        <p:spPr>
          <a:xfrm>
            <a:off x="1673525" y="5072332"/>
            <a:ext cx="319177" cy="284672"/>
          </a:xfrm>
          <a:prstGeom prst="smileyFace">
            <a:avLst>
              <a:gd name="adj" fmla="val 4653"/>
            </a:avLst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4053645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F51EEC01-B5AA-44B4-A15D-8E3A97FAF0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33209"/>
          <a:stretch/>
        </p:blipFill>
        <p:spPr>
          <a:xfrm>
            <a:off x="6342661" y="585678"/>
            <a:ext cx="3151909" cy="265444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7830BAB6-B737-46A4-A80E-29BC8902AB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55346" y="649275"/>
            <a:ext cx="2787579" cy="2090685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xmlns="" id="{464B55F7-BD6B-4B09-B63B-1F63CEB776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29839" y="4054627"/>
            <a:ext cx="2112822" cy="1584616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03384091-9E5C-4636-A6A1-2B95058CCA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81302" y="3624932"/>
            <a:ext cx="3346365" cy="2509774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FE62391B-0151-4089-B3D5-DF866B9BF36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614085" y="816241"/>
            <a:ext cx="2549371" cy="1912028"/>
          </a:xfrm>
          <a:prstGeom prst="rect">
            <a:avLst/>
          </a:prstGeom>
        </p:spPr>
      </p:pic>
      <p:sp>
        <p:nvSpPr>
          <p:cNvPr id="10" name="9 Cara sonriente"/>
          <p:cNvSpPr/>
          <p:nvPr/>
        </p:nvSpPr>
        <p:spPr>
          <a:xfrm>
            <a:off x="7763774" y="1466491"/>
            <a:ext cx="474453" cy="474451"/>
          </a:xfrm>
          <a:prstGeom prst="smileyFace">
            <a:avLst>
              <a:gd name="adj" fmla="val 4653"/>
            </a:avLst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Cara sonriente"/>
          <p:cNvSpPr/>
          <p:nvPr/>
        </p:nvSpPr>
        <p:spPr>
          <a:xfrm>
            <a:off x="7763774" y="4140679"/>
            <a:ext cx="560717" cy="508957"/>
          </a:xfrm>
          <a:prstGeom prst="smileyFace">
            <a:avLst>
              <a:gd name="adj" fmla="val 4653"/>
            </a:avLst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14 Cara sonriente"/>
          <p:cNvSpPr/>
          <p:nvPr/>
        </p:nvSpPr>
        <p:spPr>
          <a:xfrm>
            <a:off x="5702060" y="4606505"/>
            <a:ext cx="439948" cy="362309"/>
          </a:xfrm>
          <a:prstGeom prst="smileyFace">
            <a:avLst>
              <a:gd name="adj" fmla="val 4653"/>
            </a:avLst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Imagen 9">
            <a:extLst>
              <a:ext uri="{FF2B5EF4-FFF2-40B4-BE49-F238E27FC236}">
                <a16:creationId xmlns:a16="http://schemas.microsoft.com/office/drawing/2014/main" xmlns="" id="{0E0BC0BF-B2E2-46EF-8197-82B0F14E2E6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0193" y="3611041"/>
            <a:ext cx="3300873" cy="2475448"/>
          </a:xfrm>
          <a:prstGeom prst="rect">
            <a:avLst/>
          </a:prstGeom>
        </p:spPr>
      </p:pic>
      <p:sp>
        <p:nvSpPr>
          <p:cNvPr id="18" name="17 Cara sonriente"/>
          <p:cNvSpPr/>
          <p:nvPr/>
        </p:nvSpPr>
        <p:spPr>
          <a:xfrm>
            <a:off x="629726" y="5503653"/>
            <a:ext cx="276048" cy="336430"/>
          </a:xfrm>
          <a:prstGeom prst="smileyFace">
            <a:avLst>
              <a:gd name="adj" fmla="val 4653"/>
            </a:avLst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4009770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27">
            <a:extLst>
              <a:ext uri="{FF2B5EF4-FFF2-40B4-BE49-F238E27FC236}">
                <a16:creationId xmlns:a16="http://schemas.microsoft.com/office/drawing/2014/main" xmlns="" id="{31884BFD-B5F1-41B0-B728-35F26465B7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01568" y="192819"/>
            <a:ext cx="2763916" cy="207293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41410B65-3BAF-4125-9F39-B615ACB4F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9279" y="2503524"/>
            <a:ext cx="2041449" cy="420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5EF1A199-68FB-477D-B38A-1225578B2D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01162" y="2436272"/>
            <a:ext cx="2763915" cy="207293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D94FAB7B-0E0B-4913-980A-3FC8FFB86C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320049" y="3244966"/>
            <a:ext cx="2507942" cy="188095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1B987DE3-90AE-4BAA-BD0E-23BBAD05771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22932" y="55841"/>
            <a:ext cx="2647779" cy="1985834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6EF73DA4-68FF-4593-B1BD-C404C3640D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0942" y="55841"/>
            <a:ext cx="2839572" cy="2129679"/>
          </a:xfrm>
          <a:prstGeom prst="rect">
            <a:avLst/>
          </a:prstGeom>
        </p:spPr>
      </p:pic>
      <p:pic>
        <p:nvPicPr>
          <p:cNvPr id="14" name="Imagen 5">
            <a:extLst>
              <a:ext uri="{FF2B5EF4-FFF2-40B4-BE49-F238E27FC236}">
                <a16:creationId xmlns:a16="http://schemas.microsoft.com/office/drawing/2014/main" xmlns="" id="{49966450-2402-431E-AC4B-C638347B6C8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30037" y="4427387"/>
            <a:ext cx="2674321" cy="2005741"/>
          </a:xfrm>
          <a:prstGeom prst="rect">
            <a:avLst/>
          </a:prstGeom>
        </p:spPr>
      </p:pic>
      <p:sp>
        <p:nvSpPr>
          <p:cNvPr id="15" name="14 Cara sonriente"/>
          <p:cNvSpPr/>
          <p:nvPr/>
        </p:nvSpPr>
        <p:spPr>
          <a:xfrm>
            <a:off x="7919050" y="1026542"/>
            <a:ext cx="232912" cy="207035"/>
          </a:xfrm>
          <a:prstGeom prst="smileyFace">
            <a:avLst>
              <a:gd name="adj" fmla="val 4653"/>
            </a:avLst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15 Cara sonriente"/>
          <p:cNvSpPr/>
          <p:nvPr/>
        </p:nvSpPr>
        <p:spPr>
          <a:xfrm>
            <a:off x="8442386" y="928778"/>
            <a:ext cx="287546" cy="287548"/>
          </a:xfrm>
          <a:prstGeom prst="smileyFace">
            <a:avLst>
              <a:gd name="adj" fmla="val 4653"/>
            </a:avLst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16 Cara sonriente"/>
          <p:cNvSpPr/>
          <p:nvPr/>
        </p:nvSpPr>
        <p:spPr>
          <a:xfrm>
            <a:off x="6101752" y="2651184"/>
            <a:ext cx="307676" cy="368061"/>
          </a:xfrm>
          <a:prstGeom prst="smileyFace">
            <a:avLst>
              <a:gd name="adj" fmla="val 4653"/>
            </a:avLst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17 Cara sonriente"/>
          <p:cNvSpPr/>
          <p:nvPr/>
        </p:nvSpPr>
        <p:spPr>
          <a:xfrm>
            <a:off x="3416059" y="3631722"/>
            <a:ext cx="299051" cy="411192"/>
          </a:xfrm>
          <a:prstGeom prst="smileyFace">
            <a:avLst>
              <a:gd name="adj" fmla="val 4653"/>
            </a:avLst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18 Cara sonriente"/>
          <p:cNvSpPr/>
          <p:nvPr/>
        </p:nvSpPr>
        <p:spPr>
          <a:xfrm>
            <a:off x="8407880" y="4922807"/>
            <a:ext cx="307676" cy="368061"/>
          </a:xfrm>
          <a:prstGeom prst="smileyFace">
            <a:avLst>
              <a:gd name="adj" fmla="val 4653"/>
            </a:avLst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19 Cara sonriente"/>
          <p:cNvSpPr/>
          <p:nvPr/>
        </p:nvSpPr>
        <p:spPr>
          <a:xfrm>
            <a:off x="2242869" y="534837"/>
            <a:ext cx="307676" cy="368061"/>
          </a:xfrm>
          <a:prstGeom prst="smileyFace">
            <a:avLst>
              <a:gd name="adj" fmla="val 4653"/>
            </a:avLst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20 Cara sonriente"/>
          <p:cNvSpPr/>
          <p:nvPr/>
        </p:nvSpPr>
        <p:spPr>
          <a:xfrm>
            <a:off x="851141" y="3723735"/>
            <a:ext cx="307676" cy="368061"/>
          </a:xfrm>
          <a:prstGeom prst="smileyFace">
            <a:avLst>
              <a:gd name="adj" fmla="val 4653"/>
            </a:avLst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21 Cara sonriente"/>
          <p:cNvSpPr/>
          <p:nvPr/>
        </p:nvSpPr>
        <p:spPr>
          <a:xfrm>
            <a:off x="7249065" y="5089586"/>
            <a:ext cx="385311" cy="379562"/>
          </a:xfrm>
          <a:prstGeom prst="smileyFace">
            <a:avLst>
              <a:gd name="adj" fmla="val 4653"/>
            </a:avLst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736740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B5785406-AA96-4FDD-A35A-D82F946B69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36547" y="436398"/>
            <a:ext cx="3166369" cy="237477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BEBCEF24-00AF-4E0B-99E4-64EE20C2E2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81578" y="436398"/>
            <a:ext cx="3083511" cy="2312633"/>
          </a:xfrm>
          <a:prstGeom prst="rect">
            <a:avLst/>
          </a:prstGeom>
        </p:spPr>
      </p:pic>
      <p:sp>
        <p:nvSpPr>
          <p:cNvPr id="8" name="7 Cara sonriente"/>
          <p:cNvSpPr/>
          <p:nvPr/>
        </p:nvSpPr>
        <p:spPr>
          <a:xfrm>
            <a:off x="8609163" y="879895"/>
            <a:ext cx="284671" cy="336430"/>
          </a:xfrm>
          <a:prstGeom prst="smileyFace">
            <a:avLst>
              <a:gd name="adj" fmla="val 4653"/>
            </a:avLst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Cara sonriente"/>
          <p:cNvSpPr/>
          <p:nvPr/>
        </p:nvSpPr>
        <p:spPr>
          <a:xfrm>
            <a:off x="7674635" y="1058174"/>
            <a:ext cx="284671" cy="336430"/>
          </a:xfrm>
          <a:prstGeom prst="smileyFace">
            <a:avLst>
              <a:gd name="adj" fmla="val 4653"/>
            </a:avLst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2" name="Imagen 8">
            <a:extLst>
              <a:ext uri="{FF2B5EF4-FFF2-40B4-BE49-F238E27FC236}">
                <a16:creationId xmlns:a16="http://schemas.microsoft.com/office/drawing/2014/main" xmlns="" id="{06C9701E-18B3-4B40-BD37-4CE260E1435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5275" y="448573"/>
            <a:ext cx="3151552" cy="4203555"/>
          </a:xfrm>
          <a:prstGeom prst="rect">
            <a:avLst/>
          </a:prstGeom>
        </p:spPr>
      </p:pic>
      <p:sp>
        <p:nvSpPr>
          <p:cNvPr id="14" name="13 Cara sonriente"/>
          <p:cNvSpPr/>
          <p:nvPr/>
        </p:nvSpPr>
        <p:spPr>
          <a:xfrm>
            <a:off x="1598763" y="1848929"/>
            <a:ext cx="178279" cy="247289"/>
          </a:xfrm>
          <a:prstGeom prst="smileyFace">
            <a:avLst>
              <a:gd name="adj" fmla="val 4653"/>
            </a:avLst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Imagen 1">
            <a:extLst>
              <a:ext uri="{FF2B5EF4-FFF2-40B4-BE49-F238E27FC236}">
                <a16:creationId xmlns:a16="http://schemas.microsoft.com/office/drawing/2014/main" xmlns="" id="{170F2741-DE5A-4A82-A256-A9A52B670E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270" r="16344"/>
          <a:stretch>
            <a:fillRect/>
          </a:stretch>
        </p:blipFill>
        <p:spPr>
          <a:xfrm>
            <a:off x="3407434" y="4128401"/>
            <a:ext cx="2579298" cy="2108498"/>
          </a:xfrm>
          <a:prstGeom prst="rect">
            <a:avLst/>
          </a:prstGeom>
        </p:spPr>
      </p:pic>
      <p:pic>
        <p:nvPicPr>
          <p:cNvPr id="19" name="Imagen 17">
            <a:extLst>
              <a:ext uri="{FF2B5EF4-FFF2-40B4-BE49-F238E27FC236}">
                <a16:creationId xmlns:a16="http://schemas.microsoft.com/office/drawing/2014/main" xmlns="" id="{4F587037-EFE2-4ADE-BD45-7B4B421983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02027" y="3590472"/>
            <a:ext cx="3426780" cy="2570085"/>
          </a:xfrm>
          <a:prstGeom prst="rect">
            <a:avLst/>
          </a:prstGeom>
        </p:spPr>
      </p:pic>
      <p:sp>
        <p:nvSpPr>
          <p:cNvPr id="18" name="17 Cara sonriente"/>
          <p:cNvSpPr/>
          <p:nvPr/>
        </p:nvSpPr>
        <p:spPr>
          <a:xfrm>
            <a:off x="7901799" y="3881886"/>
            <a:ext cx="307676" cy="368061"/>
          </a:xfrm>
          <a:prstGeom prst="smileyFace">
            <a:avLst>
              <a:gd name="adj" fmla="val 4653"/>
            </a:avLst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21 Cara sonriente"/>
          <p:cNvSpPr/>
          <p:nvPr/>
        </p:nvSpPr>
        <p:spPr>
          <a:xfrm>
            <a:off x="3775497" y="4810664"/>
            <a:ext cx="307676" cy="368061"/>
          </a:xfrm>
          <a:prstGeom prst="smileyFace">
            <a:avLst>
              <a:gd name="adj" fmla="val 4653"/>
            </a:avLst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225915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4852</TotalTime>
  <Words>13</Words>
  <Application>Microsoft Office PowerPoint</Application>
  <PresentationFormat>A4 (210 x 297 mm)</PresentationFormat>
  <Paragraphs>2</Paragraphs>
  <Slides>11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2" baseType="lpstr">
      <vt:lpstr>Tema de Office</vt:lpstr>
      <vt:lpstr>WORKING AT HOME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Ana María Fernández Rebolloso</dc:creator>
  <cp:lastModifiedBy>Mar Jurado</cp:lastModifiedBy>
  <cp:revision>30</cp:revision>
  <dcterms:created xsi:type="dcterms:W3CDTF">2020-03-26T09:46:32Z</dcterms:created>
  <dcterms:modified xsi:type="dcterms:W3CDTF">2020-05-09T10:01:58Z</dcterms:modified>
</cp:coreProperties>
</file>