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612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323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69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320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13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5244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730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836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643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11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742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402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192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48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791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19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16CE-1674-4C8A-A34E-94293428D6FF}" type="datetimeFigureOut">
              <a:rPr lang="lt-LT" smtClean="0"/>
              <a:t>2019-06-15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9AB502-AB00-44ED-BFC6-E7119C161F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724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609" y="2689736"/>
            <a:ext cx="6815669" cy="151553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 IN SCHOOL AND ACTIVITIES 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BULLYING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8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904" y="252549"/>
            <a:ext cx="8915400" cy="377762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four years the World Health Organization does a study on Health Behavior in School-aged Children (HBSC) and over 50 countries participate in it. According to the latest study, done in 2018, in Lithuania 29% of boys and 26% of girls were bullied (in 2014, 32% of boys and 26% of girls were bullied), while 25% of boys and 14% of girls admitted to have bullied someone (in 2014, 33% of boys and 14% of girls admitted to have bullied someone). The study in Lithuania is done by the Ministry of Health of The Republic of Lithuania.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23" y="2617666"/>
            <a:ext cx="7333025" cy="39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6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in 2014 and 2018, we can see less bullying at school. In 2014th - 29 percent, 2018th - 27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pupils. Bullying in virtual space: in 2014th - 10 percent, in 2018th - 8 percent of pupils were bulled.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3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744" y="1550126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lot of preventive programs in Lithuania, but one of the most successful is Norwegian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Olweus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used since 2008. The number of bullying instances is now half of what it used to be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18" y="3438937"/>
            <a:ext cx="6735852" cy="29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2000 the program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Zipp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 is used for children from 3 to 7 years old. This program can also used for kids with special needs.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246812"/>
            <a:ext cx="865518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7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606692"/>
            <a:ext cx="8911687" cy="128089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started using a website called bullying letter box, where children can write anonymous letters about bullying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744" y="2177143"/>
            <a:ext cx="740833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15401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is participating in the Lions Quest  program.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188"/>
          <a:stretch/>
        </p:blipFill>
        <p:spPr>
          <a:xfrm>
            <a:off x="4087359" y="1650610"/>
            <a:ext cx="4932977" cy="41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4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480" y="905691"/>
            <a:ext cx="3891780" cy="518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08" y="905691"/>
            <a:ext cx="2853971" cy="518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676" y="905691"/>
            <a:ext cx="2518847" cy="51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3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879" y="1102394"/>
            <a:ext cx="9800883" cy="47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98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</TotalTime>
  <Words>269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Wisp</vt:lpstr>
      <vt:lpstr>BULLYING IN SCHOOL AND ACTIVITIES  TO PREVENT BULLYING</vt:lpstr>
      <vt:lpstr>PowerPoint Presentation</vt:lpstr>
      <vt:lpstr>PowerPoint Presentation</vt:lpstr>
      <vt:lpstr>PowerPoint Presentation</vt:lpstr>
      <vt:lpstr>Since 2000 the program Zippy's friends is used for children from 3 to 7 years old. This program can also used for kids with special needs.</vt:lpstr>
      <vt:lpstr>We started using a website called bullying letter box, where children can write anonymous letters about bullying</vt:lpstr>
      <vt:lpstr>Our school is participating in the Lions Quest  program.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 IN SCHOOL AND ACTIVITIES  TO PREVENT BULLYING</dc:title>
  <dc:creator>Daiva Skurdelienė</dc:creator>
  <cp:lastModifiedBy>Daiva Skurdelienė</cp:lastModifiedBy>
  <cp:revision>6</cp:revision>
  <dcterms:created xsi:type="dcterms:W3CDTF">2019-06-15T16:17:06Z</dcterms:created>
  <dcterms:modified xsi:type="dcterms:W3CDTF">2019-06-15T16:55:36Z</dcterms:modified>
</cp:coreProperties>
</file>