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3" r:id="rId2"/>
    <p:sldId id="256" r:id="rId3"/>
    <p:sldId id="257" r:id="rId4"/>
    <p:sldId id="258" r:id="rId5"/>
    <p:sldId id="259" r:id="rId6"/>
    <p:sldId id="260" r:id="rId7"/>
    <p:sldId id="261" r:id="rId8"/>
    <p:sldId id="262" r:id="rId9"/>
    <p:sldId id="265" r:id="rId10"/>
    <p:sldId id="263" r:id="rId11"/>
    <p:sldId id="267" r:id="rId12"/>
    <p:sldId id="264" r:id="rId13"/>
    <p:sldId id="268" r:id="rId14"/>
    <p:sldId id="269" r:id="rId15"/>
    <p:sldId id="271" r:id="rId16"/>
    <p:sldId id="273" r:id="rId17"/>
    <p:sldId id="270" r:id="rId18"/>
    <p:sldId id="274" r:id="rId19"/>
    <p:sldId id="275" r:id="rId20"/>
    <p:sldId id="276" r:id="rId21"/>
    <p:sldId id="281" r:id="rId22"/>
    <p:sldId id="278" r:id="rId23"/>
    <p:sldId id="280" r:id="rId24"/>
    <p:sldId id="282" r:id="rId25"/>
  </p:sldIdLst>
  <p:sldSz cx="9144000" cy="6858000" type="screen4x3"/>
  <p:notesSz cx="6858000" cy="9144000"/>
  <p:photoAlbum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1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C2800E-5F92-4FCE-B0DF-2885CDE49EE3}" type="datetimeFigureOut">
              <a:rPr lang="es-ES" smtClean="0"/>
              <a:t>18/11/2018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931416-1254-4B49-A0E1-722B45CC950D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C2800E-5F92-4FCE-B0DF-2885CDE49EE3}" type="datetimeFigureOut">
              <a:rPr lang="es-ES" smtClean="0"/>
              <a:t>18/11/2018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931416-1254-4B49-A0E1-722B45CC950D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C2800E-5F92-4FCE-B0DF-2885CDE49EE3}" type="datetimeFigureOut">
              <a:rPr lang="es-ES" smtClean="0"/>
              <a:t>18/11/2018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931416-1254-4B49-A0E1-722B45CC950D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C2800E-5F92-4FCE-B0DF-2885CDE49EE3}" type="datetimeFigureOut">
              <a:rPr lang="es-ES" smtClean="0"/>
              <a:t>18/11/2018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931416-1254-4B49-A0E1-722B45CC950D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C2800E-5F92-4FCE-B0DF-2885CDE49EE3}" type="datetimeFigureOut">
              <a:rPr lang="es-ES" smtClean="0"/>
              <a:t>18/11/2018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931416-1254-4B49-A0E1-722B45CC950D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C2800E-5F92-4FCE-B0DF-2885CDE49EE3}" type="datetimeFigureOut">
              <a:rPr lang="es-ES" smtClean="0"/>
              <a:t>18/11/2018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931416-1254-4B49-A0E1-722B45CC950D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C2800E-5F92-4FCE-B0DF-2885CDE49EE3}" type="datetimeFigureOut">
              <a:rPr lang="es-ES" smtClean="0"/>
              <a:t>18/11/2018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931416-1254-4B49-A0E1-722B45CC950D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C2800E-5F92-4FCE-B0DF-2885CDE49EE3}" type="datetimeFigureOut">
              <a:rPr lang="es-ES" smtClean="0"/>
              <a:t>18/11/2018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931416-1254-4B49-A0E1-722B45CC950D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C2800E-5F92-4FCE-B0DF-2885CDE49EE3}" type="datetimeFigureOut">
              <a:rPr lang="es-ES" smtClean="0"/>
              <a:t>18/11/2018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931416-1254-4B49-A0E1-722B45CC950D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C2800E-5F92-4FCE-B0DF-2885CDE49EE3}" type="datetimeFigureOut">
              <a:rPr lang="es-ES" smtClean="0"/>
              <a:t>18/11/2018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931416-1254-4B49-A0E1-722B45CC950D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C2800E-5F92-4FCE-B0DF-2885CDE49EE3}" type="datetimeFigureOut">
              <a:rPr lang="es-ES" smtClean="0"/>
              <a:t>18/11/2018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931416-1254-4B49-A0E1-722B45CC950D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C2800E-5F92-4FCE-B0DF-2885CDE49EE3}" type="datetimeFigureOut">
              <a:rPr lang="es-ES" smtClean="0"/>
              <a:t>18/11/2018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931416-1254-4B49-A0E1-722B45CC950D}" type="slidenum">
              <a:rPr lang="es-ES" smtClean="0"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5508104" y="620688"/>
            <a:ext cx="3096344" cy="2160240"/>
          </a:xfrm>
        </p:spPr>
        <p:txBody>
          <a:bodyPr/>
          <a:lstStyle/>
          <a:p>
            <a:r>
              <a:rPr lang="es-ES" b="1" dirty="0" smtClean="0">
                <a:solidFill>
                  <a:srgbClr val="0070C0"/>
                </a:solidFill>
              </a:rPr>
              <a:t>PREVENCIONDE CONDUCTAS AGRESIVAS        EN CLASE</a:t>
            </a:r>
            <a:endParaRPr lang="es-ES" b="1" dirty="0">
              <a:solidFill>
                <a:srgbClr val="0070C0"/>
              </a:solidFill>
            </a:endParaRPr>
          </a:p>
        </p:txBody>
      </p:sp>
      <p:pic>
        <p:nvPicPr>
          <p:cNvPr id="4" name="3 Imagen" descr="LOGOTRAINING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4866387" cy="6858000"/>
          </a:xfrm>
          <a:prstGeom prst="rect">
            <a:avLst/>
          </a:prstGeom>
        </p:spPr>
      </p:pic>
      <p:sp>
        <p:nvSpPr>
          <p:cNvPr id="6" name="5 CuadroTexto"/>
          <p:cNvSpPr txBox="1"/>
          <p:nvPr/>
        </p:nvSpPr>
        <p:spPr>
          <a:xfrm>
            <a:off x="7308304" y="5877272"/>
            <a:ext cx="27363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err="1" smtClean="0">
                <a:latin typeface="Brush Script MT" pitchFamily="66" charset="0"/>
              </a:rPr>
              <a:t>M.Mar</a:t>
            </a:r>
            <a:r>
              <a:rPr lang="es-ES" dirty="0" smtClean="0">
                <a:latin typeface="Brush Script MT" pitchFamily="66" charset="0"/>
              </a:rPr>
              <a:t> Jurado</a:t>
            </a:r>
            <a:endParaRPr lang="es-ES" dirty="0">
              <a:latin typeface="Brush Script MT" pitchFamily="66" charset="0"/>
            </a:endParaRPr>
          </a:p>
        </p:txBody>
      </p:sp>
      <p:pic>
        <p:nvPicPr>
          <p:cNvPr id="8" name="7 Imagen" descr="IMAGEN PDM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148064" y="2780928"/>
            <a:ext cx="3759337" cy="1332423"/>
          </a:xfrm>
          <a:prstGeom prst="rect">
            <a:avLst/>
          </a:prstGeom>
        </p:spPr>
      </p:pic>
      <p:sp>
        <p:nvSpPr>
          <p:cNvPr id="9" name="8 CuadroTexto"/>
          <p:cNvSpPr txBox="1"/>
          <p:nvPr/>
        </p:nvSpPr>
        <p:spPr>
          <a:xfrm>
            <a:off x="4788024" y="4725144"/>
            <a:ext cx="410445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4000" b="1" dirty="0" smtClean="0">
                <a:solidFill>
                  <a:srgbClr val="FF0000"/>
                </a:solidFill>
                <a:latin typeface="Brush Script MT" pitchFamily="66" charset="0"/>
              </a:rPr>
              <a:t>Cuentos de las muñecas </a:t>
            </a:r>
            <a:endParaRPr lang="es-ES" sz="4000" b="1" dirty="0">
              <a:solidFill>
                <a:srgbClr val="FF0000"/>
              </a:solidFill>
              <a:latin typeface="Brush Script MT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 descr="dejar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rcRect l="4326" t="15519"/>
          <a:stretch>
            <a:fillRect/>
          </a:stretch>
        </p:blipFill>
        <p:spPr>
          <a:xfrm>
            <a:off x="179512" y="1052736"/>
            <a:ext cx="8748464" cy="529079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 descr="images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1047750"/>
            <a:ext cx="9144000" cy="4762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 descr="est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1776413" y="0"/>
            <a:ext cx="5591175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 descr="juego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rcRect t="18500"/>
          <a:stretch>
            <a:fillRect/>
          </a:stretch>
        </p:blipFill>
        <p:spPr>
          <a:xfrm>
            <a:off x="0" y="1988840"/>
            <a:ext cx="9144000" cy="372616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 descr="juego2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147638"/>
            <a:ext cx="9144000" cy="656113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 descr="mala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4763"/>
            <a:ext cx="9144000" cy="68484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 descr="malos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1365250" y="0"/>
            <a:ext cx="64135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 descr="leer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396875"/>
            <a:ext cx="9144000" cy="606266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 descr="mano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150813"/>
            <a:ext cx="9144000" cy="65563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 descr="no dejo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1392238" y="0"/>
            <a:ext cx="6357937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3568" y="620688"/>
            <a:ext cx="7772400" cy="1470025"/>
          </a:xfrm>
        </p:spPr>
        <p:txBody>
          <a:bodyPr>
            <a:noAutofit/>
          </a:bodyPr>
          <a:lstStyle/>
          <a:p>
            <a:r>
              <a:rPr lang="es-ES" sz="5400" b="1" dirty="0" smtClean="0">
                <a:solidFill>
                  <a:srgbClr val="00B0F0"/>
                </a:solidFill>
              </a:rPr>
              <a:t>¿Qué hacen estos niños?</a:t>
            </a:r>
            <a:r>
              <a:rPr lang="es-ES" sz="5400" b="1" dirty="0">
                <a:solidFill>
                  <a:srgbClr val="00B0F0"/>
                </a:solidFill>
              </a:rPr>
              <a:t/>
            </a:r>
            <a:br>
              <a:rPr lang="es-ES" sz="5400" b="1" dirty="0">
                <a:solidFill>
                  <a:srgbClr val="00B0F0"/>
                </a:solidFill>
              </a:rPr>
            </a:br>
            <a:r>
              <a:rPr lang="es-ES" sz="5400" b="1" dirty="0" smtClean="0">
                <a:solidFill>
                  <a:srgbClr val="00B0F0"/>
                </a:solidFill>
              </a:rPr>
              <a:t>¿Cómo se sienten? </a:t>
            </a:r>
            <a:br>
              <a:rPr lang="es-ES" sz="5400" b="1" dirty="0" smtClean="0">
                <a:solidFill>
                  <a:srgbClr val="00B0F0"/>
                </a:solidFill>
              </a:rPr>
            </a:br>
            <a:r>
              <a:rPr lang="es-ES" sz="5400" b="1" dirty="0">
                <a:solidFill>
                  <a:srgbClr val="00B0F0"/>
                </a:solidFill>
              </a:rPr>
              <a:t>¡</a:t>
            </a:r>
            <a:r>
              <a:rPr lang="es-ES" sz="5400" b="1" dirty="0" smtClean="0">
                <a:solidFill>
                  <a:srgbClr val="00B0F0"/>
                </a:solidFill>
              </a:rPr>
              <a:t>Arriba tu carita !</a:t>
            </a:r>
            <a:endParaRPr lang="es-ES" sz="5400" b="1" dirty="0">
              <a:solidFill>
                <a:srgbClr val="00B0F0"/>
              </a:solidFill>
            </a:endParaRPr>
          </a:p>
        </p:txBody>
      </p:sp>
      <p:pic>
        <p:nvPicPr>
          <p:cNvPr id="4" name="3 Imagen" descr="happyt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259632" y="3573016"/>
            <a:ext cx="2143125" cy="2143125"/>
          </a:xfrm>
          <a:prstGeom prst="rect">
            <a:avLst/>
          </a:prstGeom>
        </p:spPr>
      </p:pic>
      <p:pic>
        <p:nvPicPr>
          <p:cNvPr id="5" name="4 Imagen" descr="sad.png"/>
          <p:cNvPicPr>
            <a:picLocks noChangeAspect="1"/>
          </p:cNvPicPr>
          <p:nvPr/>
        </p:nvPicPr>
        <p:blipFill>
          <a:blip r:embed="rId3" cstate="print"/>
          <a:srcRect b="13392"/>
          <a:stretch>
            <a:fillRect/>
          </a:stretch>
        </p:blipFill>
        <p:spPr>
          <a:xfrm>
            <a:off x="5220072" y="3429000"/>
            <a:ext cx="2592288" cy="244827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 descr="palo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252413" y="0"/>
            <a:ext cx="8637587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 descr="trabjo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1114425"/>
            <a:ext cx="9144000" cy="46291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 descr="robo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1517650" y="0"/>
            <a:ext cx="61087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 descr="tirar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1254125"/>
            <a:ext cx="9144000" cy="434816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 descr="zapatos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rcRect l="31100" t="3202" r="35825" b="48859"/>
          <a:stretch>
            <a:fillRect/>
          </a:stretch>
        </p:blipFill>
        <p:spPr>
          <a:xfrm>
            <a:off x="971600" y="0"/>
            <a:ext cx="6696744" cy="669674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 descr="abrazo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2090738" y="0"/>
            <a:ext cx="4960937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 descr="acoso1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892175"/>
            <a:ext cx="9144000" cy="50736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 descr="acoso2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4763"/>
            <a:ext cx="9144000" cy="68484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 descr="ayuda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115888" y="0"/>
            <a:ext cx="8912225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 descr="ayuda2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382588" y="0"/>
            <a:ext cx="8378825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 descr="da comida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652463" y="0"/>
            <a:ext cx="7837487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 descr="gritos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530225" y="0"/>
            <a:ext cx="808355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</TotalTime>
  <Words>17</Words>
  <Application>Microsoft Office PowerPoint</Application>
  <PresentationFormat>Presentación en pantalla (4:3)</PresentationFormat>
  <Paragraphs>4</Paragraphs>
  <Slides>24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24</vt:i4>
      </vt:variant>
    </vt:vector>
  </HeadingPairs>
  <TitlesOfParts>
    <vt:vector size="25" baseType="lpstr">
      <vt:lpstr>Tema de Office</vt:lpstr>
      <vt:lpstr>Diapositiva 1</vt:lpstr>
      <vt:lpstr>¿Qué hacen estos niños? ¿Cómo se sienten?  ¡Arriba tu carita !</vt:lpstr>
      <vt:lpstr>Diapositiva 3</vt:lpstr>
      <vt:lpstr>Diapositiva 4</vt:lpstr>
      <vt:lpstr>Diapositiva 5</vt:lpstr>
      <vt:lpstr>Diapositiva 6</vt:lpstr>
      <vt:lpstr>Diapositiva 7</vt:lpstr>
      <vt:lpstr>Diapositiva 8</vt:lpstr>
      <vt:lpstr>Diapositiva 9</vt:lpstr>
      <vt:lpstr>Diapositiva 10</vt:lpstr>
      <vt:lpstr>Diapositiva 11</vt:lpstr>
      <vt:lpstr>Diapositiva 12</vt:lpstr>
      <vt:lpstr>Diapositiva 13</vt:lpstr>
      <vt:lpstr>Diapositiva 14</vt:lpstr>
      <vt:lpstr>Diapositiva 15</vt:lpstr>
      <vt:lpstr>Diapositiva 16</vt:lpstr>
      <vt:lpstr>Diapositiva 17</vt:lpstr>
      <vt:lpstr>Diapositiva 18</vt:lpstr>
      <vt:lpstr>Diapositiva 19</vt:lpstr>
      <vt:lpstr>Diapositiva 20</vt:lpstr>
      <vt:lpstr>Diapositiva 21</vt:lpstr>
      <vt:lpstr>Diapositiva 22</vt:lpstr>
      <vt:lpstr>Diapositiva 23</vt:lpstr>
      <vt:lpstr>Diapositiva 24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YOMISMA</dc:creator>
  <cp:lastModifiedBy>YOMISMA</cp:lastModifiedBy>
  <cp:revision>2</cp:revision>
  <dcterms:created xsi:type="dcterms:W3CDTF">2018-11-18T10:08:42Z</dcterms:created>
  <dcterms:modified xsi:type="dcterms:W3CDTF">2018-11-18T10:21:20Z</dcterms:modified>
</cp:coreProperties>
</file>