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57" r:id="rId3"/>
    <p:sldId id="265" r:id="rId4"/>
    <p:sldId id="278" r:id="rId5"/>
    <p:sldId id="258" r:id="rId6"/>
    <p:sldId id="259" r:id="rId7"/>
    <p:sldId id="264" r:id="rId8"/>
    <p:sldId id="277" r:id="rId9"/>
    <p:sldId id="260" r:id="rId10"/>
    <p:sldId id="262" r:id="rId11"/>
    <p:sldId id="263" r:id="rId12"/>
    <p:sldId id="261" r:id="rId13"/>
    <p:sldId id="266" r:id="rId14"/>
    <p:sldId id="267" r:id="rId15"/>
    <p:sldId id="268" r:id="rId16"/>
    <p:sldId id="272" r:id="rId17"/>
    <p:sldId id="271" r:id="rId18"/>
    <p:sldId id="273" r:id="rId19"/>
    <p:sldId id="274" r:id="rId20"/>
    <p:sldId id="269" r:id="rId21"/>
    <p:sldId id="270" r:id="rId22"/>
    <p:sldId id="275" r:id="rId2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06464-5F5E-4714-BA4C-8817F7C6D3D0}" type="datetimeFigureOut">
              <a:rPr lang="it-IT" smtClean="0"/>
              <a:t>29/12/2018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3D94-6739-476B-8A58-180B3009CB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6264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06464-5F5E-4714-BA4C-8817F7C6D3D0}" type="datetimeFigureOut">
              <a:rPr lang="it-IT" smtClean="0"/>
              <a:t>29/12/2018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3D94-6739-476B-8A58-180B3009CB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5453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06464-5F5E-4714-BA4C-8817F7C6D3D0}" type="datetimeFigureOut">
              <a:rPr lang="it-IT" smtClean="0"/>
              <a:t>29/12/2018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3D94-6739-476B-8A58-180B3009CB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6662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06464-5F5E-4714-BA4C-8817F7C6D3D0}" type="datetimeFigureOut">
              <a:rPr lang="it-IT" smtClean="0"/>
              <a:t>29/12/2018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3D94-6739-476B-8A58-180B3009CB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5458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06464-5F5E-4714-BA4C-8817F7C6D3D0}" type="datetimeFigureOut">
              <a:rPr lang="it-IT" smtClean="0"/>
              <a:t>29/12/2018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3D94-6739-476B-8A58-180B3009CB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5933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06464-5F5E-4714-BA4C-8817F7C6D3D0}" type="datetimeFigureOut">
              <a:rPr lang="it-IT" smtClean="0"/>
              <a:t>29/12/2018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3D94-6739-476B-8A58-180B3009CB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0796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06464-5F5E-4714-BA4C-8817F7C6D3D0}" type="datetimeFigureOut">
              <a:rPr lang="it-IT" smtClean="0"/>
              <a:t>29/12/2018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3D94-6739-476B-8A58-180B3009CB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1432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06464-5F5E-4714-BA4C-8817F7C6D3D0}" type="datetimeFigureOut">
              <a:rPr lang="it-IT" smtClean="0"/>
              <a:t>29/12/2018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3D94-6739-476B-8A58-180B3009CB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5486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06464-5F5E-4714-BA4C-8817F7C6D3D0}" type="datetimeFigureOut">
              <a:rPr lang="it-IT" smtClean="0"/>
              <a:t>29/12/2018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3D94-6739-476B-8A58-180B3009CB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0255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06464-5F5E-4714-BA4C-8817F7C6D3D0}" type="datetimeFigureOut">
              <a:rPr lang="it-IT" smtClean="0"/>
              <a:t>29/12/2018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3D94-6739-476B-8A58-180B3009CB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6155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06464-5F5E-4714-BA4C-8817F7C6D3D0}" type="datetimeFigureOut">
              <a:rPr lang="it-IT" smtClean="0"/>
              <a:t>29/12/2018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3D94-6739-476B-8A58-180B3009CB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9138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6000">
        <p14:reveal/>
      </p:transition>
    </mc:Choice>
    <mc:Fallback>
      <p:transition spd="slow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5">
          <a:fgClr>
            <a:srgbClr val="FF0000"/>
          </a:fgClr>
          <a:bgClr>
            <a:schemeClr val="accent3">
              <a:lumMod val="5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06464-5F5E-4714-BA4C-8817F7C6D3D0}" type="datetimeFigureOut">
              <a:rPr lang="it-IT" smtClean="0"/>
              <a:t>29/12/2018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D3D94-6739-476B-8A58-180B3009CB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162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3400" advTm="6000">
        <p14:reveal/>
      </p:transition>
    </mc:Choice>
    <mc:Fallback>
      <p:transition spd="slow" advTm="6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AppData\Local\Microsoft\Windows\INetCache\IE\26BBUX72\w-navidad_143-1280x800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07504" y="2130425"/>
            <a:ext cx="5832648" cy="1470025"/>
          </a:xfrm>
        </p:spPr>
        <p:txBody>
          <a:bodyPr>
            <a:normAutofit/>
          </a:bodyPr>
          <a:lstStyle/>
          <a:p>
            <a:r>
              <a:rPr lang="it-IT" sz="6000" dirty="0" smtClean="0">
                <a:solidFill>
                  <a:schemeClr val="bg2"/>
                </a:solidFill>
                <a:latin typeface="Forte" pitchFamily="66" charset="0"/>
              </a:rPr>
              <a:t>Christmas Time!</a:t>
            </a:r>
            <a:endParaRPr lang="it-IT" sz="6000" dirty="0">
              <a:solidFill>
                <a:schemeClr val="bg2"/>
              </a:solidFill>
              <a:latin typeface="Forte" pitchFamily="66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-363016" y="4149080"/>
            <a:ext cx="6400800" cy="1752600"/>
          </a:xfrm>
        </p:spPr>
        <p:txBody>
          <a:bodyPr>
            <a:normAutofit fontScale="92500" lnSpcReduction="10000"/>
          </a:bodyPr>
          <a:lstStyle/>
          <a:p>
            <a:r>
              <a:rPr lang="it-IT" dirty="0" smtClean="0">
                <a:solidFill>
                  <a:srgbClr val="FFC000"/>
                </a:solidFill>
                <a:latin typeface="Forte" pitchFamily="66" charset="0"/>
              </a:rPr>
              <a:t>Scuola </a:t>
            </a:r>
            <a:r>
              <a:rPr lang="it-IT" dirty="0" smtClean="0">
                <a:solidFill>
                  <a:srgbClr val="FFC000"/>
                </a:solidFill>
                <a:latin typeface="Forte" pitchFamily="66" charset="0"/>
              </a:rPr>
              <a:t>infanzia </a:t>
            </a:r>
            <a:r>
              <a:rPr lang="it-IT" dirty="0" err="1" smtClean="0">
                <a:solidFill>
                  <a:srgbClr val="FFC000"/>
                </a:solidFill>
                <a:latin typeface="Forte" pitchFamily="66" charset="0"/>
              </a:rPr>
              <a:t>A.Sturiale</a:t>
            </a:r>
            <a:endParaRPr lang="it-IT" dirty="0" smtClean="0">
              <a:solidFill>
                <a:srgbClr val="FFC000"/>
              </a:solidFill>
              <a:latin typeface="Forte" pitchFamily="66" charset="0"/>
            </a:endParaRPr>
          </a:p>
          <a:p>
            <a:r>
              <a:rPr lang="it-IT" sz="2600" dirty="0" smtClean="0">
                <a:solidFill>
                  <a:srgbClr val="FFC000"/>
                </a:solidFill>
                <a:latin typeface="Forte" pitchFamily="66" charset="0"/>
              </a:rPr>
              <a:t>Certaldo, </a:t>
            </a:r>
          </a:p>
          <a:p>
            <a:r>
              <a:rPr lang="it-IT" sz="2600" dirty="0" err="1" smtClean="0">
                <a:solidFill>
                  <a:srgbClr val="FFC000"/>
                </a:solidFill>
                <a:latin typeface="Forte" pitchFamily="66" charset="0"/>
              </a:rPr>
              <a:t>Italy</a:t>
            </a:r>
            <a:endParaRPr lang="it-IT" sz="2600" dirty="0" smtClean="0">
              <a:solidFill>
                <a:srgbClr val="FFC000"/>
              </a:solidFill>
              <a:latin typeface="Forte" pitchFamily="66" charset="0"/>
            </a:endParaRPr>
          </a:p>
          <a:p>
            <a:r>
              <a:rPr lang="it-IT" sz="2100" dirty="0" err="1" smtClean="0">
                <a:solidFill>
                  <a:srgbClr val="FFC000"/>
                </a:solidFill>
                <a:latin typeface="Forte" pitchFamily="66" charset="0"/>
              </a:rPr>
              <a:t>December</a:t>
            </a:r>
            <a:r>
              <a:rPr lang="it-IT" sz="2100" dirty="0" smtClean="0">
                <a:solidFill>
                  <a:srgbClr val="FFC000"/>
                </a:solidFill>
                <a:latin typeface="Forte" pitchFamily="66" charset="0"/>
              </a:rPr>
              <a:t> 2018</a:t>
            </a:r>
            <a:endParaRPr lang="it-IT" sz="2100" dirty="0">
              <a:solidFill>
                <a:srgbClr val="FFC000"/>
              </a:solidFill>
              <a:latin typeface="Forte" pitchFamily="66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2297832" cy="127816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175" y="638064"/>
            <a:ext cx="1003967" cy="76058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48308" y="1398645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Forte" pitchFamily="66" charset="0"/>
              </a:rPr>
              <a:t>F.R.A.T.S.2018-2020</a:t>
            </a:r>
            <a:endParaRPr lang="it-IT" dirty="0">
              <a:solidFill>
                <a:schemeClr val="tx2">
                  <a:lumMod val="60000"/>
                  <a:lumOff val="40000"/>
                </a:schemeClr>
              </a:solidFill>
              <a:latin typeface="Forte" pitchFamily="66" charset="0"/>
            </a:endParaRPr>
          </a:p>
        </p:txBody>
      </p:sp>
      <p:pic>
        <p:nvPicPr>
          <p:cNvPr id="8" name="Akashic_Records_-_We_Wish_You_a_Merry_Xmas_Symphon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56376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63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6000">
        <p14:reveal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2297832" cy="127816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83733"/>
            <a:ext cx="1571625" cy="119062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48308" y="1398645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Forte" pitchFamily="66" charset="0"/>
              </a:rPr>
              <a:t>F.R.A.T.S.2018-2020</a:t>
            </a:r>
            <a:endParaRPr lang="it-IT" dirty="0">
              <a:solidFill>
                <a:schemeClr val="tx2">
                  <a:lumMod val="60000"/>
                  <a:lumOff val="40000"/>
                </a:schemeClr>
              </a:solidFill>
              <a:latin typeface="Forte" pitchFamily="66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755575" y="1988840"/>
            <a:ext cx="769230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 smtClean="0">
                <a:solidFill>
                  <a:srgbClr val="FFFF00"/>
                </a:solidFill>
                <a:latin typeface="Forte" pitchFamily="66" charset="0"/>
              </a:rPr>
              <a:t>INDALO</a:t>
            </a:r>
            <a:endParaRPr lang="it-IT" sz="4000" dirty="0" smtClean="0">
              <a:solidFill>
                <a:srgbClr val="FFFF00"/>
              </a:solidFill>
              <a:latin typeface="Forte" pitchFamily="66" charset="0"/>
            </a:endParaRPr>
          </a:p>
          <a:p>
            <a:endParaRPr lang="it-IT" sz="2800" dirty="0" smtClean="0">
              <a:solidFill>
                <a:schemeClr val="bg1"/>
              </a:solidFill>
              <a:latin typeface="Forte" pitchFamily="66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190" y="2852936"/>
            <a:ext cx="2357513" cy="314335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945" y="3594745"/>
            <a:ext cx="4106935" cy="220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464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000">
        <p14:window dir="vert"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2297832" cy="127816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83733"/>
            <a:ext cx="1571625" cy="119062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48308" y="1398645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Forte" pitchFamily="66" charset="0"/>
              </a:rPr>
              <a:t>F.R.A.T.S.2018-2020</a:t>
            </a:r>
            <a:endParaRPr lang="it-IT" dirty="0">
              <a:solidFill>
                <a:schemeClr val="tx2">
                  <a:lumMod val="60000"/>
                  <a:lumOff val="40000"/>
                </a:schemeClr>
              </a:solidFill>
              <a:latin typeface="Forte" pitchFamily="66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755575" y="2322771"/>
            <a:ext cx="417646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 smtClean="0">
                <a:solidFill>
                  <a:srgbClr val="FFFF00"/>
                </a:solidFill>
                <a:latin typeface="Forte" pitchFamily="66" charset="0"/>
              </a:rPr>
              <a:t>INDALO</a:t>
            </a:r>
            <a:endParaRPr lang="it-IT" sz="4000" dirty="0" smtClean="0">
              <a:solidFill>
                <a:srgbClr val="FFFF00"/>
              </a:solidFill>
              <a:latin typeface="Forte" pitchFamily="66" charset="0"/>
            </a:endParaRPr>
          </a:p>
          <a:p>
            <a:endParaRPr lang="it-IT" sz="2800" dirty="0" smtClean="0">
              <a:solidFill>
                <a:schemeClr val="bg1"/>
              </a:solidFill>
              <a:latin typeface="Forte" pitchFamily="66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18870" y="2993492"/>
            <a:ext cx="2808313" cy="3744419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r="7612"/>
          <a:stretch/>
        </p:blipFill>
        <p:spPr>
          <a:xfrm>
            <a:off x="4745752" y="2618864"/>
            <a:ext cx="3988523" cy="266694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661" y="4865702"/>
            <a:ext cx="2357513" cy="176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62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7000">
        <p14:reveal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2297832" cy="127816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83733"/>
            <a:ext cx="1571625" cy="119062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48308" y="1398645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Forte" pitchFamily="66" charset="0"/>
              </a:rPr>
              <a:t>F.R.A.T.S.2018-2020</a:t>
            </a:r>
            <a:endParaRPr lang="it-IT" dirty="0">
              <a:solidFill>
                <a:schemeClr val="tx2">
                  <a:lumMod val="60000"/>
                  <a:lumOff val="40000"/>
                </a:schemeClr>
              </a:solidFill>
              <a:latin typeface="Forte" pitchFamily="66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755575" y="1988840"/>
            <a:ext cx="76923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rgbClr val="FFFF00"/>
                </a:solidFill>
                <a:latin typeface="Forte" pitchFamily="66" charset="0"/>
              </a:rPr>
              <a:t>SOME PRESENTS TO TAKE HOME</a:t>
            </a:r>
          </a:p>
          <a:p>
            <a:endParaRPr lang="it-IT" sz="2800" dirty="0" smtClean="0">
              <a:solidFill>
                <a:schemeClr val="bg1"/>
              </a:solidFill>
              <a:latin typeface="Forte" pitchFamily="66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94" y="2697592"/>
            <a:ext cx="4098180" cy="307363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738242"/>
            <a:ext cx="2274739" cy="303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58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split orient="vert"/>
      </p:transition>
    </mc:Choice>
    <mc:Fallback>
      <p:transition spd="slow" advTm="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e 8"/>
          <p:cNvSpPr/>
          <p:nvPr/>
        </p:nvSpPr>
        <p:spPr>
          <a:xfrm>
            <a:off x="5364088" y="3140968"/>
            <a:ext cx="3083792" cy="201622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2297832" cy="127816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83733"/>
            <a:ext cx="1571625" cy="119062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48308" y="1398645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Forte" pitchFamily="66" charset="0"/>
              </a:rPr>
              <a:t>F.R.A.T.S.2018-2020</a:t>
            </a:r>
            <a:endParaRPr lang="it-IT" dirty="0">
              <a:solidFill>
                <a:schemeClr val="tx2">
                  <a:lumMod val="60000"/>
                  <a:lumOff val="40000"/>
                </a:schemeClr>
              </a:solidFill>
              <a:latin typeface="Forte" pitchFamily="66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755575" y="1988840"/>
            <a:ext cx="76923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rgbClr val="FFFF00"/>
                </a:solidFill>
                <a:latin typeface="Forte" pitchFamily="66" charset="0"/>
              </a:rPr>
              <a:t>WAITING FOR FATHER CHRISTMAS</a:t>
            </a:r>
          </a:p>
          <a:p>
            <a:endParaRPr lang="it-IT" sz="2800" dirty="0" smtClean="0">
              <a:solidFill>
                <a:schemeClr val="bg1"/>
              </a:solidFill>
              <a:latin typeface="Forte" pitchFamily="66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94" y="2697592"/>
            <a:ext cx="4098180" cy="3073635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508104" y="3391832"/>
            <a:ext cx="29397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err="1" smtClean="0">
                <a:solidFill>
                  <a:schemeClr val="bg1">
                    <a:lumMod val="95000"/>
                  </a:schemeClr>
                </a:solidFill>
                <a:latin typeface="Century Schoolbook" pitchFamily="18" charset="0"/>
              </a:rPr>
              <a:t>We</a:t>
            </a:r>
            <a:r>
              <a:rPr lang="it-IT" b="1" i="1" dirty="0" smtClean="0">
                <a:solidFill>
                  <a:schemeClr val="bg1">
                    <a:lumMod val="95000"/>
                  </a:schemeClr>
                </a:solidFill>
                <a:latin typeface="Century Schoolbook" pitchFamily="18" charset="0"/>
              </a:rPr>
              <a:t> </a:t>
            </a:r>
            <a:r>
              <a:rPr lang="it-IT" b="1" i="1" dirty="0" err="1" smtClean="0">
                <a:solidFill>
                  <a:schemeClr val="bg1">
                    <a:lumMod val="95000"/>
                  </a:schemeClr>
                </a:solidFill>
                <a:latin typeface="Century Schoolbook" pitchFamily="18" charset="0"/>
              </a:rPr>
              <a:t>prepared</a:t>
            </a:r>
            <a:r>
              <a:rPr lang="it-IT" b="1" i="1" dirty="0" smtClean="0">
                <a:solidFill>
                  <a:schemeClr val="bg1">
                    <a:lumMod val="95000"/>
                  </a:schemeClr>
                </a:solidFill>
                <a:latin typeface="Century Schoolbook" pitchFamily="18" charset="0"/>
              </a:rPr>
              <a:t> some </a:t>
            </a:r>
            <a:r>
              <a:rPr lang="it-IT" b="1" i="1" dirty="0" err="1" smtClean="0">
                <a:solidFill>
                  <a:schemeClr val="bg1">
                    <a:lumMod val="95000"/>
                  </a:schemeClr>
                </a:solidFill>
                <a:latin typeface="Century Schoolbook" pitchFamily="18" charset="0"/>
              </a:rPr>
              <a:t>letters</a:t>
            </a:r>
            <a:r>
              <a:rPr lang="it-IT" b="1" i="1" dirty="0" smtClean="0">
                <a:solidFill>
                  <a:schemeClr val="bg1">
                    <a:lumMod val="95000"/>
                  </a:schemeClr>
                </a:solidFill>
                <a:latin typeface="Century Schoolbook" pitchFamily="18" charset="0"/>
              </a:rPr>
              <a:t> </a:t>
            </a:r>
            <a:r>
              <a:rPr lang="it-IT" b="1" i="1" dirty="0" err="1" smtClean="0">
                <a:solidFill>
                  <a:schemeClr val="bg1">
                    <a:lumMod val="95000"/>
                  </a:schemeClr>
                </a:solidFill>
                <a:latin typeface="Century Schoolbook" pitchFamily="18" charset="0"/>
              </a:rPr>
              <a:t>forFather</a:t>
            </a:r>
            <a:r>
              <a:rPr lang="it-IT" b="1" i="1" dirty="0" smtClean="0">
                <a:solidFill>
                  <a:schemeClr val="bg1">
                    <a:lumMod val="95000"/>
                  </a:schemeClr>
                </a:solidFill>
                <a:latin typeface="Century Schoolbook" pitchFamily="18" charset="0"/>
              </a:rPr>
              <a:t> Christmas… </a:t>
            </a:r>
            <a:r>
              <a:rPr lang="it-IT" b="1" i="1" dirty="0" err="1" smtClean="0">
                <a:solidFill>
                  <a:schemeClr val="bg1">
                    <a:lumMod val="95000"/>
                  </a:schemeClr>
                </a:solidFill>
                <a:latin typeface="Century Schoolbook" pitchFamily="18" charset="0"/>
              </a:rPr>
              <a:t>What</a:t>
            </a:r>
            <a:r>
              <a:rPr lang="it-IT" b="1" i="1" dirty="0" smtClean="0">
                <a:solidFill>
                  <a:schemeClr val="bg1">
                    <a:lumMod val="95000"/>
                  </a:schemeClr>
                </a:solidFill>
                <a:latin typeface="Century Schoolbook" pitchFamily="18" charset="0"/>
              </a:rPr>
              <a:t> </a:t>
            </a:r>
            <a:r>
              <a:rPr lang="it-IT" b="1" i="1" dirty="0" err="1" smtClean="0">
                <a:solidFill>
                  <a:schemeClr val="bg1">
                    <a:lumMod val="95000"/>
                  </a:schemeClr>
                </a:solidFill>
                <a:latin typeface="Century Schoolbook" pitchFamily="18" charset="0"/>
              </a:rPr>
              <a:t>would</a:t>
            </a:r>
            <a:r>
              <a:rPr lang="it-IT" b="1" i="1" dirty="0" smtClean="0">
                <a:solidFill>
                  <a:schemeClr val="bg1">
                    <a:lumMod val="95000"/>
                  </a:schemeClr>
                </a:solidFill>
                <a:latin typeface="Century Schoolbook" pitchFamily="18" charset="0"/>
              </a:rPr>
              <a:t> </a:t>
            </a:r>
            <a:r>
              <a:rPr lang="it-IT" b="1" i="1" dirty="0" err="1" smtClean="0">
                <a:solidFill>
                  <a:schemeClr val="bg1">
                    <a:lumMod val="95000"/>
                  </a:schemeClr>
                </a:solidFill>
                <a:latin typeface="Century Schoolbook" pitchFamily="18" charset="0"/>
              </a:rPr>
              <a:t>you</a:t>
            </a:r>
            <a:r>
              <a:rPr lang="it-IT" b="1" i="1" dirty="0" smtClean="0">
                <a:solidFill>
                  <a:schemeClr val="bg1">
                    <a:lumMod val="95000"/>
                  </a:schemeClr>
                </a:solidFill>
                <a:latin typeface="Century Schoolbook" pitchFamily="18" charset="0"/>
              </a:rPr>
              <a:t> </a:t>
            </a:r>
            <a:r>
              <a:rPr lang="it-IT" b="1" i="1" dirty="0" err="1" smtClean="0">
                <a:solidFill>
                  <a:schemeClr val="bg1">
                    <a:lumMod val="95000"/>
                  </a:schemeClr>
                </a:solidFill>
                <a:latin typeface="Century Schoolbook" pitchFamily="18" charset="0"/>
              </a:rPr>
              <a:t>like</a:t>
            </a:r>
            <a:r>
              <a:rPr lang="it-IT" b="1" i="1" dirty="0" smtClean="0">
                <a:solidFill>
                  <a:schemeClr val="bg1">
                    <a:lumMod val="95000"/>
                  </a:schemeClr>
                </a:solidFill>
                <a:latin typeface="Century Schoolbook" pitchFamily="18" charset="0"/>
              </a:rPr>
              <a:t> to </a:t>
            </a:r>
            <a:r>
              <a:rPr lang="it-IT" b="1" i="1" dirty="0" err="1" smtClean="0">
                <a:solidFill>
                  <a:schemeClr val="bg1">
                    <a:lumMod val="95000"/>
                  </a:schemeClr>
                </a:solidFill>
                <a:latin typeface="Century Schoolbook" pitchFamily="18" charset="0"/>
              </a:rPr>
              <a:t>receive</a:t>
            </a:r>
            <a:r>
              <a:rPr lang="it-IT" b="1" i="1" dirty="0" smtClean="0">
                <a:solidFill>
                  <a:schemeClr val="bg1">
                    <a:lumMod val="95000"/>
                  </a:schemeClr>
                </a:solidFill>
                <a:latin typeface="Century Schoolbook" pitchFamily="18" charset="0"/>
              </a:rPr>
              <a:t>?</a:t>
            </a:r>
            <a:endParaRPr lang="it-IT" b="1" i="1" dirty="0">
              <a:solidFill>
                <a:schemeClr val="bg1">
                  <a:lumMod val="95000"/>
                </a:schemeClr>
              </a:solidFill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815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2000">
        <p14:reveal/>
      </p:transition>
    </mc:Choice>
    <mc:Fallback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2297832" cy="127816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83733"/>
            <a:ext cx="1571625" cy="119062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48308" y="1398645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Forte" pitchFamily="66" charset="0"/>
              </a:rPr>
              <a:t>F.R.A.T.S.2018-2020</a:t>
            </a:r>
            <a:endParaRPr lang="it-IT" dirty="0">
              <a:solidFill>
                <a:schemeClr val="tx2">
                  <a:lumMod val="60000"/>
                  <a:lumOff val="40000"/>
                </a:schemeClr>
              </a:solidFill>
              <a:latin typeface="Forte" pitchFamily="66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786198" y="1767977"/>
            <a:ext cx="76923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rgbClr val="FFFF00"/>
                </a:solidFill>
                <a:latin typeface="Forte" pitchFamily="66" charset="0"/>
              </a:rPr>
              <a:t>A SPECIAL CAKE</a:t>
            </a:r>
          </a:p>
          <a:p>
            <a:endParaRPr lang="it-IT" sz="2800" dirty="0" smtClean="0">
              <a:solidFill>
                <a:schemeClr val="bg1"/>
              </a:solidFill>
              <a:latin typeface="Forte" pitchFamily="66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786198" y="2277287"/>
            <a:ext cx="74168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i="1" dirty="0" err="1" smtClean="0">
                <a:solidFill>
                  <a:schemeClr val="bg1"/>
                </a:solidFill>
              </a:rPr>
              <a:t>We</a:t>
            </a:r>
            <a:r>
              <a:rPr lang="it-IT" sz="2000" i="1" dirty="0" smtClean="0">
                <a:solidFill>
                  <a:schemeClr val="bg1"/>
                </a:solidFill>
              </a:rPr>
              <a:t> </a:t>
            </a:r>
            <a:r>
              <a:rPr lang="it-IT" sz="2000" i="1" dirty="0" err="1" smtClean="0">
                <a:solidFill>
                  <a:schemeClr val="bg1"/>
                </a:solidFill>
              </a:rPr>
              <a:t>read</a:t>
            </a:r>
            <a:r>
              <a:rPr lang="it-IT" sz="2000" i="1" dirty="0" smtClean="0">
                <a:solidFill>
                  <a:schemeClr val="bg1"/>
                </a:solidFill>
              </a:rPr>
              <a:t>  a </a:t>
            </a:r>
            <a:r>
              <a:rPr lang="it-IT" sz="2000" i="1" dirty="0" err="1" smtClean="0">
                <a:solidFill>
                  <a:schemeClr val="bg1"/>
                </a:solidFill>
              </a:rPr>
              <a:t>traditional</a:t>
            </a:r>
            <a:r>
              <a:rPr lang="it-IT" sz="2000" i="1" dirty="0" smtClean="0">
                <a:solidFill>
                  <a:schemeClr val="bg1"/>
                </a:solidFill>
              </a:rPr>
              <a:t> story </a:t>
            </a:r>
            <a:r>
              <a:rPr lang="it-IT" sz="2000" i="1" dirty="0" err="1" smtClean="0">
                <a:solidFill>
                  <a:schemeClr val="bg1"/>
                </a:solidFill>
              </a:rPr>
              <a:t>about</a:t>
            </a:r>
            <a:r>
              <a:rPr lang="it-IT" sz="2000" i="1" dirty="0" smtClean="0">
                <a:solidFill>
                  <a:schemeClr val="bg1"/>
                </a:solidFill>
              </a:rPr>
              <a:t> the </a:t>
            </a:r>
            <a:r>
              <a:rPr lang="it-IT" sz="2000" i="1" dirty="0" err="1" smtClean="0">
                <a:solidFill>
                  <a:schemeClr val="bg1"/>
                </a:solidFill>
              </a:rPr>
              <a:t>origin</a:t>
            </a:r>
            <a:r>
              <a:rPr lang="it-IT" sz="2000" i="1" dirty="0" smtClean="0">
                <a:solidFill>
                  <a:schemeClr val="bg1"/>
                </a:solidFill>
              </a:rPr>
              <a:t> of the Panettone, </a:t>
            </a:r>
            <a:r>
              <a:rPr lang="it-IT" sz="2000" i="1" dirty="0" smtClean="0">
                <a:solidFill>
                  <a:schemeClr val="bg1"/>
                </a:solidFill>
              </a:rPr>
              <a:t>an </a:t>
            </a:r>
            <a:r>
              <a:rPr lang="it-IT" sz="2000" i="1" dirty="0" err="1" smtClean="0">
                <a:solidFill>
                  <a:schemeClr val="bg1"/>
                </a:solidFill>
              </a:rPr>
              <a:t>Italian</a:t>
            </a:r>
            <a:r>
              <a:rPr lang="it-IT" sz="2000" i="1" dirty="0" smtClean="0">
                <a:solidFill>
                  <a:schemeClr val="bg1"/>
                </a:solidFill>
              </a:rPr>
              <a:t> </a:t>
            </a:r>
            <a:r>
              <a:rPr lang="it-IT" sz="2000" i="1" dirty="0" err="1" smtClean="0">
                <a:solidFill>
                  <a:schemeClr val="bg1"/>
                </a:solidFill>
              </a:rPr>
              <a:t>traditional</a:t>
            </a:r>
            <a:r>
              <a:rPr lang="it-IT" sz="2000" i="1" dirty="0" smtClean="0">
                <a:solidFill>
                  <a:schemeClr val="bg1"/>
                </a:solidFill>
              </a:rPr>
              <a:t> cake </a:t>
            </a:r>
            <a:r>
              <a:rPr lang="it-IT" sz="2000" i="1" dirty="0" err="1" smtClean="0">
                <a:solidFill>
                  <a:schemeClr val="bg1"/>
                </a:solidFill>
              </a:rPr>
              <a:t>we</a:t>
            </a:r>
            <a:r>
              <a:rPr lang="it-IT" sz="2000" i="1" dirty="0" smtClean="0">
                <a:solidFill>
                  <a:schemeClr val="bg1"/>
                </a:solidFill>
              </a:rPr>
              <a:t> </a:t>
            </a:r>
            <a:r>
              <a:rPr lang="it-IT" sz="2000" i="1" dirty="0" err="1" smtClean="0">
                <a:solidFill>
                  <a:schemeClr val="bg1"/>
                </a:solidFill>
              </a:rPr>
              <a:t>usually</a:t>
            </a:r>
            <a:r>
              <a:rPr lang="it-IT" sz="2000" i="1" dirty="0" smtClean="0">
                <a:solidFill>
                  <a:schemeClr val="bg1"/>
                </a:solidFill>
              </a:rPr>
              <a:t> </a:t>
            </a:r>
            <a:r>
              <a:rPr lang="it-IT" sz="2000" i="1" dirty="0" err="1" smtClean="0">
                <a:solidFill>
                  <a:schemeClr val="bg1"/>
                </a:solidFill>
              </a:rPr>
              <a:t>eat</a:t>
            </a:r>
            <a:r>
              <a:rPr lang="it-IT" sz="2000" i="1" dirty="0" smtClean="0">
                <a:solidFill>
                  <a:schemeClr val="bg1"/>
                </a:solidFill>
              </a:rPr>
              <a:t> for Christmas and </a:t>
            </a:r>
            <a:r>
              <a:rPr lang="it-IT" sz="2000" i="1" dirty="0" err="1" smtClean="0">
                <a:solidFill>
                  <a:schemeClr val="bg1"/>
                </a:solidFill>
              </a:rPr>
              <a:t>we</a:t>
            </a:r>
            <a:r>
              <a:rPr lang="it-IT" sz="2000" i="1" dirty="0" smtClean="0">
                <a:solidFill>
                  <a:schemeClr val="bg1"/>
                </a:solidFill>
              </a:rPr>
              <a:t> </a:t>
            </a:r>
            <a:r>
              <a:rPr lang="it-IT" sz="2000" i="1" dirty="0" err="1" smtClean="0">
                <a:solidFill>
                  <a:schemeClr val="bg1"/>
                </a:solidFill>
              </a:rPr>
              <a:t>worked</a:t>
            </a:r>
            <a:r>
              <a:rPr lang="it-IT" sz="2000" i="1" dirty="0" smtClean="0">
                <a:solidFill>
                  <a:schemeClr val="bg1"/>
                </a:solidFill>
              </a:rPr>
              <a:t> on </a:t>
            </a:r>
            <a:r>
              <a:rPr lang="it-IT" sz="2000" i="1" dirty="0" err="1" smtClean="0">
                <a:solidFill>
                  <a:schemeClr val="bg1"/>
                </a:solidFill>
              </a:rPr>
              <a:t>this</a:t>
            </a:r>
            <a:r>
              <a:rPr lang="it-IT" sz="2000" i="1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r>
              <a:rPr lang="it-IT" sz="2000" i="1" dirty="0" smtClean="0">
                <a:solidFill>
                  <a:schemeClr val="bg1"/>
                </a:solidFill>
              </a:rPr>
              <a:t>Some </a:t>
            </a:r>
            <a:r>
              <a:rPr lang="it-IT" sz="2000" i="1" dirty="0" err="1" smtClean="0">
                <a:solidFill>
                  <a:schemeClr val="bg1"/>
                </a:solidFill>
              </a:rPr>
              <a:t>children</a:t>
            </a:r>
            <a:r>
              <a:rPr lang="it-IT" sz="2000" i="1" dirty="0" smtClean="0">
                <a:solidFill>
                  <a:schemeClr val="bg1"/>
                </a:solidFill>
              </a:rPr>
              <a:t> </a:t>
            </a:r>
            <a:r>
              <a:rPr lang="it-IT" sz="2000" i="1" dirty="0" err="1" smtClean="0">
                <a:solidFill>
                  <a:schemeClr val="bg1"/>
                </a:solidFill>
              </a:rPr>
              <a:t>played</a:t>
            </a:r>
            <a:r>
              <a:rPr lang="it-IT" sz="2000" i="1" dirty="0" smtClean="0">
                <a:solidFill>
                  <a:schemeClr val="bg1"/>
                </a:solidFill>
              </a:rPr>
              <a:t> a </a:t>
            </a:r>
            <a:r>
              <a:rPr lang="it-IT" sz="2000" i="1" dirty="0" err="1" smtClean="0">
                <a:solidFill>
                  <a:schemeClr val="bg1"/>
                </a:solidFill>
              </a:rPr>
              <a:t>simple</a:t>
            </a:r>
            <a:r>
              <a:rPr lang="it-IT" sz="2000" i="1" dirty="0" smtClean="0">
                <a:solidFill>
                  <a:schemeClr val="bg1"/>
                </a:solidFill>
              </a:rPr>
              <a:t> </a:t>
            </a:r>
            <a:r>
              <a:rPr lang="it-IT" sz="2000" i="1" dirty="0" err="1" smtClean="0">
                <a:solidFill>
                  <a:schemeClr val="bg1"/>
                </a:solidFill>
              </a:rPr>
              <a:t>drama</a:t>
            </a:r>
            <a:r>
              <a:rPr lang="it-IT" sz="2000" i="1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r>
              <a:rPr lang="it-IT" sz="2000" i="1" dirty="0" smtClean="0">
                <a:solidFill>
                  <a:schemeClr val="bg1"/>
                </a:solidFill>
              </a:rPr>
              <a:t>The story </a:t>
            </a:r>
            <a:r>
              <a:rPr lang="it-IT" sz="2000" i="1" dirty="0" err="1" smtClean="0">
                <a:solidFill>
                  <a:schemeClr val="bg1"/>
                </a:solidFill>
              </a:rPr>
              <a:t>says</a:t>
            </a:r>
            <a:r>
              <a:rPr lang="it-IT" sz="2000" i="1" dirty="0" smtClean="0">
                <a:solidFill>
                  <a:schemeClr val="bg1"/>
                </a:solidFill>
              </a:rPr>
              <a:t> </a:t>
            </a:r>
            <a:r>
              <a:rPr lang="it-IT" sz="2000" i="1" dirty="0" err="1" smtClean="0">
                <a:solidFill>
                  <a:schemeClr val="bg1"/>
                </a:solidFill>
              </a:rPr>
              <a:t>that</a:t>
            </a:r>
            <a:r>
              <a:rPr lang="it-IT" sz="2000" i="1" dirty="0" smtClean="0">
                <a:solidFill>
                  <a:schemeClr val="bg1"/>
                </a:solidFill>
              </a:rPr>
              <a:t> in the </a:t>
            </a:r>
            <a:r>
              <a:rPr lang="it-IT" sz="2000" i="1" dirty="0" err="1" smtClean="0">
                <a:solidFill>
                  <a:schemeClr val="bg1"/>
                </a:solidFill>
              </a:rPr>
              <a:t>Renassaince</a:t>
            </a:r>
            <a:r>
              <a:rPr lang="it-IT" sz="2000" i="1" dirty="0" smtClean="0">
                <a:solidFill>
                  <a:schemeClr val="bg1"/>
                </a:solidFill>
              </a:rPr>
              <a:t>  a </a:t>
            </a:r>
            <a:r>
              <a:rPr lang="it-IT" sz="2000" i="1" dirty="0" err="1" smtClean="0">
                <a:solidFill>
                  <a:schemeClr val="bg1"/>
                </a:solidFill>
              </a:rPr>
              <a:t>rich</a:t>
            </a:r>
            <a:r>
              <a:rPr lang="it-IT" sz="2000" i="1" dirty="0" smtClean="0">
                <a:solidFill>
                  <a:schemeClr val="bg1"/>
                </a:solidFill>
              </a:rPr>
              <a:t> and </a:t>
            </a:r>
            <a:r>
              <a:rPr lang="it-IT" sz="2000" i="1" dirty="0" err="1" smtClean="0">
                <a:solidFill>
                  <a:schemeClr val="bg1"/>
                </a:solidFill>
              </a:rPr>
              <a:t>popular</a:t>
            </a:r>
            <a:r>
              <a:rPr lang="it-IT" sz="2000" i="1" dirty="0" smtClean="0">
                <a:solidFill>
                  <a:schemeClr val="bg1"/>
                </a:solidFill>
              </a:rPr>
              <a:t> lord, </a:t>
            </a:r>
            <a:r>
              <a:rPr lang="it-IT" sz="2000" i="1" dirty="0">
                <a:solidFill>
                  <a:schemeClr val="bg1"/>
                </a:solidFill>
              </a:rPr>
              <a:t>F</a:t>
            </a:r>
            <a:r>
              <a:rPr lang="it-IT" sz="2000" i="1" dirty="0" smtClean="0">
                <a:solidFill>
                  <a:schemeClr val="bg1"/>
                </a:solidFill>
              </a:rPr>
              <a:t>ederico Il Moro, </a:t>
            </a:r>
            <a:r>
              <a:rPr lang="it-IT" sz="2000" i="1" dirty="0" err="1" smtClean="0">
                <a:solidFill>
                  <a:schemeClr val="bg1"/>
                </a:solidFill>
              </a:rPr>
              <a:t>who</a:t>
            </a:r>
            <a:r>
              <a:rPr lang="it-IT" sz="2000" i="1" dirty="0" smtClean="0">
                <a:solidFill>
                  <a:schemeClr val="bg1"/>
                </a:solidFill>
              </a:rPr>
              <a:t> </a:t>
            </a:r>
            <a:r>
              <a:rPr lang="it-IT" sz="2000" i="1" dirty="0" err="1" smtClean="0">
                <a:solidFill>
                  <a:schemeClr val="bg1"/>
                </a:solidFill>
              </a:rPr>
              <a:t>lived</a:t>
            </a:r>
            <a:r>
              <a:rPr lang="it-IT" sz="2000" i="1" dirty="0" smtClean="0">
                <a:solidFill>
                  <a:schemeClr val="bg1"/>
                </a:solidFill>
              </a:rPr>
              <a:t> </a:t>
            </a:r>
            <a:r>
              <a:rPr lang="it-IT" sz="2000" i="1" dirty="0" err="1" smtClean="0">
                <a:solidFill>
                  <a:schemeClr val="bg1"/>
                </a:solidFill>
              </a:rPr>
              <a:t>near</a:t>
            </a:r>
            <a:r>
              <a:rPr lang="it-IT" sz="2000" i="1" dirty="0" smtClean="0">
                <a:solidFill>
                  <a:schemeClr val="bg1"/>
                </a:solidFill>
              </a:rPr>
              <a:t> Milan, </a:t>
            </a:r>
            <a:r>
              <a:rPr lang="it-IT" sz="2000" i="1" dirty="0" err="1" smtClean="0">
                <a:solidFill>
                  <a:schemeClr val="bg1"/>
                </a:solidFill>
              </a:rPr>
              <a:t>was</a:t>
            </a:r>
            <a:r>
              <a:rPr lang="it-IT" sz="2000" i="1" dirty="0" smtClean="0">
                <a:solidFill>
                  <a:schemeClr val="bg1"/>
                </a:solidFill>
              </a:rPr>
              <a:t> </a:t>
            </a:r>
            <a:r>
              <a:rPr lang="it-IT" sz="2000" i="1" dirty="0" err="1" smtClean="0">
                <a:solidFill>
                  <a:schemeClr val="bg1"/>
                </a:solidFill>
              </a:rPr>
              <a:t>preparing</a:t>
            </a:r>
            <a:r>
              <a:rPr lang="it-IT" sz="2000" i="1" dirty="0" smtClean="0">
                <a:solidFill>
                  <a:schemeClr val="bg1"/>
                </a:solidFill>
              </a:rPr>
              <a:t> an </a:t>
            </a:r>
            <a:r>
              <a:rPr lang="it-IT" sz="2000" i="1" dirty="0" err="1" smtClean="0">
                <a:solidFill>
                  <a:schemeClr val="bg1"/>
                </a:solidFill>
              </a:rPr>
              <a:t>important</a:t>
            </a:r>
            <a:r>
              <a:rPr lang="it-IT" sz="2000" i="1" dirty="0" smtClean="0">
                <a:solidFill>
                  <a:schemeClr val="bg1"/>
                </a:solidFill>
              </a:rPr>
              <a:t> party with </a:t>
            </a:r>
            <a:r>
              <a:rPr lang="it-IT" sz="2000" i="1" dirty="0" err="1" smtClean="0">
                <a:solidFill>
                  <a:schemeClr val="bg1"/>
                </a:solidFill>
              </a:rPr>
              <a:t>many</a:t>
            </a:r>
            <a:r>
              <a:rPr lang="it-IT" sz="2000" i="1" dirty="0" smtClean="0">
                <a:solidFill>
                  <a:schemeClr val="bg1"/>
                </a:solidFill>
              </a:rPr>
              <a:t>  </a:t>
            </a:r>
            <a:r>
              <a:rPr lang="it-IT" sz="2000" i="1" dirty="0" err="1" smtClean="0">
                <a:solidFill>
                  <a:schemeClr val="bg1"/>
                </a:solidFill>
              </a:rPr>
              <a:t>guests</a:t>
            </a:r>
            <a:r>
              <a:rPr lang="it-IT" sz="2000" i="1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r>
              <a:rPr lang="it-IT" sz="2000" i="1" dirty="0" smtClean="0">
                <a:solidFill>
                  <a:schemeClr val="bg1"/>
                </a:solidFill>
              </a:rPr>
              <a:t>His </a:t>
            </a:r>
            <a:r>
              <a:rPr lang="it-IT" sz="2000" i="1" dirty="0" err="1" smtClean="0">
                <a:solidFill>
                  <a:schemeClr val="bg1"/>
                </a:solidFill>
              </a:rPr>
              <a:t>cooker</a:t>
            </a:r>
            <a:r>
              <a:rPr lang="it-IT" sz="2000" i="1" dirty="0" smtClean="0">
                <a:solidFill>
                  <a:schemeClr val="bg1"/>
                </a:solidFill>
              </a:rPr>
              <a:t> </a:t>
            </a:r>
            <a:r>
              <a:rPr lang="it-IT" sz="2000" i="1" dirty="0" err="1" smtClean="0">
                <a:solidFill>
                  <a:schemeClr val="bg1"/>
                </a:solidFill>
              </a:rPr>
              <a:t>was</a:t>
            </a:r>
            <a:r>
              <a:rPr lang="it-IT" sz="2000" i="1" dirty="0" smtClean="0">
                <a:solidFill>
                  <a:schemeClr val="bg1"/>
                </a:solidFill>
              </a:rPr>
              <a:t> </a:t>
            </a:r>
            <a:r>
              <a:rPr lang="it-IT" sz="2000" i="1" dirty="0" err="1" smtClean="0">
                <a:solidFill>
                  <a:schemeClr val="bg1"/>
                </a:solidFill>
              </a:rPr>
              <a:t>working</a:t>
            </a:r>
            <a:r>
              <a:rPr lang="it-IT" sz="2000" i="1" dirty="0" smtClean="0">
                <a:solidFill>
                  <a:schemeClr val="bg1"/>
                </a:solidFill>
              </a:rPr>
              <a:t> hard and he </a:t>
            </a:r>
            <a:r>
              <a:rPr lang="it-IT" sz="2000" i="1" dirty="0" err="1" smtClean="0">
                <a:solidFill>
                  <a:schemeClr val="bg1"/>
                </a:solidFill>
              </a:rPr>
              <a:t>left</a:t>
            </a:r>
            <a:r>
              <a:rPr lang="it-IT" sz="2000" i="1" dirty="0" smtClean="0">
                <a:solidFill>
                  <a:schemeClr val="bg1"/>
                </a:solidFill>
              </a:rPr>
              <a:t> </a:t>
            </a:r>
            <a:r>
              <a:rPr lang="it-IT" sz="2000" i="1" dirty="0" err="1" smtClean="0">
                <a:solidFill>
                  <a:schemeClr val="bg1"/>
                </a:solidFill>
              </a:rPr>
              <a:t>his</a:t>
            </a:r>
            <a:r>
              <a:rPr lang="it-IT" sz="2000" i="1" dirty="0" smtClean="0">
                <a:solidFill>
                  <a:schemeClr val="bg1"/>
                </a:solidFill>
              </a:rPr>
              <a:t> </a:t>
            </a:r>
            <a:r>
              <a:rPr lang="it-IT" sz="2000" i="1" dirty="0" err="1" smtClean="0">
                <a:solidFill>
                  <a:schemeClr val="bg1"/>
                </a:solidFill>
              </a:rPr>
              <a:t>young</a:t>
            </a:r>
            <a:r>
              <a:rPr lang="it-IT" sz="2000" i="1" dirty="0" smtClean="0">
                <a:solidFill>
                  <a:schemeClr val="bg1"/>
                </a:solidFill>
              </a:rPr>
              <a:t> </a:t>
            </a:r>
            <a:r>
              <a:rPr lang="it-IT" sz="2000" i="1" dirty="0" err="1" smtClean="0">
                <a:solidFill>
                  <a:schemeClr val="bg1"/>
                </a:solidFill>
              </a:rPr>
              <a:t>helper</a:t>
            </a:r>
            <a:r>
              <a:rPr lang="it-IT" sz="2000" i="1" dirty="0" smtClean="0">
                <a:solidFill>
                  <a:schemeClr val="bg1"/>
                </a:solidFill>
              </a:rPr>
              <a:t> </a:t>
            </a:r>
            <a:r>
              <a:rPr lang="it-IT" sz="2000" i="1" dirty="0" err="1" smtClean="0">
                <a:solidFill>
                  <a:schemeClr val="bg1"/>
                </a:solidFill>
              </a:rPr>
              <a:t>taking</a:t>
            </a:r>
            <a:r>
              <a:rPr lang="it-IT" sz="2000" i="1" dirty="0" smtClean="0">
                <a:solidFill>
                  <a:schemeClr val="bg1"/>
                </a:solidFill>
              </a:rPr>
              <a:t> </a:t>
            </a:r>
            <a:r>
              <a:rPr lang="it-IT" sz="2000" i="1" dirty="0" err="1" smtClean="0">
                <a:solidFill>
                  <a:schemeClr val="bg1"/>
                </a:solidFill>
              </a:rPr>
              <a:t>after</a:t>
            </a:r>
            <a:r>
              <a:rPr lang="it-IT" sz="2000" i="1" dirty="0" smtClean="0">
                <a:solidFill>
                  <a:schemeClr val="bg1"/>
                </a:solidFill>
              </a:rPr>
              <a:t> the </a:t>
            </a:r>
            <a:r>
              <a:rPr lang="it-IT" sz="2000" i="1" dirty="0" err="1" smtClean="0">
                <a:solidFill>
                  <a:schemeClr val="bg1"/>
                </a:solidFill>
              </a:rPr>
              <a:t>oven</a:t>
            </a:r>
            <a:r>
              <a:rPr lang="it-IT" sz="2000" i="1" dirty="0" smtClean="0">
                <a:solidFill>
                  <a:schemeClr val="bg1"/>
                </a:solidFill>
              </a:rPr>
              <a:t>. Inside, </a:t>
            </a:r>
            <a:r>
              <a:rPr lang="it-IT" sz="2000" i="1" dirty="0" err="1" smtClean="0">
                <a:solidFill>
                  <a:schemeClr val="bg1"/>
                </a:solidFill>
              </a:rPr>
              <a:t>there</a:t>
            </a:r>
            <a:r>
              <a:rPr lang="it-IT" sz="2000" i="1" dirty="0" smtClean="0">
                <a:solidFill>
                  <a:schemeClr val="bg1"/>
                </a:solidFill>
              </a:rPr>
              <a:t> </a:t>
            </a:r>
            <a:r>
              <a:rPr lang="it-IT" sz="2000" i="1" dirty="0" err="1" smtClean="0">
                <a:solidFill>
                  <a:schemeClr val="bg1"/>
                </a:solidFill>
              </a:rPr>
              <a:t>was</a:t>
            </a:r>
            <a:r>
              <a:rPr lang="it-IT" sz="2000" i="1" dirty="0" smtClean="0">
                <a:solidFill>
                  <a:schemeClr val="bg1"/>
                </a:solidFill>
              </a:rPr>
              <a:t> the cake. </a:t>
            </a:r>
            <a:endParaRPr lang="it-IT" sz="2000" i="1" dirty="0" smtClean="0">
              <a:solidFill>
                <a:schemeClr val="bg1"/>
              </a:solidFill>
            </a:endParaRPr>
          </a:p>
          <a:p>
            <a:pPr algn="just"/>
            <a:r>
              <a:rPr lang="it-IT" sz="2000" i="1" dirty="0" err="1" smtClean="0">
                <a:solidFill>
                  <a:schemeClr val="bg1"/>
                </a:solidFill>
              </a:rPr>
              <a:t>Unfortunatelly</a:t>
            </a:r>
            <a:r>
              <a:rPr lang="it-IT" sz="2000" i="1" dirty="0" smtClean="0">
                <a:solidFill>
                  <a:schemeClr val="bg1"/>
                </a:solidFill>
              </a:rPr>
              <a:t>, the </a:t>
            </a:r>
            <a:r>
              <a:rPr lang="it-IT" sz="2000" i="1" dirty="0" err="1" smtClean="0">
                <a:solidFill>
                  <a:schemeClr val="bg1"/>
                </a:solidFill>
              </a:rPr>
              <a:t>young</a:t>
            </a:r>
            <a:r>
              <a:rPr lang="it-IT" sz="2000" i="1" dirty="0" smtClean="0">
                <a:solidFill>
                  <a:schemeClr val="bg1"/>
                </a:solidFill>
              </a:rPr>
              <a:t> boy, </a:t>
            </a:r>
            <a:r>
              <a:rPr lang="it-IT" sz="2000" i="1" dirty="0" err="1" smtClean="0">
                <a:solidFill>
                  <a:schemeClr val="bg1"/>
                </a:solidFill>
              </a:rPr>
              <a:t>called</a:t>
            </a:r>
            <a:r>
              <a:rPr lang="it-IT" sz="2000" i="1" dirty="0" smtClean="0">
                <a:solidFill>
                  <a:schemeClr val="bg1"/>
                </a:solidFill>
              </a:rPr>
              <a:t> Tony, </a:t>
            </a:r>
            <a:r>
              <a:rPr lang="it-IT" sz="2000" i="1" dirty="0" err="1" smtClean="0">
                <a:solidFill>
                  <a:schemeClr val="bg1"/>
                </a:solidFill>
              </a:rPr>
              <a:t>was</a:t>
            </a:r>
            <a:r>
              <a:rPr lang="it-IT" sz="2000" i="1" dirty="0" smtClean="0">
                <a:solidFill>
                  <a:schemeClr val="bg1"/>
                </a:solidFill>
              </a:rPr>
              <a:t> </a:t>
            </a:r>
            <a:r>
              <a:rPr lang="it-IT" sz="2000" i="1" dirty="0" err="1" smtClean="0">
                <a:solidFill>
                  <a:schemeClr val="bg1"/>
                </a:solidFill>
              </a:rPr>
              <a:t>very</a:t>
            </a:r>
            <a:r>
              <a:rPr lang="it-IT" sz="2000" i="1" dirty="0" smtClean="0">
                <a:solidFill>
                  <a:schemeClr val="bg1"/>
                </a:solidFill>
              </a:rPr>
              <a:t> </a:t>
            </a:r>
            <a:r>
              <a:rPr lang="it-IT" sz="2000" i="1" dirty="0" err="1" smtClean="0">
                <a:solidFill>
                  <a:schemeClr val="bg1"/>
                </a:solidFill>
              </a:rPr>
              <a:t>tired</a:t>
            </a:r>
            <a:r>
              <a:rPr lang="it-IT" sz="2000" i="1" dirty="0" smtClean="0">
                <a:solidFill>
                  <a:schemeClr val="bg1"/>
                </a:solidFill>
              </a:rPr>
              <a:t> and </a:t>
            </a:r>
            <a:r>
              <a:rPr lang="it-IT" sz="2000" i="1" dirty="0" err="1" smtClean="0">
                <a:solidFill>
                  <a:schemeClr val="bg1"/>
                </a:solidFill>
              </a:rPr>
              <a:t>got</a:t>
            </a:r>
            <a:r>
              <a:rPr lang="it-IT" sz="2000" i="1" dirty="0" smtClean="0">
                <a:solidFill>
                  <a:schemeClr val="bg1"/>
                </a:solidFill>
              </a:rPr>
              <a:t> </a:t>
            </a:r>
            <a:r>
              <a:rPr lang="it-IT" sz="2000" i="1" dirty="0" err="1" smtClean="0">
                <a:solidFill>
                  <a:schemeClr val="bg1"/>
                </a:solidFill>
              </a:rPr>
              <a:t>asleep</a:t>
            </a:r>
            <a:r>
              <a:rPr lang="it-IT" sz="2000" i="1" dirty="0" smtClean="0">
                <a:solidFill>
                  <a:schemeClr val="bg1"/>
                </a:solidFill>
              </a:rPr>
              <a:t> so the cake </a:t>
            </a:r>
            <a:r>
              <a:rPr lang="it-IT" sz="2000" i="1" dirty="0" err="1" smtClean="0">
                <a:solidFill>
                  <a:schemeClr val="bg1"/>
                </a:solidFill>
              </a:rPr>
              <a:t>got</a:t>
            </a:r>
            <a:r>
              <a:rPr lang="it-IT" sz="2000" i="1" dirty="0" smtClean="0">
                <a:solidFill>
                  <a:schemeClr val="bg1"/>
                </a:solidFill>
              </a:rPr>
              <a:t> </a:t>
            </a:r>
            <a:r>
              <a:rPr lang="it-IT" sz="2000" i="1" dirty="0" err="1" smtClean="0">
                <a:solidFill>
                  <a:schemeClr val="bg1"/>
                </a:solidFill>
              </a:rPr>
              <a:t>burned</a:t>
            </a:r>
            <a:r>
              <a:rPr lang="it-IT" sz="2000" i="1" dirty="0" smtClean="0">
                <a:solidFill>
                  <a:schemeClr val="bg1"/>
                </a:solidFill>
              </a:rPr>
              <a:t>. Tony </a:t>
            </a:r>
            <a:r>
              <a:rPr lang="it-IT" sz="2000" i="1" dirty="0" err="1" smtClean="0">
                <a:solidFill>
                  <a:schemeClr val="bg1"/>
                </a:solidFill>
              </a:rPr>
              <a:t>decided</a:t>
            </a:r>
            <a:r>
              <a:rPr lang="it-IT" sz="2000" i="1" dirty="0" smtClean="0">
                <a:solidFill>
                  <a:schemeClr val="bg1"/>
                </a:solidFill>
              </a:rPr>
              <a:t> to make a new special </a:t>
            </a:r>
            <a:r>
              <a:rPr lang="it-IT" sz="2000" i="1" dirty="0" err="1" smtClean="0">
                <a:solidFill>
                  <a:schemeClr val="bg1"/>
                </a:solidFill>
              </a:rPr>
              <a:t>bread</a:t>
            </a:r>
            <a:r>
              <a:rPr lang="it-IT" sz="2000" i="1" dirty="0" smtClean="0">
                <a:solidFill>
                  <a:schemeClr val="bg1"/>
                </a:solidFill>
              </a:rPr>
              <a:t> </a:t>
            </a:r>
            <a:r>
              <a:rPr lang="it-IT" sz="2000" i="1" dirty="0" err="1" smtClean="0">
                <a:solidFill>
                  <a:schemeClr val="bg1"/>
                </a:solidFill>
              </a:rPr>
              <a:t>using</a:t>
            </a:r>
            <a:r>
              <a:rPr lang="it-IT" sz="2000" i="1" dirty="0" smtClean="0">
                <a:solidFill>
                  <a:schemeClr val="bg1"/>
                </a:solidFill>
              </a:rPr>
              <a:t> </a:t>
            </a:r>
            <a:r>
              <a:rPr lang="it-IT" sz="2000" i="1" dirty="0" err="1" smtClean="0">
                <a:solidFill>
                  <a:schemeClr val="bg1"/>
                </a:solidFill>
              </a:rPr>
              <a:t>eggs</a:t>
            </a:r>
            <a:r>
              <a:rPr lang="it-IT" sz="2000" i="1" dirty="0" smtClean="0">
                <a:solidFill>
                  <a:schemeClr val="bg1"/>
                </a:solidFill>
              </a:rPr>
              <a:t>, </a:t>
            </a:r>
            <a:r>
              <a:rPr lang="it-IT" sz="2000" i="1" dirty="0" err="1" smtClean="0">
                <a:solidFill>
                  <a:schemeClr val="bg1"/>
                </a:solidFill>
              </a:rPr>
              <a:t>flour</a:t>
            </a:r>
            <a:r>
              <a:rPr lang="it-IT" sz="2000" i="1" dirty="0" smtClean="0">
                <a:solidFill>
                  <a:schemeClr val="bg1"/>
                </a:solidFill>
              </a:rPr>
              <a:t>, sugar, </a:t>
            </a:r>
            <a:r>
              <a:rPr lang="it-IT" sz="2000" i="1" dirty="0" err="1" smtClean="0">
                <a:solidFill>
                  <a:schemeClr val="bg1"/>
                </a:solidFill>
              </a:rPr>
              <a:t>raisins</a:t>
            </a:r>
            <a:r>
              <a:rPr lang="it-IT" sz="2000" i="1" dirty="0" smtClean="0">
                <a:solidFill>
                  <a:schemeClr val="bg1"/>
                </a:solidFill>
              </a:rPr>
              <a:t> and </a:t>
            </a:r>
            <a:r>
              <a:rPr lang="it-IT" sz="2000" i="1" dirty="0" err="1" smtClean="0">
                <a:solidFill>
                  <a:schemeClr val="bg1"/>
                </a:solidFill>
              </a:rPr>
              <a:t>candied</a:t>
            </a:r>
            <a:r>
              <a:rPr lang="it-IT" sz="2000" i="1" dirty="0" smtClean="0">
                <a:solidFill>
                  <a:schemeClr val="bg1"/>
                </a:solidFill>
              </a:rPr>
              <a:t> </a:t>
            </a:r>
            <a:r>
              <a:rPr lang="it-IT" sz="2000" i="1" dirty="0" err="1" smtClean="0">
                <a:solidFill>
                  <a:schemeClr val="bg1"/>
                </a:solidFill>
              </a:rPr>
              <a:t>fruit</a:t>
            </a:r>
            <a:r>
              <a:rPr lang="it-IT" sz="2000" i="1" dirty="0" smtClean="0">
                <a:solidFill>
                  <a:schemeClr val="bg1"/>
                </a:solidFill>
              </a:rPr>
              <a:t>. The </a:t>
            </a:r>
            <a:r>
              <a:rPr lang="it-IT" sz="2000" i="1" dirty="0" err="1" smtClean="0">
                <a:solidFill>
                  <a:schemeClr val="bg1"/>
                </a:solidFill>
              </a:rPr>
              <a:t>result</a:t>
            </a:r>
            <a:r>
              <a:rPr lang="it-IT" sz="2000" i="1" dirty="0" smtClean="0">
                <a:solidFill>
                  <a:schemeClr val="bg1"/>
                </a:solidFill>
              </a:rPr>
              <a:t> </a:t>
            </a:r>
            <a:r>
              <a:rPr lang="it-IT" sz="2000" i="1" dirty="0" err="1" smtClean="0">
                <a:solidFill>
                  <a:schemeClr val="bg1"/>
                </a:solidFill>
              </a:rPr>
              <a:t>was</a:t>
            </a:r>
            <a:r>
              <a:rPr lang="it-IT" sz="2000" i="1" dirty="0" smtClean="0">
                <a:solidFill>
                  <a:schemeClr val="bg1"/>
                </a:solidFill>
              </a:rPr>
              <a:t> a success! The cake </a:t>
            </a:r>
            <a:r>
              <a:rPr lang="it-IT" sz="2000" i="1" dirty="0" err="1" smtClean="0">
                <a:solidFill>
                  <a:schemeClr val="bg1"/>
                </a:solidFill>
              </a:rPr>
              <a:t>took</a:t>
            </a:r>
            <a:r>
              <a:rPr lang="it-IT" sz="2000" i="1" dirty="0" smtClean="0">
                <a:solidFill>
                  <a:schemeClr val="bg1"/>
                </a:solidFill>
              </a:rPr>
              <a:t> the </a:t>
            </a:r>
            <a:r>
              <a:rPr lang="it-IT" sz="2000" i="1" dirty="0" err="1" smtClean="0">
                <a:solidFill>
                  <a:schemeClr val="bg1"/>
                </a:solidFill>
              </a:rPr>
              <a:t>name</a:t>
            </a:r>
            <a:r>
              <a:rPr lang="it-IT" sz="2000" i="1" dirty="0" smtClean="0">
                <a:solidFill>
                  <a:schemeClr val="bg1"/>
                </a:solidFill>
              </a:rPr>
              <a:t> from the boy: Pan di Tony (</a:t>
            </a:r>
            <a:r>
              <a:rPr lang="it-IT" sz="2000" i="1" dirty="0" err="1" smtClean="0">
                <a:solidFill>
                  <a:schemeClr val="bg1"/>
                </a:solidFill>
              </a:rPr>
              <a:t>Tony’s</a:t>
            </a:r>
            <a:r>
              <a:rPr lang="it-IT" sz="2000" i="1" dirty="0" smtClean="0">
                <a:solidFill>
                  <a:schemeClr val="bg1"/>
                </a:solidFill>
              </a:rPr>
              <a:t> </a:t>
            </a:r>
            <a:r>
              <a:rPr lang="it-IT" sz="2000" i="1" dirty="0" err="1" smtClean="0">
                <a:solidFill>
                  <a:schemeClr val="bg1"/>
                </a:solidFill>
              </a:rPr>
              <a:t>bread</a:t>
            </a:r>
            <a:r>
              <a:rPr lang="it-IT" sz="2000" i="1" dirty="0" smtClean="0">
                <a:solidFill>
                  <a:schemeClr val="bg1"/>
                </a:solidFill>
              </a:rPr>
              <a:t>) = Panettone.</a:t>
            </a:r>
            <a:endParaRPr lang="it-IT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745253"/>
      </p:ext>
    </p:extLst>
  </p:cSld>
  <p:clrMapOvr>
    <a:masterClrMapping/>
  </p:clrMapOvr>
  <p:transition spd="slow" advTm="18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75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75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2297832" cy="127816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83733"/>
            <a:ext cx="1571625" cy="119062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48308" y="1398645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Forte" pitchFamily="66" charset="0"/>
              </a:rPr>
              <a:t>F.R.A.T.S.2018-2020</a:t>
            </a:r>
            <a:endParaRPr lang="it-IT" dirty="0">
              <a:solidFill>
                <a:schemeClr val="tx2">
                  <a:lumMod val="60000"/>
                  <a:lumOff val="40000"/>
                </a:schemeClr>
              </a:solidFill>
              <a:latin typeface="Forte" pitchFamily="66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755575" y="1898829"/>
            <a:ext cx="76923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rgbClr val="FFFF00"/>
                </a:solidFill>
                <a:latin typeface="Forte" pitchFamily="66" charset="0"/>
              </a:rPr>
              <a:t>DRAMA</a:t>
            </a:r>
          </a:p>
          <a:p>
            <a:endParaRPr lang="it-IT" sz="2800" dirty="0" smtClean="0">
              <a:solidFill>
                <a:schemeClr val="bg1"/>
              </a:solidFill>
              <a:latin typeface="Forte" pitchFamily="66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3163675"/>
            <a:ext cx="2373053" cy="3164071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447381" y="2483604"/>
            <a:ext cx="8101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schemeClr val="bg1"/>
                </a:solidFill>
              </a:rPr>
              <a:t>The Lord and </a:t>
            </a:r>
            <a:r>
              <a:rPr lang="it-IT" sz="3200" dirty="0" err="1" smtClean="0">
                <a:solidFill>
                  <a:schemeClr val="bg1"/>
                </a:solidFill>
              </a:rPr>
              <a:t>his</a:t>
            </a:r>
            <a:r>
              <a:rPr lang="it-IT" sz="3200" dirty="0" smtClean="0">
                <a:solidFill>
                  <a:schemeClr val="bg1"/>
                </a:solidFill>
              </a:rPr>
              <a:t> </a:t>
            </a:r>
            <a:r>
              <a:rPr lang="it-IT" sz="3200" dirty="0" err="1" smtClean="0">
                <a:solidFill>
                  <a:schemeClr val="bg1"/>
                </a:solidFill>
              </a:rPr>
              <a:t>guests</a:t>
            </a:r>
            <a:r>
              <a:rPr lang="it-IT" sz="3200" dirty="0" smtClean="0">
                <a:solidFill>
                  <a:schemeClr val="bg1"/>
                </a:solidFill>
              </a:rPr>
              <a:t> are </a:t>
            </a:r>
            <a:r>
              <a:rPr lang="it-IT" sz="3200" dirty="0" err="1" smtClean="0">
                <a:solidFill>
                  <a:schemeClr val="bg1"/>
                </a:solidFill>
              </a:rPr>
              <a:t>waiting</a:t>
            </a:r>
            <a:r>
              <a:rPr lang="it-IT" sz="3200" dirty="0" smtClean="0">
                <a:solidFill>
                  <a:schemeClr val="bg1"/>
                </a:solidFill>
              </a:rPr>
              <a:t>…</a:t>
            </a:r>
            <a:endParaRPr lang="it-IT" sz="3200" dirty="0">
              <a:solidFill>
                <a:schemeClr val="bg1"/>
              </a:solidFill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163676"/>
            <a:ext cx="4176464" cy="3132348"/>
          </a:xfrm>
          <a:prstGeom prst="rect">
            <a:avLst/>
          </a:prstGeom>
        </p:spPr>
      </p:pic>
      <p:sp>
        <p:nvSpPr>
          <p:cNvPr id="13" name="Ovale 12"/>
          <p:cNvSpPr/>
          <p:nvPr/>
        </p:nvSpPr>
        <p:spPr>
          <a:xfrm>
            <a:off x="5580112" y="3861048"/>
            <a:ext cx="144016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0603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6000">
        <p14:reveal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2297832" cy="127816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83733"/>
            <a:ext cx="1571625" cy="119062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48308" y="1398645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Forte" pitchFamily="66" charset="0"/>
              </a:rPr>
              <a:t>F.R.A.T.S.2018-2020</a:t>
            </a:r>
            <a:endParaRPr lang="it-IT" dirty="0">
              <a:solidFill>
                <a:schemeClr val="tx2">
                  <a:lumMod val="60000"/>
                  <a:lumOff val="40000"/>
                </a:schemeClr>
              </a:solidFill>
              <a:latin typeface="Forte" pitchFamily="66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4572000" y="1843635"/>
            <a:ext cx="2736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rgbClr val="FFFF00"/>
                </a:solidFill>
                <a:latin typeface="Forte" pitchFamily="66" charset="0"/>
              </a:rPr>
              <a:t>DRAMA</a:t>
            </a:r>
          </a:p>
          <a:p>
            <a:endParaRPr lang="it-IT" sz="2800" dirty="0" smtClean="0">
              <a:solidFill>
                <a:schemeClr val="bg1"/>
              </a:solidFill>
              <a:latin typeface="Forte" pitchFamily="66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2709" y="3578372"/>
            <a:ext cx="3116758" cy="233756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163676"/>
            <a:ext cx="4176464" cy="3132348"/>
          </a:xfrm>
          <a:prstGeom prst="rect">
            <a:avLst/>
          </a:prstGeom>
        </p:spPr>
      </p:pic>
      <p:sp>
        <p:nvSpPr>
          <p:cNvPr id="8" name="Ovale 7"/>
          <p:cNvSpPr/>
          <p:nvPr/>
        </p:nvSpPr>
        <p:spPr>
          <a:xfrm>
            <a:off x="2987824" y="4221088"/>
            <a:ext cx="2816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2411760" y="4149080"/>
            <a:ext cx="216024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2137172" y="3789040"/>
            <a:ext cx="130572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umetto 2 13"/>
          <p:cNvSpPr/>
          <p:nvPr/>
        </p:nvSpPr>
        <p:spPr>
          <a:xfrm rot="21071809">
            <a:off x="227716" y="1907182"/>
            <a:ext cx="1894945" cy="984155"/>
          </a:xfrm>
          <a:prstGeom prst="wedgeRoundRectCallout">
            <a:avLst>
              <a:gd name="adj1" fmla="val -216"/>
              <a:gd name="adj2" fmla="val 10687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 rot="20935174">
            <a:off x="-265340" y="1898828"/>
            <a:ext cx="29004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err="1" smtClean="0">
                <a:solidFill>
                  <a:schemeClr val="bg1"/>
                </a:solidFill>
              </a:rPr>
              <a:t>What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it-IT" sz="2800" dirty="0" err="1" smtClean="0">
                <a:solidFill>
                  <a:schemeClr val="bg1"/>
                </a:solidFill>
              </a:rPr>
              <a:t>happened</a:t>
            </a:r>
            <a:r>
              <a:rPr lang="it-IT" sz="2800" dirty="0" smtClean="0">
                <a:solidFill>
                  <a:schemeClr val="bg1"/>
                </a:solidFill>
              </a:rPr>
              <a:t>?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15" name="Fumetto 2 14"/>
          <p:cNvSpPr/>
          <p:nvPr/>
        </p:nvSpPr>
        <p:spPr>
          <a:xfrm rot="1276189">
            <a:off x="7355519" y="2817915"/>
            <a:ext cx="1267155" cy="2086268"/>
          </a:xfrm>
          <a:prstGeom prst="wedgeRoundRectCallout">
            <a:avLst>
              <a:gd name="adj1" fmla="val -104908"/>
              <a:gd name="adj2" fmla="val 739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 rot="1279285">
            <a:off x="7478287" y="2935963"/>
            <a:ext cx="11252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 smtClean="0">
                <a:solidFill>
                  <a:schemeClr val="bg1"/>
                </a:solidFill>
              </a:rPr>
              <a:t>I’ll</a:t>
            </a:r>
            <a:r>
              <a:rPr lang="it-IT" sz="2400" dirty="0" smtClean="0">
                <a:solidFill>
                  <a:schemeClr val="bg1"/>
                </a:solidFill>
              </a:rPr>
              <a:t> do a special </a:t>
            </a:r>
            <a:r>
              <a:rPr lang="it-IT" sz="2400" dirty="0" err="1" smtClean="0">
                <a:solidFill>
                  <a:schemeClr val="bg1"/>
                </a:solidFill>
              </a:rPr>
              <a:t>bread</a:t>
            </a:r>
            <a:r>
              <a:rPr lang="it-IT" sz="2400" dirty="0" smtClean="0">
                <a:solidFill>
                  <a:schemeClr val="bg1"/>
                </a:solidFill>
              </a:rPr>
              <a:t>, </a:t>
            </a:r>
            <a:r>
              <a:rPr lang="it-IT" sz="2400" dirty="0" err="1" smtClean="0">
                <a:solidFill>
                  <a:schemeClr val="bg1"/>
                </a:solidFill>
              </a:rPr>
              <a:t>don’t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worry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16" name="Fumetto 2 15"/>
          <p:cNvSpPr/>
          <p:nvPr/>
        </p:nvSpPr>
        <p:spPr>
          <a:xfrm>
            <a:off x="2627784" y="1898829"/>
            <a:ext cx="1728192" cy="954107"/>
          </a:xfrm>
          <a:prstGeom prst="wedgeRoundRectCallout">
            <a:avLst>
              <a:gd name="adj1" fmla="val -97959"/>
              <a:gd name="adj2" fmla="val 11115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/>
          <p:cNvSpPr txBox="1"/>
          <p:nvPr/>
        </p:nvSpPr>
        <p:spPr>
          <a:xfrm>
            <a:off x="2627784" y="1898309"/>
            <a:ext cx="1584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</a:rPr>
              <a:t>How can I do?!@</a:t>
            </a:r>
            <a:endParaRPr lang="it-IT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827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9000">
        <p14:reveal/>
      </p:transition>
    </mc:Choice>
    <mc:Fallback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2297832" cy="127816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83733"/>
            <a:ext cx="1571625" cy="119062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48308" y="1398645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Forte" pitchFamily="66" charset="0"/>
              </a:rPr>
              <a:t>F.R.A.T.S.2018-2020</a:t>
            </a:r>
            <a:endParaRPr lang="it-IT" dirty="0">
              <a:solidFill>
                <a:schemeClr val="tx2">
                  <a:lumMod val="60000"/>
                  <a:lumOff val="40000"/>
                </a:schemeClr>
              </a:solidFill>
              <a:latin typeface="Forte" pitchFamily="66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755575" y="1898829"/>
            <a:ext cx="76923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rgbClr val="FFFF00"/>
                </a:solidFill>
                <a:latin typeface="Forte" pitchFamily="66" charset="0"/>
              </a:rPr>
              <a:t>DRAMA</a:t>
            </a:r>
          </a:p>
          <a:p>
            <a:endParaRPr lang="it-IT" sz="2800" dirty="0" smtClean="0">
              <a:solidFill>
                <a:schemeClr val="bg1"/>
              </a:solidFill>
              <a:latin typeface="Forte" pitchFamily="66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240360"/>
            <a:ext cx="3435929" cy="257694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978571"/>
            <a:ext cx="3119500" cy="233962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728" y="3240360"/>
            <a:ext cx="2301720" cy="306896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502979" y="2445655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err="1" smtClean="0">
                <a:solidFill>
                  <a:schemeClr val="bg1"/>
                </a:solidFill>
              </a:rPr>
              <a:t>Into</a:t>
            </a:r>
            <a:r>
              <a:rPr lang="it-IT" sz="3200" dirty="0" smtClean="0">
                <a:solidFill>
                  <a:schemeClr val="bg1"/>
                </a:solidFill>
              </a:rPr>
              <a:t> the </a:t>
            </a:r>
            <a:r>
              <a:rPr lang="it-IT" sz="3200" dirty="0" err="1" smtClean="0">
                <a:solidFill>
                  <a:schemeClr val="bg1"/>
                </a:solidFill>
              </a:rPr>
              <a:t>oven</a:t>
            </a:r>
            <a:r>
              <a:rPr lang="it-IT" sz="3200" dirty="0" smtClean="0">
                <a:solidFill>
                  <a:schemeClr val="bg1"/>
                </a:solidFill>
              </a:rPr>
              <a:t>….</a:t>
            </a:r>
            <a:endParaRPr lang="it-IT" sz="3200" dirty="0">
              <a:solidFill>
                <a:schemeClr val="bg1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5364088" y="2562861"/>
            <a:ext cx="3608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err="1" smtClean="0">
                <a:solidFill>
                  <a:schemeClr val="bg1"/>
                </a:solidFill>
              </a:rPr>
              <a:t>What</a:t>
            </a:r>
            <a:r>
              <a:rPr lang="it-IT" sz="3200" dirty="0" smtClean="0">
                <a:solidFill>
                  <a:schemeClr val="bg1"/>
                </a:solidFill>
              </a:rPr>
              <a:t> a success!!!!!</a:t>
            </a:r>
            <a:endParaRPr lang="it-IT" sz="3200" dirty="0">
              <a:solidFill>
                <a:schemeClr val="bg1"/>
              </a:solidFill>
            </a:endParaRPr>
          </a:p>
        </p:txBody>
      </p:sp>
      <p:sp>
        <p:nvSpPr>
          <p:cNvPr id="12" name="Ovale 11"/>
          <p:cNvSpPr/>
          <p:nvPr/>
        </p:nvSpPr>
        <p:spPr>
          <a:xfrm>
            <a:off x="7453588" y="3978571"/>
            <a:ext cx="208480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8447880" y="397857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8244408" y="3978571"/>
            <a:ext cx="249191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/>
          <p:cNvSpPr/>
          <p:nvPr/>
        </p:nvSpPr>
        <p:spPr>
          <a:xfrm>
            <a:off x="7812360" y="4024290"/>
            <a:ext cx="144016" cy="1247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/>
          <p:cNvSpPr/>
          <p:nvPr/>
        </p:nvSpPr>
        <p:spPr>
          <a:xfrm>
            <a:off x="7884368" y="5085184"/>
            <a:ext cx="360040" cy="631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/>
          <p:cNvSpPr/>
          <p:nvPr/>
        </p:nvSpPr>
        <p:spPr>
          <a:xfrm>
            <a:off x="6444208" y="4869160"/>
            <a:ext cx="288032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550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6000"/>
    </mc:Choice>
    <mc:Fallback>
      <p:transition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2297832" cy="127816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83733"/>
            <a:ext cx="1571625" cy="119062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48308" y="1398645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Forte" pitchFamily="66" charset="0"/>
              </a:rPr>
              <a:t>F.R.A.T.S.2018-2020</a:t>
            </a:r>
            <a:endParaRPr lang="it-IT" dirty="0">
              <a:solidFill>
                <a:schemeClr val="tx2">
                  <a:lumMod val="60000"/>
                  <a:lumOff val="40000"/>
                </a:schemeClr>
              </a:solidFill>
              <a:latin typeface="Forte" pitchFamily="66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755575" y="1898829"/>
            <a:ext cx="76923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err="1" smtClean="0">
                <a:solidFill>
                  <a:srgbClr val="FFFF00"/>
                </a:solidFill>
                <a:latin typeface="Forte" pitchFamily="66" charset="0"/>
              </a:rPr>
              <a:t>After</a:t>
            </a:r>
            <a:r>
              <a:rPr lang="it-IT" sz="2800" dirty="0" smtClean="0">
                <a:solidFill>
                  <a:srgbClr val="FFFF00"/>
                </a:solidFill>
                <a:latin typeface="Forte" pitchFamily="66" charset="0"/>
              </a:rPr>
              <a:t> the Story</a:t>
            </a:r>
          </a:p>
          <a:p>
            <a:pPr algn="ctr"/>
            <a:r>
              <a:rPr lang="it-IT" sz="2800" dirty="0" smtClean="0">
                <a:solidFill>
                  <a:srgbClr val="FFFF00"/>
                </a:solidFill>
                <a:latin typeface="Forte" pitchFamily="66" charset="0"/>
              </a:rPr>
              <a:t>PANETTONE </a:t>
            </a:r>
            <a:r>
              <a:rPr lang="it-IT" sz="2800" dirty="0" err="1" smtClean="0">
                <a:solidFill>
                  <a:srgbClr val="FFFF00"/>
                </a:solidFill>
                <a:latin typeface="Forte" pitchFamily="66" charset="0"/>
              </a:rPr>
              <a:t>is</a:t>
            </a:r>
            <a:r>
              <a:rPr lang="it-IT" sz="2800" dirty="0" smtClean="0">
                <a:solidFill>
                  <a:srgbClr val="FFFF00"/>
                </a:solidFill>
                <a:latin typeface="Forte" pitchFamily="66" charset="0"/>
              </a:rPr>
              <a:t> </a:t>
            </a:r>
            <a:r>
              <a:rPr lang="it-IT" sz="2800" dirty="0" err="1" smtClean="0">
                <a:solidFill>
                  <a:srgbClr val="FFFF00"/>
                </a:solidFill>
                <a:latin typeface="Forte" pitchFamily="66" charset="0"/>
              </a:rPr>
              <a:t>here</a:t>
            </a:r>
            <a:r>
              <a:rPr lang="it-IT" sz="2800" dirty="0" smtClean="0">
                <a:solidFill>
                  <a:srgbClr val="FFFF00"/>
                </a:solidFill>
                <a:latin typeface="Forte" pitchFamily="66" charset="0"/>
              </a:rPr>
              <a:t>!</a:t>
            </a:r>
          </a:p>
          <a:p>
            <a:endParaRPr lang="it-IT" sz="2800" dirty="0" smtClean="0">
              <a:solidFill>
                <a:schemeClr val="bg1"/>
              </a:solidFill>
              <a:latin typeface="Forte" pitchFamily="66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240360"/>
            <a:ext cx="3435928" cy="257694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359020"/>
            <a:ext cx="3936014" cy="295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095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6000">
        <p:blinds dir="vert"/>
      </p:transition>
    </mc:Choice>
    <mc:Fallback>
      <p:transition spd="slow" advTm="6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2297832" cy="127816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83733"/>
            <a:ext cx="1571625" cy="119062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48308" y="1398645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Forte" pitchFamily="66" charset="0"/>
              </a:rPr>
              <a:t>F.R.A.T.S.2018-2020</a:t>
            </a:r>
            <a:endParaRPr lang="it-IT" dirty="0">
              <a:solidFill>
                <a:schemeClr val="tx2">
                  <a:lumMod val="60000"/>
                  <a:lumOff val="40000"/>
                </a:schemeClr>
              </a:solidFill>
              <a:latin typeface="Forte" pitchFamily="66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755575" y="1988840"/>
            <a:ext cx="76923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rgbClr val="FFFF00"/>
                </a:solidFill>
                <a:latin typeface="Forte" pitchFamily="66" charset="0"/>
              </a:rPr>
              <a:t>FATHER </a:t>
            </a:r>
            <a:r>
              <a:rPr lang="it-IT" sz="2800" dirty="0" smtClean="0">
                <a:solidFill>
                  <a:srgbClr val="FFFF00"/>
                </a:solidFill>
                <a:latin typeface="Forte" pitchFamily="66" charset="0"/>
              </a:rPr>
              <a:t>CHRISTMAS </a:t>
            </a:r>
            <a:r>
              <a:rPr lang="it-IT" sz="2800" dirty="0" err="1" smtClean="0">
                <a:solidFill>
                  <a:srgbClr val="FFFF00"/>
                </a:solidFill>
                <a:latin typeface="Forte" pitchFamily="66" charset="0"/>
              </a:rPr>
              <a:t>is</a:t>
            </a:r>
            <a:r>
              <a:rPr lang="it-IT" sz="2800" dirty="0" smtClean="0">
                <a:solidFill>
                  <a:srgbClr val="FFFF00"/>
                </a:solidFill>
                <a:latin typeface="Forte" pitchFamily="66" charset="0"/>
              </a:rPr>
              <a:t> </a:t>
            </a:r>
            <a:r>
              <a:rPr lang="it-IT" sz="2800" dirty="0" err="1" smtClean="0">
                <a:solidFill>
                  <a:srgbClr val="FFFF00"/>
                </a:solidFill>
                <a:latin typeface="Forte" pitchFamily="66" charset="0"/>
              </a:rPr>
              <a:t>coming</a:t>
            </a:r>
            <a:r>
              <a:rPr lang="it-IT" sz="2800" dirty="0" smtClean="0">
                <a:solidFill>
                  <a:srgbClr val="FFFF00"/>
                </a:solidFill>
                <a:latin typeface="Forte" pitchFamily="66" charset="0"/>
              </a:rPr>
              <a:t>.. </a:t>
            </a:r>
            <a:endParaRPr lang="it-IT" sz="2800" dirty="0" smtClean="0">
              <a:solidFill>
                <a:srgbClr val="FFFF00"/>
              </a:solidFill>
              <a:latin typeface="Forte" pitchFamily="66" charset="0"/>
            </a:endParaRPr>
          </a:p>
          <a:p>
            <a:endParaRPr lang="it-IT" sz="2800" dirty="0" smtClean="0">
              <a:solidFill>
                <a:schemeClr val="bg1"/>
              </a:solidFill>
              <a:latin typeface="Forte" pitchFamily="66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636912"/>
            <a:ext cx="6953653" cy="3911427"/>
          </a:xfrm>
          <a:prstGeom prst="rect">
            <a:avLst/>
          </a:prstGeom>
        </p:spPr>
      </p:pic>
      <p:pic>
        <p:nvPicPr>
          <p:cNvPr id="1030" name="Picture 6" descr="C:\Users\user\AppData\Local\Microsoft\Windows\INetCache\IE\VYLBOP8J\decorations-37054_960_720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31205"/>
            <a:ext cx="1616047" cy="175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user\AppData\Local\Microsoft\Windows\INetCache\IE\26BBUX72\Weihnachtsmann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98093"/>
            <a:ext cx="1885371" cy="247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user\AppData\Local\Microsoft\Windows\INetCache\IE\26BBUX72\Weihnachtsmann[1]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246" y="2079137"/>
            <a:ext cx="1318030" cy="172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user\AppData\Local\Microsoft\Windows\INetCache\IE\YC25F28E\Star_.svg[1]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4036">
            <a:off x="248308" y="1774498"/>
            <a:ext cx="981526" cy="89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5" descr="C:\Users\user\AppData\Local\Microsoft\Windows\INetCache\IE\YC25F28E\Star_.svg[1]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4036">
            <a:off x="119413" y="2523443"/>
            <a:ext cx="981526" cy="89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5" descr="C:\Users\user\AppData\Local\Microsoft\Windows\INetCache\IE\YC25F28E\Star_.svg[1]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4036">
            <a:off x="7781481" y="3956961"/>
            <a:ext cx="981526" cy="89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308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000">
        <p14:window dir="vert"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2297832" cy="127816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83733"/>
            <a:ext cx="1571625" cy="119062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48308" y="1398645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Forte" pitchFamily="66" charset="0"/>
              </a:rPr>
              <a:t>F.R.A.T.S.2018-2020</a:t>
            </a:r>
            <a:endParaRPr lang="it-IT" dirty="0">
              <a:solidFill>
                <a:schemeClr val="tx2">
                  <a:lumMod val="60000"/>
                  <a:lumOff val="40000"/>
                </a:schemeClr>
              </a:solidFill>
              <a:latin typeface="Forte" pitchFamily="66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187624" y="2204864"/>
            <a:ext cx="769230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err="1" smtClean="0">
                <a:solidFill>
                  <a:srgbClr val="FFFF00"/>
                </a:solidFill>
                <a:latin typeface="Forte" pitchFamily="66" charset="0"/>
              </a:rPr>
              <a:t>Many</a:t>
            </a:r>
            <a:r>
              <a:rPr lang="it-IT" sz="2800" dirty="0" smtClean="0">
                <a:solidFill>
                  <a:srgbClr val="FFFF00"/>
                </a:solidFill>
                <a:latin typeface="Forte" pitchFamily="66" charset="0"/>
              </a:rPr>
              <a:t> </a:t>
            </a:r>
            <a:r>
              <a:rPr lang="it-IT" sz="2800" dirty="0" err="1" smtClean="0">
                <a:solidFill>
                  <a:srgbClr val="FFFF00"/>
                </a:solidFill>
                <a:latin typeface="Forte" pitchFamily="66" charset="0"/>
              </a:rPr>
              <a:t>different</a:t>
            </a:r>
            <a:r>
              <a:rPr lang="it-IT" sz="2800" dirty="0" smtClean="0">
                <a:solidFill>
                  <a:srgbClr val="FFFF00"/>
                </a:solidFill>
                <a:latin typeface="Forte" pitchFamily="66" charset="0"/>
              </a:rPr>
              <a:t> </a:t>
            </a:r>
            <a:r>
              <a:rPr lang="it-IT" sz="2800" dirty="0" err="1" smtClean="0">
                <a:solidFill>
                  <a:srgbClr val="FFFF00"/>
                </a:solidFill>
                <a:latin typeface="Forte" pitchFamily="66" charset="0"/>
              </a:rPr>
              <a:t>activities</a:t>
            </a:r>
            <a:r>
              <a:rPr lang="it-IT" sz="2800" dirty="0" smtClean="0">
                <a:solidFill>
                  <a:srgbClr val="FFFF00"/>
                </a:solidFill>
                <a:latin typeface="Forte" pitchFamily="66" charset="0"/>
              </a:rPr>
              <a:t>…</a:t>
            </a:r>
          </a:p>
          <a:p>
            <a:endParaRPr lang="it-IT" sz="2800" dirty="0" smtClean="0">
              <a:solidFill>
                <a:schemeClr val="bg1"/>
              </a:solidFill>
              <a:latin typeface="Forte" pitchFamily="66" charset="0"/>
            </a:endParaRPr>
          </a:p>
          <a:p>
            <a:pPr algn="ctr"/>
            <a:r>
              <a:rPr lang="it-IT" sz="2800" dirty="0" err="1" smtClean="0">
                <a:solidFill>
                  <a:schemeClr val="bg1"/>
                </a:solidFill>
                <a:latin typeface="Forte" pitchFamily="66" charset="0"/>
              </a:rPr>
              <a:t>Decorations</a:t>
            </a:r>
            <a:r>
              <a:rPr lang="it-IT" sz="2800" dirty="0" smtClean="0">
                <a:solidFill>
                  <a:schemeClr val="bg1"/>
                </a:solidFill>
                <a:latin typeface="Forte" pitchFamily="66" charset="0"/>
              </a:rPr>
              <a:t> for </a:t>
            </a:r>
            <a:r>
              <a:rPr lang="it-IT" sz="2800" dirty="0" err="1" smtClean="0">
                <a:solidFill>
                  <a:schemeClr val="bg1"/>
                </a:solidFill>
                <a:latin typeface="Forte" pitchFamily="66" charset="0"/>
              </a:rPr>
              <a:t>our</a:t>
            </a:r>
            <a:r>
              <a:rPr lang="it-IT" sz="2800" dirty="0" smtClean="0">
                <a:solidFill>
                  <a:schemeClr val="bg1"/>
                </a:solidFill>
                <a:latin typeface="Forte" pitchFamily="66" charset="0"/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  <a:latin typeface="Forte" pitchFamily="66" charset="0"/>
              </a:rPr>
              <a:t>school</a:t>
            </a:r>
            <a:endParaRPr lang="it-IT" sz="2800" dirty="0" smtClean="0">
              <a:solidFill>
                <a:schemeClr val="bg1"/>
              </a:solidFill>
              <a:latin typeface="Forte" pitchFamily="66" charset="0"/>
            </a:endParaRPr>
          </a:p>
          <a:p>
            <a:pPr algn="ctr"/>
            <a:r>
              <a:rPr lang="it-IT" sz="2800" dirty="0">
                <a:solidFill>
                  <a:schemeClr val="bg1"/>
                </a:solidFill>
                <a:latin typeface="Forte" pitchFamily="66" charset="0"/>
              </a:rPr>
              <a:t>	</a:t>
            </a:r>
            <a:r>
              <a:rPr lang="it-IT" sz="2800" dirty="0" smtClean="0">
                <a:solidFill>
                  <a:schemeClr val="bg1"/>
                </a:solidFill>
                <a:latin typeface="Forte" pitchFamily="66" charset="0"/>
              </a:rPr>
              <a:t>Small </a:t>
            </a:r>
            <a:r>
              <a:rPr lang="it-IT" sz="2800" dirty="0" err="1" smtClean="0">
                <a:solidFill>
                  <a:schemeClr val="bg1"/>
                </a:solidFill>
                <a:latin typeface="Forte" pitchFamily="66" charset="0"/>
              </a:rPr>
              <a:t>presents</a:t>
            </a:r>
            <a:r>
              <a:rPr lang="it-IT" sz="2800" dirty="0" smtClean="0">
                <a:solidFill>
                  <a:schemeClr val="bg1"/>
                </a:solidFill>
                <a:latin typeface="Forte" pitchFamily="66" charset="0"/>
              </a:rPr>
              <a:t> to take home</a:t>
            </a:r>
          </a:p>
          <a:p>
            <a:pPr lvl="1" algn="ctr"/>
            <a:r>
              <a:rPr lang="it-IT" sz="2800" dirty="0" smtClean="0">
                <a:solidFill>
                  <a:schemeClr val="bg1"/>
                </a:solidFill>
                <a:latin typeface="Forte" pitchFamily="66" charset="0"/>
              </a:rPr>
              <a:t>		</a:t>
            </a:r>
            <a:r>
              <a:rPr lang="it-IT" sz="2800" dirty="0" err="1">
                <a:solidFill>
                  <a:schemeClr val="bg1"/>
                </a:solidFill>
                <a:latin typeface="Forte" pitchFamily="66" charset="0"/>
              </a:rPr>
              <a:t>D</a:t>
            </a:r>
            <a:r>
              <a:rPr lang="it-IT" sz="2800" dirty="0" err="1" smtClean="0">
                <a:solidFill>
                  <a:schemeClr val="bg1"/>
                </a:solidFill>
                <a:latin typeface="Forte" pitchFamily="66" charset="0"/>
              </a:rPr>
              <a:t>ecorations</a:t>
            </a:r>
            <a:r>
              <a:rPr lang="it-IT" sz="2800" dirty="0" smtClean="0">
                <a:solidFill>
                  <a:schemeClr val="bg1"/>
                </a:solidFill>
                <a:latin typeface="Forte" pitchFamily="66" charset="0"/>
              </a:rPr>
              <a:t> for </a:t>
            </a:r>
            <a:r>
              <a:rPr lang="it-IT" sz="2800" dirty="0" err="1" smtClean="0">
                <a:solidFill>
                  <a:schemeClr val="bg1"/>
                </a:solidFill>
                <a:latin typeface="Forte" pitchFamily="66" charset="0"/>
              </a:rPr>
              <a:t>our</a:t>
            </a:r>
            <a:r>
              <a:rPr lang="it-IT" sz="2800" dirty="0" smtClean="0">
                <a:solidFill>
                  <a:schemeClr val="bg1"/>
                </a:solidFill>
                <a:latin typeface="Forte" pitchFamily="66" charset="0"/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  <a:latin typeface="Forte" pitchFamily="66" charset="0"/>
              </a:rPr>
              <a:t>classes</a:t>
            </a:r>
            <a:endParaRPr lang="it-IT" sz="2800" dirty="0" smtClean="0">
              <a:solidFill>
                <a:schemeClr val="bg1"/>
              </a:solidFill>
              <a:latin typeface="Forte" pitchFamily="66" charset="0"/>
            </a:endParaRPr>
          </a:p>
          <a:p>
            <a:pPr algn="ctr"/>
            <a:r>
              <a:rPr lang="it-IT" sz="2800" dirty="0" err="1" smtClean="0">
                <a:solidFill>
                  <a:schemeClr val="bg1"/>
                </a:solidFill>
                <a:latin typeface="Forte" pitchFamily="66" charset="0"/>
              </a:rPr>
              <a:t>Readings</a:t>
            </a:r>
            <a:r>
              <a:rPr lang="it-IT" sz="2800" dirty="0" smtClean="0">
                <a:solidFill>
                  <a:schemeClr val="bg1"/>
                </a:solidFill>
                <a:latin typeface="Forte" pitchFamily="66" charset="0"/>
              </a:rPr>
              <a:t> on Christmas</a:t>
            </a:r>
          </a:p>
          <a:p>
            <a:pPr algn="ctr"/>
            <a:endParaRPr lang="it-IT" sz="2800" dirty="0" smtClean="0">
              <a:solidFill>
                <a:schemeClr val="bg1"/>
              </a:solidFill>
              <a:latin typeface="Forte" pitchFamily="66" charset="0"/>
            </a:endParaRPr>
          </a:p>
          <a:p>
            <a:pPr algn="ctr"/>
            <a:r>
              <a:rPr lang="it-IT" sz="2800" dirty="0" err="1" smtClean="0">
                <a:solidFill>
                  <a:schemeClr val="bg1"/>
                </a:solidFill>
                <a:latin typeface="Forte" pitchFamily="66" charset="0"/>
              </a:rPr>
              <a:t>Singing</a:t>
            </a:r>
            <a:r>
              <a:rPr lang="it-IT" sz="2800" dirty="0" smtClean="0">
                <a:solidFill>
                  <a:schemeClr val="bg1"/>
                </a:solidFill>
                <a:latin typeface="Forte" pitchFamily="66" charset="0"/>
              </a:rPr>
              <a:t> some </a:t>
            </a:r>
            <a:r>
              <a:rPr lang="it-IT" sz="2800" dirty="0" err="1" smtClean="0">
                <a:solidFill>
                  <a:schemeClr val="bg1"/>
                </a:solidFill>
                <a:latin typeface="Forte" pitchFamily="66" charset="0"/>
              </a:rPr>
              <a:t>songs</a:t>
            </a:r>
            <a:endParaRPr lang="it-IT" sz="2800" dirty="0">
              <a:solidFill>
                <a:schemeClr val="bg1"/>
              </a:solidFill>
              <a:latin typeface="Forte" pitchFamily="66" charset="0"/>
            </a:endParaRPr>
          </a:p>
        </p:txBody>
      </p:sp>
      <p:pic>
        <p:nvPicPr>
          <p:cNvPr id="4110" name="Picture 14" descr="C:\Users\user\AppData\Local\Microsoft\Windows\INetCache\IE\VYLBOP8J\libri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04" y="4221088"/>
            <a:ext cx="2604121" cy="212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C:\Users\user\AppData\Local\Microsoft\Windows\INetCache\IE\VYLBOP8J\paintbrush-153234_960_720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43" y="2161021"/>
            <a:ext cx="1404250" cy="157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C:\Users\user\AppData\Local\Microsoft\Windows\INetCache\IE\26BBUX72\pencil-icon-512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9949">
            <a:off x="2339871" y="5672368"/>
            <a:ext cx="995028" cy="99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7" name="Picture 21" descr="C:\Users\user\AppData\Local\Microsoft\Windows\INetCache\IE\69608RH4\pencil-190586_960_720[1]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22148">
            <a:off x="3963938" y="5784761"/>
            <a:ext cx="809889" cy="81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C:\Users\user\AppData\Local\Microsoft\Windows\INetCache\IE\VYLBOP8J\musical-notes-763194_960_720[1]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1307">
            <a:off x="3751244" y="606583"/>
            <a:ext cx="910067" cy="121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2" descr="C:\Users\user\AppData\Local\Microsoft\Windows\INetCache\IE\VYLBOP8J\musical-notes-763194_960_720[1]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1307">
            <a:off x="4578742" y="444893"/>
            <a:ext cx="910067" cy="121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9" name="Picture 23" descr="C:\Users\user\AppData\Local\Microsoft\Windows\INetCache\IE\26BBUX72\music-1967480_960_720[1]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380" y="260648"/>
            <a:ext cx="810419" cy="89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3" descr="C:\Users\user\AppData\Local\Microsoft\Windows\INetCache\IE\26BBUX72\music-1967480_960_720[1]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18115">
            <a:off x="5657434" y="903185"/>
            <a:ext cx="810419" cy="89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C:\Users\user\AppData\Local\Microsoft\Windows\INetCache\IE\69608RH4\ribbon-1292774_960_720[1]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54779">
            <a:off x="233263" y="2428395"/>
            <a:ext cx="2604121" cy="130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3" name="Picture 27" descr="C:\Users\user\AppData\Local\Microsoft\Windows\INetCache\IE\26BBUX72\pacco-amicizia[1]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176" y="5445224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4" name="Picture 28" descr="C:\Users\user\AppData\Local\Microsoft\Windows\INetCache\IE\VYLBOP8J\gift-311970_960_720[1]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451" y="4420082"/>
            <a:ext cx="1354214" cy="139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7" name="Picture 31" descr="C:\Users\user\AppData\Local\Microsoft\Windows\INetCache\IE\69608RH4\present-308032_960_720[1]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65976" flipV="1">
            <a:off x="5202229" y="5705345"/>
            <a:ext cx="947873" cy="97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8" name="Picture 32" descr="C:\Users\user\AppData\Local\Microsoft\Windows\INetCache\IE\26BBUX72\christmas-baubles-1824555_960_720[1]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821" y="1711409"/>
            <a:ext cx="1273124" cy="191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965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000">
        <p14:reveal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20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2297832" cy="127816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83733"/>
            <a:ext cx="1571625" cy="119062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48308" y="1398645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Forte" pitchFamily="66" charset="0"/>
              </a:rPr>
              <a:t>F.R.A.T.S.2018-2020</a:t>
            </a:r>
            <a:endParaRPr lang="it-IT" dirty="0">
              <a:solidFill>
                <a:schemeClr val="tx2">
                  <a:lumMod val="60000"/>
                  <a:lumOff val="40000"/>
                </a:schemeClr>
              </a:solidFill>
              <a:latin typeface="Forte" pitchFamily="66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755575" y="1988840"/>
            <a:ext cx="76923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rgbClr val="FFFF00"/>
                </a:solidFill>
                <a:latin typeface="Forte" pitchFamily="66" charset="0"/>
              </a:rPr>
              <a:t>FATHER CHRISTMAS </a:t>
            </a:r>
            <a:r>
              <a:rPr lang="it-IT" sz="2800" dirty="0" err="1" smtClean="0">
                <a:solidFill>
                  <a:srgbClr val="FFFF00"/>
                </a:solidFill>
                <a:latin typeface="Forte" pitchFamily="66" charset="0"/>
              </a:rPr>
              <a:t>is</a:t>
            </a:r>
            <a:r>
              <a:rPr lang="it-IT" sz="2800" dirty="0" smtClean="0">
                <a:solidFill>
                  <a:srgbClr val="FFFF00"/>
                </a:solidFill>
                <a:latin typeface="Forte" pitchFamily="66" charset="0"/>
              </a:rPr>
              <a:t> </a:t>
            </a:r>
            <a:r>
              <a:rPr lang="it-IT" sz="2800" dirty="0" err="1" smtClean="0">
                <a:solidFill>
                  <a:srgbClr val="FFFF00"/>
                </a:solidFill>
                <a:latin typeface="Forte" pitchFamily="66" charset="0"/>
              </a:rPr>
              <a:t>here</a:t>
            </a:r>
            <a:r>
              <a:rPr lang="it-IT" sz="2800" dirty="0" smtClean="0">
                <a:solidFill>
                  <a:srgbClr val="FFFF00"/>
                </a:solidFill>
                <a:latin typeface="Forte" pitchFamily="66" charset="0"/>
              </a:rPr>
              <a:t> </a:t>
            </a:r>
            <a:r>
              <a:rPr lang="it-IT" sz="2800" dirty="0" err="1" smtClean="0">
                <a:solidFill>
                  <a:srgbClr val="FFFF00"/>
                </a:solidFill>
                <a:latin typeface="Forte" pitchFamily="66" charset="0"/>
              </a:rPr>
              <a:t>but</a:t>
            </a:r>
            <a:r>
              <a:rPr lang="it-IT" sz="2800" dirty="0" smtClean="0">
                <a:solidFill>
                  <a:srgbClr val="FFFF00"/>
                </a:solidFill>
                <a:latin typeface="Forte" pitchFamily="66" charset="0"/>
              </a:rPr>
              <a:t> </a:t>
            </a:r>
          </a:p>
          <a:p>
            <a:pPr algn="ctr"/>
            <a:r>
              <a:rPr lang="it-IT" sz="2800" dirty="0" err="1" smtClean="0">
                <a:solidFill>
                  <a:srgbClr val="FFFF00"/>
                </a:solidFill>
                <a:latin typeface="Forte" pitchFamily="66" charset="0"/>
              </a:rPr>
              <a:t>where</a:t>
            </a:r>
            <a:r>
              <a:rPr lang="it-IT" sz="2800" dirty="0" smtClean="0">
                <a:solidFill>
                  <a:srgbClr val="FFFF00"/>
                </a:solidFill>
                <a:latin typeface="Forte" pitchFamily="66" charset="0"/>
              </a:rPr>
              <a:t> </a:t>
            </a:r>
            <a:r>
              <a:rPr lang="it-IT" sz="2800" dirty="0" err="1" smtClean="0">
                <a:solidFill>
                  <a:srgbClr val="FFFF00"/>
                </a:solidFill>
                <a:latin typeface="Forte" pitchFamily="66" charset="0"/>
              </a:rPr>
              <a:t>is</a:t>
            </a:r>
            <a:r>
              <a:rPr lang="it-IT" sz="2800" dirty="0" smtClean="0">
                <a:solidFill>
                  <a:srgbClr val="FFFF00"/>
                </a:solidFill>
                <a:latin typeface="Forte" pitchFamily="66" charset="0"/>
              </a:rPr>
              <a:t> he </a:t>
            </a:r>
            <a:r>
              <a:rPr lang="it-IT" sz="2800" dirty="0" err="1" smtClean="0">
                <a:solidFill>
                  <a:srgbClr val="FFFF00"/>
                </a:solidFill>
                <a:latin typeface="Forte" pitchFamily="66" charset="0"/>
              </a:rPr>
              <a:t>going</a:t>
            </a:r>
            <a:r>
              <a:rPr lang="it-IT" sz="2800" dirty="0" smtClean="0">
                <a:solidFill>
                  <a:srgbClr val="FFFF00"/>
                </a:solidFill>
                <a:latin typeface="Forte" pitchFamily="66" charset="0"/>
              </a:rPr>
              <a:t>?</a:t>
            </a:r>
            <a:endParaRPr lang="it-IT" sz="2800" dirty="0" smtClean="0">
              <a:solidFill>
                <a:srgbClr val="FFFF00"/>
              </a:solidFill>
              <a:latin typeface="Forte" pitchFamily="66" charset="0"/>
            </a:endParaRPr>
          </a:p>
          <a:p>
            <a:endParaRPr lang="it-IT" sz="2800" dirty="0" smtClean="0">
              <a:solidFill>
                <a:schemeClr val="bg1"/>
              </a:solidFill>
              <a:latin typeface="Forte" pitchFamily="66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215183"/>
            <a:ext cx="6736034" cy="3334996"/>
          </a:xfrm>
          <a:prstGeom prst="rect">
            <a:avLst/>
          </a:prstGeom>
        </p:spPr>
      </p:pic>
      <p:sp>
        <p:nvSpPr>
          <p:cNvPr id="7" name="Ovale 6"/>
          <p:cNvSpPr/>
          <p:nvPr/>
        </p:nvSpPr>
        <p:spPr>
          <a:xfrm>
            <a:off x="5004048" y="5517232"/>
            <a:ext cx="144016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7283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>
        <p14:ferris dir="l"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2297832" cy="127816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83733"/>
            <a:ext cx="1571625" cy="119062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48308" y="1398645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Forte" pitchFamily="66" charset="0"/>
              </a:rPr>
              <a:t>F.R.A.T.S.2018-2020</a:t>
            </a:r>
            <a:endParaRPr lang="it-IT" dirty="0">
              <a:solidFill>
                <a:schemeClr val="tx2">
                  <a:lumMod val="60000"/>
                  <a:lumOff val="40000"/>
                </a:schemeClr>
              </a:solidFill>
              <a:latin typeface="Forte" pitchFamily="66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755575" y="1988840"/>
            <a:ext cx="76923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rgbClr val="FFFF00"/>
                </a:solidFill>
                <a:latin typeface="Forte" pitchFamily="66" charset="0"/>
              </a:rPr>
              <a:t>FATHER CHRISTMAS </a:t>
            </a:r>
          </a:p>
          <a:p>
            <a:endParaRPr lang="it-IT" sz="2800" dirty="0" smtClean="0">
              <a:solidFill>
                <a:schemeClr val="bg1"/>
              </a:solidFill>
              <a:latin typeface="Forte" pitchFamily="66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54" y="2675412"/>
            <a:ext cx="2355074" cy="314009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986" y="2647315"/>
            <a:ext cx="1940142" cy="391870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637296"/>
            <a:ext cx="1940143" cy="391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69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6000">
        <p14:shred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2297832" cy="127816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83733"/>
            <a:ext cx="1571625" cy="119062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48308" y="1398645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Forte" pitchFamily="66" charset="0"/>
              </a:rPr>
              <a:t>F.R.A.T.S.2018-2020</a:t>
            </a:r>
            <a:endParaRPr lang="it-IT" dirty="0">
              <a:solidFill>
                <a:schemeClr val="tx2">
                  <a:lumMod val="60000"/>
                  <a:lumOff val="40000"/>
                </a:schemeClr>
              </a:solidFill>
              <a:latin typeface="Forte" pitchFamily="66" charset="0"/>
            </a:endParaRPr>
          </a:p>
        </p:txBody>
      </p:sp>
      <p:sp>
        <p:nvSpPr>
          <p:cNvPr id="3" name="Stella a 7 punte 2"/>
          <p:cNvSpPr/>
          <p:nvPr/>
        </p:nvSpPr>
        <p:spPr>
          <a:xfrm rot="21169144">
            <a:off x="1636512" y="1284171"/>
            <a:ext cx="6120680" cy="5261896"/>
          </a:xfrm>
          <a:prstGeom prst="star7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0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755576" y="2376236"/>
            <a:ext cx="7692305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rgbClr val="002060"/>
                </a:solidFill>
                <a:latin typeface="Forte" pitchFamily="66" charset="0"/>
              </a:rPr>
              <a:t>And </a:t>
            </a:r>
            <a:r>
              <a:rPr lang="it-IT" sz="5400" dirty="0" err="1" smtClean="0">
                <a:solidFill>
                  <a:srgbClr val="002060"/>
                </a:solidFill>
                <a:latin typeface="Forte" pitchFamily="66" charset="0"/>
              </a:rPr>
              <a:t>you</a:t>
            </a:r>
            <a:r>
              <a:rPr lang="it-IT" sz="2800" dirty="0" smtClean="0">
                <a:solidFill>
                  <a:srgbClr val="002060"/>
                </a:solidFill>
                <a:latin typeface="Forte" pitchFamily="66" charset="0"/>
              </a:rPr>
              <a:t> </a:t>
            </a:r>
          </a:p>
          <a:p>
            <a:pPr algn="ctr"/>
            <a:endParaRPr lang="it-IT" sz="2800" dirty="0" smtClean="0">
              <a:solidFill>
                <a:srgbClr val="002060"/>
              </a:solidFill>
              <a:latin typeface="Forte" pitchFamily="66" charset="0"/>
            </a:endParaRPr>
          </a:p>
          <a:p>
            <a:pPr algn="ctr"/>
            <a:r>
              <a:rPr lang="it-IT" sz="2800" dirty="0" err="1" smtClean="0">
                <a:solidFill>
                  <a:srgbClr val="002060"/>
                </a:solidFill>
                <a:latin typeface="Forte" pitchFamily="66" charset="0"/>
              </a:rPr>
              <a:t>What</a:t>
            </a:r>
            <a:r>
              <a:rPr lang="it-IT" sz="2800" dirty="0" smtClean="0">
                <a:solidFill>
                  <a:srgbClr val="002060"/>
                </a:solidFill>
                <a:latin typeface="Forte" pitchFamily="66" charset="0"/>
              </a:rPr>
              <a:t> </a:t>
            </a:r>
            <a:r>
              <a:rPr lang="it-IT" sz="2800" dirty="0" err="1" smtClean="0">
                <a:solidFill>
                  <a:srgbClr val="002060"/>
                </a:solidFill>
                <a:latin typeface="Forte" pitchFamily="66" charset="0"/>
              </a:rPr>
              <a:t>have</a:t>
            </a:r>
            <a:r>
              <a:rPr lang="it-IT" sz="2800" dirty="0" smtClean="0">
                <a:solidFill>
                  <a:srgbClr val="002060"/>
                </a:solidFill>
                <a:latin typeface="Forte" pitchFamily="66" charset="0"/>
              </a:rPr>
              <a:t> </a:t>
            </a:r>
            <a:r>
              <a:rPr lang="it-IT" sz="2800" dirty="0" err="1" smtClean="0">
                <a:solidFill>
                  <a:srgbClr val="002060"/>
                </a:solidFill>
                <a:latin typeface="Forte" pitchFamily="66" charset="0"/>
              </a:rPr>
              <a:t>you</a:t>
            </a:r>
            <a:r>
              <a:rPr lang="it-IT" sz="2800" dirty="0" smtClean="0">
                <a:solidFill>
                  <a:srgbClr val="002060"/>
                </a:solidFill>
                <a:latin typeface="Forte" pitchFamily="66" charset="0"/>
              </a:rPr>
              <a:t> </a:t>
            </a:r>
            <a:r>
              <a:rPr lang="it-IT" sz="2800" dirty="0" err="1" smtClean="0">
                <a:solidFill>
                  <a:srgbClr val="002060"/>
                </a:solidFill>
                <a:latin typeface="Forte" pitchFamily="66" charset="0"/>
              </a:rPr>
              <a:t>done</a:t>
            </a:r>
            <a:r>
              <a:rPr lang="it-IT" sz="2800" dirty="0" smtClean="0">
                <a:solidFill>
                  <a:srgbClr val="002060"/>
                </a:solidFill>
                <a:latin typeface="Forte" pitchFamily="66" charset="0"/>
              </a:rPr>
              <a:t> for </a:t>
            </a:r>
          </a:p>
          <a:p>
            <a:pPr algn="ctr"/>
            <a:endParaRPr lang="it-IT" sz="2800" dirty="0">
              <a:solidFill>
                <a:srgbClr val="002060"/>
              </a:solidFill>
              <a:latin typeface="Forte" pitchFamily="66" charset="0"/>
            </a:endParaRPr>
          </a:p>
          <a:p>
            <a:pPr algn="ctr"/>
            <a:r>
              <a:rPr lang="it-IT" sz="2800" dirty="0" smtClean="0">
                <a:solidFill>
                  <a:srgbClr val="002060"/>
                </a:solidFill>
                <a:latin typeface="Forte" pitchFamily="66" charset="0"/>
              </a:rPr>
              <a:t>CHRISTMAS? </a:t>
            </a:r>
            <a:endParaRPr lang="it-IT" sz="2800" dirty="0" smtClean="0">
              <a:solidFill>
                <a:srgbClr val="002060"/>
              </a:solidFill>
              <a:latin typeface="Forte" pitchFamily="66" charset="0"/>
            </a:endParaRPr>
          </a:p>
          <a:p>
            <a:endParaRPr lang="it-IT" sz="2800" dirty="0" smtClean="0">
              <a:solidFill>
                <a:srgbClr val="002060"/>
              </a:solidFill>
              <a:latin typeface="Forte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974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2297832" cy="127816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83733"/>
            <a:ext cx="1571625" cy="119062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48308" y="1398645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Forte" pitchFamily="66" charset="0"/>
              </a:rPr>
              <a:t>F.R.A.T.S.2018-2020</a:t>
            </a:r>
            <a:endParaRPr lang="it-IT" dirty="0">
              <a:solidFill>
                <a:schemeClr val="tx2">
                  <a:lumMod val="60000"/>
                  <a:lumOff val="40000"/>
                </a:schemeClr>
              </a:solidFill>
              <a:latin typeface="Forte" pitchFamily="66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755575" y="1988840"/>
            <a:ext cx="769230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 smtClean="0">
                <a:solidFill>
                  <a:srgbClr val="FFFF00"/>
                </a:solidFill>
                <a:latin typeface="Forte" pitchFamily="66" charset="0"/>
              </a:rPr>
              <a:t>DECORATIONS</a:t>
            </a:r>
            <a:r>
              <a:rPr lang="it-IT" sz="2800" dirty="0" smtClean="0">
                <a:solidFill>
                  <a:srgbClr val="FFFF00"/>
                </a:solidFill>
                <a:latin typeface="Forte" pitchFamily="66" charset="0"/>
              </a:rPr>
              <a:t> </a:t>
            </a:r>
          </a:p>
          <a:p>
            <a:endParaRPr lang="it-IT" sz="2800" dirty="0" smtClean="0">
              <a:solidFill>
                <a:schemeClr val="bg1"/>
              </a:solidFill>
              <a:latin typeface="Forte" pitchFamily="66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163677"/>
            <a:ext cx="4098180" cy="307363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140642"/>
            <a:ext cx="3507446" cy="263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32627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2297832" cy="127816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83733"/>
            <a:ext cx="1571625" cy="119062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48308" y="1398645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Forte" pitchFamily="66" charset="0"/>
              </a:rPr>
              <a:t>F.R.A.T.S.2018-2020</a:t>
            </a:r>
            <a:endParaRPr lang="it-IT" dirty="0">
              <a:solidFill>
                <a:schemeClr val="tx2">
                  <a:lumMod val="60000"/>
                  <a:lumOff val="40000"/>
                </a:schemeClr>
              </a:solidFill>
              <a:latin typeface="Forte" pitchFamily="66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755575" y="1988840"/>
            <a:ext cx="769230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 smtClean="0">
                <a:solidFill>
                  <a:srgbClr val="FFFF00"/>
                </a:solidFill>
                <a:latin typeface="Forte" pitchFamily="66" charset="0"/>
              </a:rPr>
              <a:t>DECORATIONS</a:t>
            </a:r>
            <a:r>
              <a:rPr lang="it-IT" sz="2800" dirty="0" smtClean="0">
                <a:solidFill>
                  <a:srgbClr val="FFFF00"/>
                </a:solidFill>
                <a:latin typeface="Forte" pitchFamily="66" charset="0"/>
              </a:rPr>
              <a:t> </a:t>
            </a:r>
          </a:p>
          <a:p>
            <a:endParaRPr lang="it-IT" sz="2800" dirty="0" smtClean="0">
              <a:solidFill>
                <a:schemeClr val="bg1"/>
              </a:solidFill>
              <a:latin typeface="Forte" pitchFamily="66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163677"/>
            <a:ext cx="4098180" cy="307363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18" y="3140642"/>
            <a:ext cx="2401098" cy="32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471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7000">
        <p14:reveal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2297832" cy="127816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83733"/>
            <a:ext cx="1571625" cy="119062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48308" y="1398645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Forte" pitchFamily="66" charset="0"/>
              </a:rPr>
              <a:t>F.R.A.T.S.2018-2020</a:t>
            </a:r>
            <a:endParaRPr lang="it-IT" dirty="0">
              <a:solidFill>
                <a:schemeClr val="tx2">
                  <a:lumMod val="60000"/>
                  <a:lumOff val="40000"/>
                </a:schemeClr>
              </a:solidFill>
              <a:latin typeface="Forte" pitchFamily="66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755575" y="1988840"/>
            <a:ext cx="769230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dirty="0" err="1" smtClean="0">
                <a:solidFill>
                  <a:srgbClr val="FFFF00"/>
                </a:solidFill>
                <a:latin typeface="Forte" pitchFamily="66" charset="0"/>
              </a:rPr>
              <a:t>Cards</a:t>
            </a:r>
            <a:endParaRPr lang="it-IT" sz="4800" dirty="0" smtClean="0">
              <a:solidFill>
                <a:srgbClr val="FFFF00"/>
              </a:solidFill>
              <a:latin typeface="Forte" pitchFamily="66" charset="0"/>
            </a:endParaRPr>
          </a:p>
          <a:p>
            <a:endParaRPr lang="it-IT" sz="2800" dirty="0" smtClean="0">
              <a:solidFill>
                <a:schemeClr val="bg1"/>
              </a:solidFill>
              <a:latin typeface="Forte" pitchFamily="66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320357"/>
            <a:ext cx="1707654" cy="227687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544717"/>
            <a:ext cx="3605469" cy="270410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72684" y="3345016"/>
            <a:ext cx="3519804" cy="240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52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14:prism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2297832" cy="127816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83733"/>
            <a:ext cx="1571625" cy="119062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48308" y="1398645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Forte" pitchFamily="66" charset="0"/>
              </a:rPr>
              <a:t>F.R.A.T.S.2018-2020</a:t>
            </a:r>
            <a:endParaRPr lang="it-IT" dirty="0">
              <a:solidFill>
                <a:schemeClr val="tx2">
                  <a:lumMod val="60000"/>
                  <a:lumOff val="40000"/>
                </a:schemeClr>
              </a:solidFill>
              <a:latin typeface="Forte" pitchFamily="66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539551" y="2348880"/>
            <a:ext cx="352839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 err="1" smtClean="0">
                <a:solidFill>
                  <a:srgbClr val="FFFF00"/>
                </a:solidFill>
                <a:latin typeface="Forte" pitchFamily="66" charset="0"/>
              </a:rPr>
              <a:t>Drawings</a:t>
            </a:r>
            <a:endParaRPr lang="it-IT" sz="4000" dirty="0" smtClean="0">
              <a:solidFill>
                <a:srgbClr val="FFFF00"/>
              </a:solidFill>
              <a:latin typeface="Forte" pitchFamily="66" charset="0"/>
            </a:endParaRPr>
          </a:p>
          <a:p>
            <a:endParaRPr lang="it-IT" sz="2800" dirty="0" smtClean="0">
              <a:solidFill>
                <a:schemeClr val="bg1"/>
              </a:solidFill>
              <a:latin typeface="Forte" pitchFamily="66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768" y="1624659"/>
            <a:ext cx="1707654" cy="128074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31" y="3789040"/>
            <a:ext cx="2837384" cy="212803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768" y="3501007"/>
            <a:ext cx="4089113" cy="306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751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7000">
        <p14:ripple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2297832" cy="127816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83733"/>
            <a:ext cx="1571625" cy="119062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48308" y="1398645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Forte" pitchFamily="66" charset="0"/>
              </a:rPr>
              <a:t>F.R.A.T.S.2018-2020</a:t>
            </a:r>
            <a:endParaRPr lang="it-IT" dirty="0">
              <a:solidFill>
                <a:schemeClr val="tx2">
                  <a:lumMod val="60000"/>
                  <a:lumOff val="40000"/>
                </a:schemeClr>
              </a:solidFill>
              <a:latin typeface="Forte" pitchFamily="66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722575" y="1556792"/>
            <a:ext cx="769230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 err="1" smtClean="0">
                <a:solidFill>
                  <a:srgbClr val="FFFF00"/>
                </a:solidFill>
                <a:latin typeface="Forte" pitchFamily="66" charset="0"/>
              </a:rPr>
              <a:t>Drawings</a:t>
            </a:r>
            <a:endParaRPr lang="it-IT" sz="4000" dirty="0" smtClean="0">
              <a:solidFill>
                <a:srgbClr val="FFFF00"/>
              </a:solidFill>
              <a:latin typeface="Forte" pitchFamily="66" charset="0"/>
            </a:endParaRPr>
          </a:p>
          <a:p>
            <a:endParaRPr lang="it-IT" sz="2800" dirty="0" smtClean="0">
              <a:solidFill>
                <a:schemeClr val="bg1"/>
              </a:solidFill>
              <a:latin typeface="Forte" pitchFamily="66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420888"/>
            <a:ext cx="5432588" cy="407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57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>
        <p14:glitter pattern="hexagon"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2297832" cy="127816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83733"/>
            <a:ext cx="1571625" cy="119062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48308" y="1398645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Forte" pitchFamily="66" charset="0"/>
              </a:rPr>
              <a:t>F.R.A.T.S.2018-2020</a:t>
            </a:r>
            <a:endParaRPr lang="it-IT" dirty="0">
              <a:solidFill>
                <a:schemeClr val="tx2">
                  <a:lumMod val="60000"/>
                  <a:lumOff val="40000"/>
                </a:schemeClr>
              </a:solidFill>
              <a:latin typeface="Forte" pitchFamily="66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722575" y="1556792"/>
            <a:ext cx="769230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 smtClean="0">
                <a:solidFill>
                  <a:srgbClr val="FFFF00"/>
                </a:solidFill>
                <a:latin typeface="Forte" pitchFamily="66" charset="0"/>
              </a:rPr>
              <a:t>POSTERS</a:t>
            </a:r>
            <a:endParaRPr lang="it-IT" sz="4000" dirty="0" smtClean="0">
              <a:solidFill>
                <a:srgbClr val="FFFF00"/>
              </a:solidFill>
              <a:latin typeface="Forte" pitchFamily="66" charset="0"/>
            </a:endParaRPr>
          </a:p>
          <a:p>
            <a:endParaRPr lang="it-IT" sz="2800" dirty="0" smtClean="0">
              <a:solidFill>
                <a:schemeClr val="bg1"/>
              </a:solidFill>
              <a:latin typeface="Forte" pitchFamily="66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411047"/>
            <a:ext cx="3055830" cy="407444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411047"/>
            <a:ext cx="3055830" cy="407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02184"/>
      </p:ext>
    </p:extLst>
  </p:cSld>
  <p:clrMapOvr>
    <a:masterClrMapping/>
  </p:clrMapOvr>
  <p:transition spd="slow" advTm="6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2297832" cy="127816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83733"/>
            <a:ext cx="1571625" cy="119062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48308" y="1398645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Forte" pitchFamily="66" charset="0"/>
              </a:rPr>
              <a:t>F.R.A.T.S.2018-2020</a:t>
            </a:r>
            <a:endParaRPr lang="it-IT" dirty="0">
              <a:solidFill>
                <a:schemeClr val="tx2">
                  <a:lumMod val="60000"/>
                  <a:lumOff val="40000"/>
                </a:schemeClr>
              </a:solidFill>
              <a:latin typeface="Forte" pitchFamily="66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755575" y="1988840"/>
            <a:ext cx="43924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rgbClr val="FFFF00"/>
                </a:solidFill>
                <a:latin typeface="Forte" pitchFamily="66" charset="0"/>
              </a:rPr>
              <a:t>COLLAGE</a:t>
            </a:r>
            <a:endParaRPr lang="it-IT" sz="2800" dirty="0" smtClean="0">
              <a:solidFill>
                <a:srgbClr val="FFFF00"/>
              </a:solidFill>
              <a:latin typeface="Forte" pitchFamily="66" charset="0"/>
            </a:endParaRPr>
          </a:p>
          <a:p>
            <a:endParaRPr lang="it-IT" sz="2800" dirty="0" smtClean="0">
              <a:solidFill>
                <a:schemeClr val="bg1"/>
              </a:solidFill>
              <a:latin typeface="Forte" pitchFamily="66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942947"/>
            <a:ext cx="3721172" cy="279087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6"/>
          <a:stretch/>
        </p:blipFill>
        <p:spPr>
          <a:xfrm>
            <a:off x="5132962" y="2204864"/>
            <a:ext cx="3039438" cy="437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49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6000">
        <p14:reveal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298</Words>
  <Application>Microsoft Office PowerPoint</Application>
  <PresentationFormat>Presentazione su schermo (4:3)</PresentationFormat>
  <Paragraphs>74</Paragraphs>
  <Slides>22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3" baseType="lpstr">
      <vt:lpstr>Tema di Office</vt:lpstr>
      <vt:lpstr>Christmas Time!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Christmas Time!</dc:title>
  <dc:creator>Utente Windows</dc:creator>
  <cp:lastModifiedBy>Utente Windows</cp:lastModifiedBy>
  <cp:revision>31</cp:revision>
  <dcterms:created xsi:type="dcterms:W3CDTF">2018-12-19T14:02:33Z</dcterms:created>
  <dcterms:modified xsi:type="dcterms:W3CDTF">2018-12-30T00:20:29Z</dcterms:modified>
</cp:coreProperties>
</file>