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520E-340D-4304-BCCF-C0223F5B4A60}" type="datetimeFigureOut">
              <a:rPr lang="lt-LT" smtClean="0"/>
              <a:t>2020-01-24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345-43C0-4E7C-B9B7-3767A1CEFA5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5697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520E-340D-4304-BCCF-C0223F5B4A60}" type="datetimeFigureOut">
              <a:rPr lang="lt-LT" smtClean="0"/>
              <a:t>2020-01-24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345-43C0-4E7C-B9B7-3767A1CEFA5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1408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520E-340D-4304-BCCF-C0223F5B4A60}" type="datetimeFigureOut">
              <a:rPr lang="lt-LT" smtClean="0"/>
              <a:t>2020-01-24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345-43C0-4E7C-B9B7-3767A1CEFA5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8069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520E-340D-4304-BCCF-C0223F5B4A60}" type="datetimeFigureOut">
              <a:rPr lang="lt-LT" smtClean="0"/>
              <a:t>2020-01-24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345-43C0-4E7C-B9B7-3767A1CEFA5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9465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520E-340D-4304-BCCF-C0223F5B4A60}" type="datetimeFigureOut">
              <a:rPr lang="lt-LT" smtClean="0"/>
              <a:t>2020-01-24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345-43C0-4E7C-B9B7-3767A1CEFA5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5635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520E-340D-4304-BCCF-C0223F5B4A60}" type="datetimeFigureOut">
              <a:rPr lang="lt-LT" smtClean="0"/>
              <a:t>2020-01-24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345-43C0-4E7C-B9B7-3767A1CEFA5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784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520E-340D-4304-BCCF-C0223F5B4A60}" type="datetimeFigureOut">
              <a:rPr lang="lt-LT" smtClean="0"/>
              <a:t>2020-01-24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345-43C0-4E7C-B9B7-3767A1CEFA5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0798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520E-340D-4304-BCCF-C0223F5B4A60}" type="datetimeFigureOut">
              <a:rPr lang="lt-LT" smtClean="0"/>
              <a:t>2020-01-24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345-43C0-4E7C-B9B7-3767A1CEFA5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2332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520E-340D-4304-BCCF-C0223F5B4A60}" type="datetimeFigureOut">
              <a:rPr lang="lt-LT" smtClean="0"/>
              <a:t>2020-01-24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345-43C0-4E7C-B9B7-3767A1CEFA5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8476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520E-340D-4304-BCCF-C0223F5B4A60}" type="datetimeFigureOut">
              <a:rPr lang="lt-LT" smtClean="0"/>
              <a:t>2020-01-24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345-43C0-4E7C-B9B7-3767A1CEFA5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3105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520E-340D-4304-BCCF-C0223F5B4A60}" type="datetimeFigureOut">
              <a:rPr lang="lt-LT" smtClean="0"/>
              <a:t>2020-01-24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345-43C0-4E7C-B9B7-3767A1CEFA5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3497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B520E-340D-4304-BCCF-C0223F5B4A60}" type="datetimeFigureOut">
              <a:rPr lang="lt-LT" smtClean="0"/>
              <a:t>2020-01-24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1345-43C0-4E7C-B9B7-3767A1CEFA5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400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1086" y="226318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I am </a:t>
            </a:r>
            <a:r>
              <a:rPr lang="lt-LT" dirty="0" err="1" smtClean="0"/>
              <a:t>special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err="1" smtClean="0"/>
              <a:t>My</a:t>
            </a:r>
            <a:r>
              <a:rPr lang="lt-LT" dirty="0" smtClean="0"/>
              <a:t> </a:t>
            </a:r>
            <a:r>
              <a:rPr lang="lt-LT" dirty="0" err="1" smtClean="0"/>
              <a:t>talent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2951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Children presents their talents</a:t>
            </a:r>
            <a:endParaRPr lang="lt-LT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134275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2" y="793637"/>
            <a:ext cx="4137642" cy="551685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66" y="793637"/>
            <a:ext cx="4089745" cy="5452994"/>
          </a:xfrm>
        </p:spPr>
      </p:pic>
    </p:spTree>
    <p:extLst>
      <p:ext uri="{BB962C8B-B14F-4D97-AF65-F5344CB8AC3E}">
        <p14:creationId xmlns:p14="http://schemas.microsoft.com/office/powerpoint/2010/main" val="346746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4" y="748935"/>
            <a:ext cx="5322752" cy="50971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5"/>
          <a:stretch/>
        </p:blipFill>
        <p:spPr>
          <a:xfrm>
            <a:off x="5904410" y="748935"/>
            <a:ext cx="5552047" cy="5216435"/>
          </a:xfrm>
        </p:spPr>
      </p:pic>
    </p:spTree>
    <p:extLst>
      <p:ext uri="{BB962C8B-B14F-4D97-AF65-F5344CB8AC3E}">
        <p14:creationId xmlns:p14="http://schemas.microsoft.com/office/powerpoint/2010/main" val="96035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294402"/>
            <a:ext cx="5801784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203" y="1294402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413153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002640"/>
            <a:ext cx="3880741" cy="517432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589" y="967809"/>
            <a:ext cx="3906865" cy="5209154"/>
          </a:xfrm>
        </p:spPr>
      </p:pic>
    </p:spTree>
    <p:extLst>
      <p:ext uri="{BB962C8B-B14F-4D97-AF65-F5344CB8AC3E}">
        <p14:creationId xmlns:p14="http://schemas.microsoft.com/office/powerpoint/2010/main" val="2368348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I am special  My talent</vt:lpstr>
      <vt:lpstr>The Children presents their talents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special  My talent</dc:title>
  <dc:creator>Daiva Skurdelienė</dc:creator>
  <cp:lastModifiedBy>Daiva Skurdelienė</cp:lastModifiedBy>
  <cp:revision>1</cp:revision>
  <dcterms:created xsi:type="dcterms:W3CDTF">2020-01-24T19:32:45Z</dcterms:created>
  <dcterms:modified xsi:type="dcterms:W3CDTF">2020-01-24T19:33:10Z</dcterms:modified>
</cp:coreProperties>
</file>