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76" r:id="rId8"/>
    <p:sldId id="273" r:id="rId9"/>
    <p:sldId id="267" r:id="rId10"/>
    <p:sldId id="269" r:id="rId11"/>
    <p:sldId id="272" r:id="rId12"/>
    <p:sldId id="277" r:id="rId13"/>
    <p:sldId id="278" r:id="rId14"/>
    <p:sldId id="279" r:id="rId15"/>
    <p:sldId id="265" r:id="rId16"/>
    <p:sldId id="268" r:id="rId17"/>
    <p:sldId id="274" r:id="rId18"/>
    <p:sldId id="275" r:id="rId19"/>
    <p:sldId id="280" r:id="rId20"/>
    <p:sldId id="281" r:id="rId21"/>
    <p:sldId id="270" r:id="rId22"/>
    <p:sldId id="266" r:id="rId23"/>
    <p:sldId id="271" r:id="rId24"/>
  </p:sldIdLst>
  <p:sldSz cx="9144000" cy="6858000" type="screen4x3"/>
  <p:notesSz cx="6858000" cy="9144000"/>
  <p:custShowLst>
    <p:custShow name="Presentación personalizada 1" id="0">
      <p:sldLst>
        <p:sld r:id="rId2"/>
        <p:sld r:id="rId7"/>
        <p:sld r:id="rId10"/>
        <p:sld r:id="rId16"/>
        <p:sld r:id="rId23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4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5241B0-14ED-434D-B0DA-D2B6DA827BDD}" type="datetimeFigureOut">
              <a:rPr lang="es-ES" smtClean="0"/>
              <a:pPr/>
              <a:t>20/10/2019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0A609E-3B6A-4912-BCFC-EFE818394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2080" y="1124745"/>
            <a:ext cx="3600400" cy="2475706"/>
          </a:xfrm>
        </p:spPr>
        <p:txBody>
          <a:bodyPr>
            <a:normAutofit/>
          </a:bodyPr>
          <a:lstStyle/>
          <a:p>
            <a:r>
              <a:rPr lang="es-ES" dirty="0" smtClean="0"/>
              <a:t>TRIP DIARY</a:t>
            </a:r>
            <a:br>
              <a:rPr lang="es-ES" dirty="0" smtClean="0"/>
            </a:br>
            <a:r>
              <a:rPr lang="es-ES" dirty="0" smtClean="0"/>
              <a:t>DIARIO DE VIAJE</a:t>
            </a:r>
            <a:endParaRPr lang="es-ES" dirty="0"/>
          </a:p>
        </p:txBody>
      </p:sp>
      <p:pic>
        <p:nvPicPr>
          <p:cNvPr id="4" name="3 Imagen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4762" cy="64095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48064" y="37890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Certaldo</a:t>
            </a:r>
            <a:r>
              <a:rPr lang="es-ES" sz="2400" b="1" dirty="0" smtClean="0"/>
              <a:t>- </a:t>
            </a:r>
            <a:r>
              <a:rPr lang="es-ES" sz="2400" b="1" dirty="0" err="1" smtClean="0"/>
              <a:t>Italy</a:t>
            </a:r>
            <a:endParaRPr lang="es-ES" sz="2400" b="1" dirty="0" smtClean="0"/>
          </a:p>
          <a:p>
            <a:r>
              <a:rPr lang="es-ES" sz="2400" b="1" dirty="0" smtClean="0"/>
              <a:t> 14-18 </a:t>
            </a:r>
            <a:r>
              <a:rPr lang="es-ES" sz="2400" b="1" dirty="0" err="1" smtClean="0"/>
              <a:t>October</a:t>
            </a:r>
            <a:r>
              <a:rPr lang="es-ES" sz="2400" b="1" dirty="0" smtClean="0"/>
              <a:t> 2019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seños trabajaron</a:t>
            </a:r>
            <a:br>
              <a:rPr lang="es-ES" dirty="0" smtClean="0"/>
            </a:br>
            <a:r>
              <a:rPr lang="es-ES" dirty="0" smtClean="0"/>
              <a:t>/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worked</a:t>
            </a:r>
            <a:endParaRPr lang="es-ES" dirty="0"/>
          </a:p>
        </p:txBody>
      </p:sp>
      <p:pic>
        <p:nvPicPr>
          <p:cNvPr id="4" name="3 Marcador de contenido" descr="IMG-20191015-WA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2545854" cy="4525962"/>
          </a:xfrm>
          <a:prstGeom prst="rect">
            <a:avLst/>
          </a:prstGeom>
        </p:spPr>
      </p:pic>
      <p:pic>
        <p:nvPicPr>
          <p:cNvPr id="5" name="4 Imagen" descr="IMG-20191018-WA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08391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Y vieron el cole</a:t>
            </a:r>
            <a:br>
              <a:rPr lang="es-ES" dirty="0" smtClean="0"/>
            </a:br>
            <a:r>
              <a:rPr lang="es-ES" dirty="0" smtClean="0"/>
              <a:t>And </a:t>
            </a:r>
            <a:r>
              <a:rPr lang="es-ES" dirty="0" err="1" smtClean="0"/>
              <a:t>visited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/>
          </a:p>
        </p:txBody>
      </p:sp>
      <p:pic>
        <p:nvPicPr>
          <p:cNvPr id="7" name="6 Marcador de contenido" descr="IMG-20191017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IMG-20191017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04181" cy="4653136"/>
          </a:xfrm>
          <a:prstGeom prst="rect">
            <a:avLst/>
          </a:prstGeom>
        </p:spPr>
      </p:pic>
      <p:pic>
        <p:nvPicPr>
          <p:cNvPr id="4" name="3 Marcador de contenido" descr="IMG-20191017-WA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9384" y="2132856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1014_11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0826"/>
            <a:ext cx="8229600" cy="370658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dolls</a:t>
            </a:r>
            <a:r>
              <a:rPr lang="es-ES" dirty="0" smtClean="0"/>
              <a:t> / las muñecas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1014_110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0826"/>
            <a:ext cx="8229600" cy="370658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Erasmus </a:t>
            </a:r>
            <a:r>
              <a:rPr lang="es-ES" dirty="0" err="1" smtClean="0"/>
              <a:t>corner</a:t>
            </a:r>
            <a:r>
              <a:rPr lang="es-ES" dirty="0" smtClean="0"/>
              <a:t>/ Rincón Erasmus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Estuvimos en /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visited</a:t>
            </a:r>
            <a:endParaRPr lang="es-ES" dirty="0"/>
          </a:p>
        </p:txBody>
      </p:sp>
      <p:pic>
        <p:nvPicPr>
          <p:cNvPr id="5" name="4 Marcador de contenido" descr="20191017_17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25" r="16876"/>
          <a:stretch>
            <a:fillRect/>
          </a:stretch>
        </p:blipFill>
        <p:spPr>
          <a:xfrm rot="5400000">
            <a:off x="16581" y="2151771"/>
            <a:ext cx="5184576" cy="3706586"/>
          </a:xfrm>
          <a:prstGeom prst="rect">
            <a:avLst/>
          </a:prstGeom>
        </p:spPr>
      </p:pic>
      <p:pic>
        <p:nvPicPr>
          <p:cNvPr id="8" name="7 Imagen" descr="IMG-20191013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3" y="1484784"/>
            <a:ext cx="3281561" cy="537321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51520" y="1196752"/>
            <a:ext cx="1503938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Pisa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02806" y="1124744"/>
            <a:ext cx="1994457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91015-WA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471"/>
          <a:stretch>
            <a:fillRect/>
          </a:stretch>
        </p:blipFill>
        <p:spPr>
          <a:xfrm>
            <a:off x="251520" y="1052736"/>
            <a:ext cx="5031189" cy="4525962"/>
          </a:xfrm>
        </p:spPr>
      </p:pic>
      <p:pic>
        <p:nvPicPr>
          <p:cNvPr id="7" name="6 Imagen" descr="IMG-20191016-WA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42946"/>
            <a:ext cx="5436096" cy="305780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88640"/>
            <a:ext cx="3039614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Certaldo</a:t>
            </a:r>
            <a:endParaRPr lang="es-E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60032" y="2132856"/>
            <a:ext cx="3220753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Florencia</a:t>
            </a:r>
            <a:endParaRPr lang="es-E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0191018_115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70345" y="1833704"/>
            <a:ext cx="6672828" cy="3005421"/>
          </a:xfrm>
        </p:spPr>
      </p:pic>
      <p:sp>
        <p:nvSpPr>
          <p:cNvPr id="6" name="5 Rectángulo"/>
          <p:cNvSpPr/>
          <p:nvPr/>
        </p:nvSpPr>
        <p:spPr>
          <a:xfrm>
            <a:off x="539552" y="2852936"/>
            <a:ext cx="1957587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Siena</a:t>
            </a:r>
            <a:endParaRPr lang="es-E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G-20191016-WA0097.jpg"/>
          <p:cNvPicPr>
            <a:picLocks noChangeAspect="1"/>
          </p:cNvPicPr>
          <p:nvPr/>
        </p:nvPicPr>
        <p:blipFill>
          <a:blip r:embed="rId2" cstate="print"/>
          <a:srcRect t="19550" b="31100"/>
          <a:stretch>
            <a:fillRect/>
          </a:stretch>
        </p:blipFill>
        <p:spPr>
          <a:xfrm>
            <a:off x="5040145" y="1124744"/>
            <a:ext cx="4103856" cy="3600400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PIZZA FRUIT &amp; CHOCOLATE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Saboreamos….We</a:t>
            </a:r>
            <a:r>
              <a:rPr lang="es-ES" dirty="0" smtClean="0"/>
              <a:t> </a:t>
            </a:r>
            <a:r>
              <a:rPr lang="es-ES" dirty="0" err="1" smtClean="0"/>
              <a:t>tasted</a:t>
            </a:r>
            <a:r>
              <a:rPr lang="es-ES" dirty="0" smtClean="0"/>
              <a:t>… </a:t>
            </a:r>
            <a:endParaRPr lang="es-ES" dirty="0"/>
          </a:p>
        </p:txBody>
      </p:sp>
      <p:pic>
        <p:nvPicPr>
          <p:cNvPr id="4" name="3 Imagen" descr="IMG-20191016-WA0093.jpeg"/>
          <p:cNvPicPr>
            <a:picLocks noChangeAspect="1"/>
          </p:cNvPicPr>
          <p:nvPr/>
        </p:nvPicPr>
        <p:blipFill>
          <a:blip r:embed="rId3" cstate="print"/>
          <a:srcRect t="18511" b="36240"/>
          <a:stretch>
            <a:fillRect/>
          </a:stretch>
        </p:blipFill>
        <p:spPr>
          <a:xfrm>
            <a:off x="5292080" y="4869160"/>
            <a:ext cx="2237860" cy="1800200"/>
          </a:xfrm>
          <a:prstGeom prst="rect">
            <a:avLst/>
          </a:prstGeom>
        </p:spPr>
      </p:pic>
      <p:pic>
        <p:nvPicPr>
          <p:cNvPr id="5" name="4 Imagen" descr="IMG-20191016-WA0098.jpg"/>
          <p:cNvPicPr>
            <a:picLocks noChangeAspect="1"/>
          </p:cNvPicPr>
          <p:nvPr/>
        </p:nvPicPr>
        <p:blipFill>
          <a:blip r:embed="rId4" cstate="print"/>
          <a:srcRect t="22700" b="26900"/>
          <a:stretch>
            <a:fillRect/>
          </a:stretch>
        </p:blipFill>
        <p:spPr>
          <a:xfrm>
            <a:off x="539552" y="2793349"/>
            <a:ext cx="4536504" cy="406465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83568" y="1916832"/>
            <a:ext cx="5660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Yummy</a:t>
            </a:r>
            <a:r>
              <a:rPr lang="es-ES" sz="5400" b="1" dirty="0" smtClean="0">
                <a:ln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es-ES" sz="5400" b="1" dirty="0" err="1" smtClean="0">
                <a:ln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Yummy</a:t>
            </a:r>
            <a:endParaRPr lang="es-ES" sz="5400" b="1" cap="none" spc="0" dirty="0">
              <a:ln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81 -0.26203 C -0.33073 -0.04001 -0.30382 0.18224 -0.27552 0.19658 C -0.24705 0.21091 -0.20851 -0.20884 -0.18819 -0.17623 C -0.16753 -0.14362 -0.18038 0.33256 -0.1526 0.392 C -0.12517 0.45166 -0.05764 0.15356 -0.02239 0.18131 C 0.0132 0.20906 0.02274 0.63737 0.06007 0.55897 C 0.0974 0.48034 0.15833 -0.26527 0.20174 -0.28909 C 0.24531 -0.31291 0.27153 0.37419 0.32083 0.41582 C 0.37014 0.45721 0.46875 -0.06753 0.49809 -0.04117 C 0.52708 -0.0148 0.62674 0.56313 0.49531 0.57424 C 0.36406 0.58534 -0.1533 0.11841 -0.29045 0.0259 C -0.4276 -0.06614 -0.31371 0.02521 -0.32726 0.02081 C -0.34114 0.01688 -0.35712 0.00856 -0.37274 0.00069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91017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394472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parents</a:t>
            </a:r>
            <a:endParaRPr lang="es-ES" dirty="0"/>
          </a:p>
        </p:txBody>
      </p:sp>
      <p:pic>
        <p:nvPicPr>
          <p:cNvPr id="5" name="4 Imagen" descr="20191015_214638.jpg"/>
          <p:cNvPicPr>
            <a:picLocks noChangeAspect="1"/>
          </p:cNvPicPr>
          <p:nvPr/>
        </p:nvPicPr>
        <p:blipFill>
          <a:blip r:embed="rId3" cstate="print"/>
          <a:srcRect l="28350" r="39763"/>
          <a:stretch>
            <a:fillRect/>
          </a:stretch>
        </p:blipFill>
        <p:spPr>
          <a:xfrm rot="5400000">
            <a:off x="4885275" y="667453"/>
            <a:ext cx="2915815" cy="4118429"/>
          </a:xfrm>
          <a:prstGeom prst="rect">
            <a:avLst/>
          </a:prstGeom>
        </p:spPr>
      </p:pic>
      <p:pic>
        <p:nvPicPr>
          <p:cNvPr id="6" name="3 Marcador de contenido" descr="IMG-20191018-WA0088.jpg"/>
          <p:cNvPicPr>
            <a:picLocks noChangeAspect="1"/>
          </p:cNvPicPr>
          <p:nvPr/>
        </p:nvPicPr>
        <p:blipFill>
          <a:blip r:embed="rId4" cstate="print"/>
          <a:srcRect t="66822"/>
          <a:stretch>
            <a:fillRect/>
          </a:stretch>
        </p:blipFill>
        <p:spPr>
          <a:xfrm>
            <a:off x="4211960" y="4005064"/>
            <a:ext cx="4377087" cy="258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06084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seños – </a:t>
            </a:r>
            <a:r>
              <a:rPr lang="es-ES" dirty="0" err="1" smtClean="0"/>
              <a:t>teachers</a:t>
            </a:r>
            <a:r>
              <a:rPr lang="es-ES" dirty="0" smtClean="0"/>
              <a:t>: Rosana, María del Mar y </a:t>
            </a:r>
            <a:r>
              <a:rPr lang="es-ES" dirty="0" err="1" smtClean="0"/>
              <a:t>Maria</a:t>
            </a:r>
            <a:r>
              <a:rPr lang="es-ES" dirty="0" smtClean="0"/>
              <a:t> Antonia</a:t>
            </a:r>
            <a:endParaRPr lang="es-ES" dirty="0"/>
          </a:p>
        </p:txBody>
      </p:sp>
      <p:pic>
        <p:nvPicPr>
          <p:cNvPr id="8" name="7 Marcador de contenido" descr="IMG-20191015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0101" y="0"/>
            <a:ext cx="4513899" cy="8020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IMG-20191017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150556" cy="5534074"/>
          </a:xfrm>
        </p:spPr>
      </p:pic>
      <p:pic>
        <p:nvPicPr>
          <p:cNvPr id="9" name="8 Imagen" descr="IMG-20191017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76064"/>
            <a:ext cx="4711452" cy="628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0191016_170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51848" y="1314428"/>
            <a:ext cx="7095772" cy="3991372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4018458"/>
          </a:xfrm>
        </p:spPr>
        <p:txBody>
          <a:bodyPr>
            <a:normAutofit/>
          </a:bodyPr>
          <a:lstStyle/>
          <a:p>
            <a:r>
              <a:rPr lang="es-ES" dirty="0" smtClean="0"/>
              <a:t>Conocimos a Pinocho</a:t>
            </a:r>
            <a:br>
              <a:rPr lang="es-ES" dirty="0" smtClean="0"/>
            </a:b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met</a:t>
            </a:r>
            <a:r>
              <a:rPr lang="es-ES" dirty="0" smtClean="0"/>
              <a:t> </a:t>
            </a:r>
            <a:r>
              <a:rPr lang="es-ES" dirty="0" err="1" smtClean="0"/>
              <a:t>Pinoccio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0191016_170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75" r="16876"/>
          <a:stretch>
            <a:fillRect/>
          </a:stretch>
        </p:blipFill>
        <p:spPr>
          <a:xfrm rot="5400000">
            <a:off x="-415467" y="2295787"/>
            <a:ext cx="5904656" cy="3706586"/>
          </a:xfrm>
        </p:spPr>
      </p:pic>
      <p:pic>
        <p:nvPicPr>
          <p:cNvPr id="8" name="7 Imagen" descr="20191016_165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5715" y="2106710"/>
            <a:ext cx="6551711" cy="2950870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20191016_171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talia.png"/>
          <p:cNvPicPr>
            <a:picLocks noChangeAspect="1"/>
          </p:cNvPicPr>
          <p:nvPr/>
        </p:nvPicPr>
        <p:blipFill>
          <a:blip r:embed="rId2" cstate="print"/>
          <a:srcRect l="12945" t="6998" b="29631"/>
          <a:stretch>
            <a:fillRect/>
          </a:stretch>
        </p:blipFill>
        <p:spPr>
          <a:xfrm>
            <a:off x="1043608" y="1628800"/>
            <a:ext cx="5616624" cy="5578352"/>
          </a:xfrm>
          <a:prstGeom prst="rect">
            <a:avLst/>
          </a:prstGeom>
        </p:spPr>
      </p:pic>
      <p:pic>
        <p:nvPicPr>
          <p:cNvPr id="5" name="4 Marcador de contenido" descr="ital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48264" y="116632"/>
            <a:ext cx="1584176" cy="246969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Viajamos a Italia/</a:t>
            </a:r>
            <a:br>
              <a:rPr lang="es-ES" dirty="0" smtClean="0"/>
            </a:b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travelled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Italy</a:t>
            </a:r>
            <a:endParaRPr lang="es-ES" dirty="0"/>
          </a:p>
        </p:txBody>
      </p:sp>
      <p:sp>
        <p:nvSpPr>
          <p:cNvPr id="7" name="6 Forma libre"/>
          <p:cNvSpPr/>
          <p:nvPr/>
        </p:nvSpPr>
        <p:spPr>
          <a:xfrm rot="20021563">
            <a:off x="2518655" y="4630631"/>
            <a:ext cx="2158445" cy="680032"/>
          </a:xfrm>
          <a:custGeom>
            <a:avLst/>
            <a:gdLst>
              <a:gd name="connsiteX0" fmla="*/ 1279022 w 1431254"/>
              <a:gd name="connsiteY0" fmla="*/ 608930 h 608930"/>
              <a:gd name="connsiteX1" fmla="*/ 1103680 w 1431254"/>
              <a:gd name="connsiteY1" fmla="*/ 441760 h 608930"/>
              <a:gd name="connsiteX2" fmla="*/ 1179797 w 1431254"/>
              <a:gd name="connsiteY2" fmla="*/ 441760 h 608930"/>
              <a:gd name="connsiteX3" fmla="*/ 601453 w 1431254"/>
              <a:gd name="connsiteY3" fmla="*/ -1 h 608930"/>
              <a:gd name="connsiteX4" fmla="*/ 753685 w 1431254"/>
              <a:gd name="connsiteY4" fmla="*/ 0 h 608930"/>
              <a:gd name="connsiteX5" fmla="*/ 1332029 w 1431254"/>
              <a:gd name="connsiteY5" fmla="*/ 441761 h 608930"/>
              <a:gd name="connsiteX6" fmla="*/ 1408145 w 1431254"/>
              <a:gd name="connsiteY6" fmla="*/ 441760 h 608930"/>
              <a:gd name="connsiteX7" fmla="*/ 1279022 w 1431254"/>
              <a:gd name="connsiteY7" fmla="*/ 608930 h 608930"/>
              <a:gd name="connsiteX0" fmla="*/ 677569 w 1431254"/>
              <a:gd name="connsiteY0" fmla="*/ 4896 h 608930"/>
              <a:gd name="connsiteX1" fmla="*/ 152232 w 1431254"/>
              <a:gd name="connsiteY1" fmla="*/ 608930 h 608930"/>
              <a:gd name="connsiteX2" fmla="*/ 0 w 1431254"/>
              <a:gd name="connsiteY2" fmla="*/ 608930 h 608930"/>
              <a:gd name="connsiteX3" fmla="*/ 200876 w 1431254"/>
              <a:gd name="connsiteY3" fmla="*/ 154707 h 608930"/>
              <a:gd name="connsiteX4" fmla="*/ 677570 w 1431254"/>
              <a:gd name="connsiteY4" fmla="*/ 4897 h 608930"/>
              <a:gd name="connsiteX5" fmla="*/ 677569 w 1431254"/>
              <a:gd name="connsiteY5" fmla="*/ 4896 h 608930"/>
              <a:gd name="connsiteX0" fmla="*/ 677569 w 1431254"/>
              <a:gd name="connsiteY0" fmla="*/ 4896 h 608930"/>
              <a:gd name="connsiteX1" fmla="*/ 152232 w 1431254"/>
              <a:gd name="connsiteY1" fmla="*/ 608930 h 608930"/>
              <a:gd name="connsiteX2" fmla="*/ 0 w 1431254"/>
              <a:gd name="connsiteY2" fmla="*/ 608930 h 608930"/>
              <a:gd name="connsiteX3" fmla="*/ 173543 w 1431254"/>
              <a:gd name="connsiteY3" fmla="*/ 181020 h 608930"/>
              <a:gd name="connsiteX4" fmla="*/ 601454 w 1431254"/>
              <a:gd name="connsiteY4" fmla="*/ 1 h 608930"/>
              <a:gd name="connsiteX5" fmla="*/ 753685 w 1431254"/>
              <a:gd name="connsiteY5" fmla="*/ 0 h 608930"/>
              <a:gd name="connsiteX6" fmla="*/ 1332029 w 1431254"/>
              <a:gd name="connsiteY6" fmla="*/ 441761 h 608930"/>
              <a:gd name="connsiteX7" fmla="*/ 1408145 w 1431254"/>
              <a:gd name="connsiteY7" fmla="*/ 441760 h 608930"/>
              <a:gd name="connsiteX8" fmla="*/ 1279022 w 1431254"/>
              <a:gd name="connsiteY8" fmla="*/ 608930 h 608930"/>
              <a:gd name="connsiteX9" fmla="*/ 1103680 w 1431254"/>
              <a:gd name="connsiteY9" fmla="*/ 441760 h 608930"/>
              <a:gd name="connsiteX10" fmla="*/ 1179797 w 1431254"/>
              <a:gd name="connsiteY10" fmla="*/ 441760 h 608930"/>
              <a:gd name="connsiteX11" fmla="*/ 601453 w 1431254"/>
              <a:gd name="connsiteY11" fmla="*/ -1 h 60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1254" h="608930" stroke="0" extrusionOk="0">
                <a:moveTo>
                  <a:pt x="1279022" y="608930"/>
                </a:moveTo>
                <a:lnTo>
                  <a:pt x="1103680" y="441760"/>
                </a:lnTo>
                <a:lnTo>
                  <a:pt x="1179797" y="441760"/>
                </a:lnTo>
                <a:cubicBezTo>
                  <a:pt x="1106064" y="180287"/>
                  <a:pt x="870034" y="-1"/>
                  <a:pt x="601453" y="-1"/>
                </a:cubicBezTo>
                <a:lnTo>
                  <a:pt x="753685" y="0"/>
                </a:lnTo>
                <a:cubicBezTo>
                  <a:pt x="1022266" y="0"/>
                  <a:pt x="1258295" y="180288"/>
                  <a:pt x="1332029" y="441761"/>
                </a:cubicBezTo>
                <a:lnTo>
                  <a:pt x="1408145" y="441760"/>
                </a:lnTo>
                <a:lnTo>
                  <a:pt x="1279022" y="608930"/>
                </a:lnTo>
                <a:close/>
              </a:path>
              <a:path w="1431254" h="608930" fill="darkenLess" stroke="0" extrusionOk="0">
                <a:moveTo>
                  <a:pt x="677569" y="4896"/>
                </a:moveTo>
                <a:cubicBezTo>
                  <a:pt x="377258" y="43686"/>
                  <a:pt x="152232" y="302421"/>
                  <a:pt x="152232" y="608930"/>
                </a:cubicBezTo>
                <a:lnTo>
                  <a:pt x="0" y="608930"/>
                </a:lnTo>
                <a:cubicBezTo>
                  <a:pt x="0" y="435466"/>
                  <a:pt x="73072" y="270236"/>
                  <a:pt x="200876" y="154707"/>
                </a:cubicBezTo>
                <a:cubicBezTo>
                  <a:pt x="330841" y="37224"/>
                  <a:pt x="504740" y="-17427"/>
                  <a:pt x="677570" y="4897"/>
                </a:cubicBezTo>
                <a:lnTo>
                  <a:pt x="677569" y="4896"/>
                </a:lnTo>
                <a:close/>
              </a:path>
              <a:path w="1431254" h="608930" fill="none" extrusionOk="0">
                <a:moveTo>
                  <a:pt x="677569" y="4896"/>
                </a:moveTo>
                <a:cubicBezTo>
                  <a:pt x="377258" y="43686"/>
                  <a:pt x="152232" y="302421"/>
                  <a:pt x="152232" y="608930"/>
                </a:cubicBezTo>
                <a:lnTo>
                  <a:pt x="0" y="608930"/>
                </a:lnTo>
                <a:cubicBezTo>
                  <a:pt x="0" y="448735"/>
                  <a:pt x="62352" y="294992"/>
                  <a:pt x="173543" y="181020"/>
                </a:cubicBezTo>
                <a:cubicBezTo>
                  <a:pt x="286544" y="65193"/>
                  <a:pt x="440651" y="1"/>
                  <a:pt x="601454" y="1"/>
                </a:cubicBezTo>
                <a:lnTo>
                  <a:pt x="753685" y="0"/>
                </a:lnTo>
                <a:cubicBezTo>
                  <a:pt x="1022266" y="0"/>
                  <a:pt x="1258295" y="180288"/>
                  <a:pt x="1332029" y="441761"/>
                </a:cubicBezTo>
                <a:lnTo>
                  <a:pt x="1408145" y="441760"/>
                </a:lnTo>
                <a:lnTo>
                  <a:pt x="1279022" y="608930"/>
                </a:lnTo>
                <a:lnTo>
                  <a:pt x="1103680" y="441760"/>
                </a:lnTo>
                <a:lnTo>
                  <a:pt x="1179797" y="441760"/>
                </a:lnTo>
                <a:cubicBezTo>
                  <a:pt x="1106064" y="180287"/>
                  <a:pt x="870034" y="-1"/>
                  <a:pt x="601453" y="-1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91012-WA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avión/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plane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Fuimos al colegio de </a:t>
            </a:r>
            <a:r>
              <a:rPr lang="es-ES" dirty="0" err="1" smtClean="0"/>
              <a:t>Certaldo</a:t>
            </a:r>
            <a:r>
              <a:rPr lang="es-ES" dirty="0" smtClean="0"/>
              <a:t> y nos reunimos con seños de otros países</a:t>
            </a:r>
            <a:br>
              <a:rPr lang="es-ES" dirty="0" smtClean="0"/>
            </a:b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Certaldo</a:t>
            </a:r>
            <a:r>
              <a:rPr lang="es-ES" dirty="0" smtClean="0"/>
              <a:t> School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met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schools</a:t>
            </a:r>
            <a:endParaRPr lang="es-ES" dirty="0"/>
          </a:p>
        </p:txBody>
      </p:sp>
      <p:pic>
        <p:nvPicPr>
          <p:cNvPr id="4" name="3 Imagen" descr="partners.png"/>
          <p:cNvPicPr>
            <a:picLocks noChangeAspect="1"/>
          </p:cNvPicPr>
          <p:nvPr/>
        </p:nvPicPr>
        <p:blipFill>
          <a:blip r:embed="rId2" cstate="print"/>
          <a:srcRect b="29631"/>
          <a:stretch>
            <a:fillRect/>
          </a:stretch>
        </p:blipFill>
        <p:spPr>
          <a:xfrm>
            <a:off x="5713269" y="2996952"/>
            <a:ext cx="3430731" cy="3293855"/>
          </a:xfrm>
          <a:prstGeom prst="rect">
            <a:avLst/>
          </a:prstGeom>
        </p:spPr>
      </p:pic>
      <p:pic>
        <p:nvPicPr>
          <p:cNvPr id="5" name="4 Imagen" descr="bff7784c_opt.jpg"/>
          <p:cNvPicPr>
            <a:picLocks noChangeAspect="1"/>
          </p:cNvPicPr>
          <p:nvPr/>
        </p:nvPicPr>
        <p:blipFill>
          <a:blip r:embed="rId3" cstate="print"/>
          <a:srcRect t="27320" b="10311"/>
          <a:stretch>
            <a:fillRect/>
          </a:stretch>
        </p:blipFill>
        <p:spPr>
          <a:xfrm>
            <a:off x="1" y="3455898"/>
            <a:ext cx="6689398" cy="2781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niños/as prepararon una ceremonia de bienvenida. </a:t>
            </a:r>
            <a:r>
              <a:rPr lang="es-ES" dirty="0" err="1" smtClean="0"/>
              <a:t>Welcome</a:t>
            </a:r>
            <a:r>
              <a:rPr lang="es-ES" dirty="0" smtClean="0"/>
              <a:t> </a:t>
            </a:r>
            <a:r>
              <a:rPr lang="es-ES" dirty="0" err="1" smtClean="0"/>
              <a:t>ceremony</a:t>
            </a:r>
            <a:r>
              <a:rPr lang="es-ES" dirty="0" smtClean="0"/>
              <a:t> al </a:t>
            </a:r>
            <a:r>
              <a:rPr lang="es-ES" dirty="0" err="1" smtClean="0"/>
              <a:t>school</a:t>
            </a:r>
            <a:endParaRPr lang="es-ES" dirty="0"/>
          </a:p>
        </p:txBody>
      </p:sp>
      <p:pic>
        <p:nvPicPr>
          <p:cNvPr id="5" name="4 Imagen" descr="20191014_10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26" y="2132856"/>
            <a:ext cx="8824246" cy="3974413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0191014_10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-846834" y="764704"/>
            <a:ext cx="9990833" cy="496855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IMG-20191015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1014_103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5338936" cy="2404640"/>
          </a:xfrm>
        </p:spPr>
      </p:pic>
      <p:pic>
        <p:nvPicPr>
          <p:cNvPr id="12" name="11 Imagen" descr="IMG-20191015-W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4427984" cy="2490741"/>
          </a:xfrm>
          <a:prstGeom prst="rect">
            <a:avLst/>
          </a:prstGeom>
        </p:spPr>
      </p:pic>
      <p:pic>
        <p:nvPicPr>
          <p:cNvPr id="14" name="13 Imagen" descr="IMG-20191015-WA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96952"/>
            <a:ext cx="7308304" cy="41109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2345</TotalTime>
  <Words>102</Words>
  <Application>Microsoft Office PowerPoint</Application>
  <PresentationFormat>Presentación en pantalla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  <vt:variant>
        <vt:lpstr>Presentaciones personalizadas</vt:lpstr>
      </vt:variant>
      <vt:variant>
        <vt:i4>1</vt:i4>
      </vt:variant>
    </vt:vector>
  </HeadingPairs>
  <TitlesOfParts>
    <vt:vector size="25" baseType="lpstr">
      <vt:lpstr>Concurrencia</vt:lpstr>
      <vt:lpstr>TRIP DIARY DIARIO DE VIAJE</vt:lpstr>
      <vt:lpstr>Las seños – teachers: Rosana, María del Mar y Maria Antonia</vt:lpstr>
      <vt:lpstr>Viajamos a Italia/ We travelled to Italy</vt:lpstr>
      <vt:lpstr>En avión/ By plane</vt:lpstr>
      <vt:lpstr>Fuimos al colegio de Certaldo y nos reunimos con seños de otros países We went to Certaldo School and we met teachers from other schools</vt:lpstr>
      <vt:lpstr>Los niños/as prepararon una ceremonia de bienvenida. Welcome ceremony al school</vt:lpstr>
      <vt:lpstr>Diapositiva 7</vt:lpstr>
      <vt:lpstr>Diapositiva 8</vt:lpstr>
      <vt:lpstr>Diapositiva 9</vt:lpstr>
      <vt:lpstr>Las seños trabajaron /teachers worked</vt:lpstr>
      <vt:lpstr>Y vieron el cole And visited the school</vt:lpstr>
      <vt:lpstr>Diapositiva 12</vt:lpstr>
      <vt:lpstr>The dolls / las muñecas</vt:lpstr>
      <vt:lpstr>Erasmus corner/ Rincón Erasmus</vt:lpstr>
      <vt:lpstr>Estuvimos en / We visited</vt:lpstr>
      <vt:lpstr>Diapositiva 16</vt:lpstr>
      <vt:lpstr>Diapositiva 17</vt:lpstr>
      <vt:lpstr>Saboreamos….We tasted… </vt:lpstr>
      <vt:lpstr>Typical food made by parents</vt:lpstr>
      <vt:lpstr>Diapositiva 20</vt:lpstr>
      <vt:lpstr>Conocimos a Pinocho We met Pinoccio</vt:lpstr>
      <vt:lpstr>Diapositiva 22</vt:lpstr>
      <vt:lpstr>Diapositiva 23</vt:lpstr>
      <vt:lpstr>Presentación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TRAINING EVENT</dc:title>
  <dc:creator>Mar Jurado</dc:creator>
  <cp:lastModifiedBy>Mar Jurado</cp:lastModifiedBy>
  <cp:revision>84</cp:revision>
  <dcterms:created xsi:type="dcterms:W3CDTF">2019-06-05T17:30:36Z</dcterms:created>
  <dcterms:modified xsi:type="dcterms:W3CDTF">2019-10-20T10:26:50Z</dcterms:modified>
</cp:coreProperties>
</file>