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50" r:id="rId2"/>
    <p:sldMasterId id="2147483759" r:id="rId3"/>
  </p:sldMasterIdLst>
  <p:notesMasterIdLst>
    <p:notesMasterId r:id="rId32"/>
  </p:notesMasterIdLst>
  <p:sldIdLst>
    <p:sldId id="281" r:id="rId4"/>
    <p:sldId id="282" r:id="rId5"/>
    <p:sldId id="284" r:id="rId6"/>
    <p:sldId id="283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59677" autoAdjust="0"/>
  </p:normalViewPr>
  <p:slideViewPr>
    <p:cSldViewPr>
      <p:cViewPr varScale="1">
        <p:scale>
          <a:sx n="38" d="100"/>
          <a:sy n="38" d="100"/>
        </p:scale>
        <p:origin x="-2208" y="-1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 cap="sq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8194" name="AutoShape 2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8195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29187" cy="3695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sp>
      <p:sp>
        <p:nvSpPr>
          <p:cNvPr id="8196" name="Rectangle 4"/>
          <p:cNvSpPr>
            <a:spLocks noGrp="1" noChangeArrowheads="1"/>
          </p:cNvSpPr>
          <p:nvPr>
            <p:ph type="body"/>
          </p:nvPr>
        </p:nvSpPr>
        <p:spPr bwMode="auto">
          <a:xfrm>
            <a:off x="1169988" y="5086350"/>
            <a:ext cx="5221287" cy="41021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en-US" sz="1200" b="1" i="0" kern="120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MAP:</a:t>
            </a:r>
            <a:r>
              <a:rPr lang="en-US" sz="1200" b="1" i="0" kern="1200" baseline="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Spain is located in southwestern Europe on the Iberian Peninsula, The people of Spain often refer to their country as the "Bull Skin" (</a:t>
            </a:r>
            <a:r>
              <a:rPr lang="en-US" sz="1200" b="0" i="1" kern="1200" dirty="0" err="1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Piel</a:t>
            </a:r>
            <a:r>
              <a:rPr lang="en-US" sz="1200" b="0" i="1" kern="120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 de Toro</a:t>
            </a:r>
            <a:r>
              <a:rPr lang="en-US" sz="1200" b="0" i="0" kern="120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) because of the shape of its territory. The Spanish mainland is bordered to the south and east almost entirely by the Mediterranean Sea (except for a small land boundary with Gibraltar); to the north by France, Andorra and the Bay of Biscay; and to the west by the Atlantic Ocean and Portugal and. Spanish territory also includes the Balearic and Canary Islands and the cities of Ceuta and Melilla in North Africa.</a:t>
            </a:r>
            <a:endParaRPr lang="es-ES" dirty="0" smtClean="0"/>
          </a:p>
          <a:p>
            <a:endParaRPr lang="es-E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1"/>
          <p:cNvSpPr txBox="1">
            <a:spLocks noChangeArrowheads="1"/>
          </p:cNvSpPr>
          <p:nvPr/>
        </p:nvSpPr>
        <p:spPr bwMode="auto">
          <a:xfrm>
            <a:off x="4278313" y="10155238"/>
            <a:ext cx="3271837" cy="5254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F3B1083-E47B-4FD6-8EB5-2BE96B4D7571}" type="slidenum">
              <a:rPr lang="es-ES" sz="1400">
                <a:solidFill>
                  <a:srgbClr val="FFFFFF"/>
                </a:solidFill>
                <a:ea typeface="MS Gothic" charset="-128"/>
              </a:rPr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12</a:t>
            </a:fld>
            <a:endParaRPr lang="es-ES" sz="1400">
              <a:solidFill>
                <a:srgbClr val="FFFFFF"/>
              </a:solidFill>
              <a:ea typeface="MS Gothic" charset="-128"/>
            </a:endParaRPr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68E9385A-E066-4964-B776-3E94B7F08CB5}" type="slidenum">
              <a:rPr lang="es-ES" sz="1400">
                <a:solidFill>
                  <a:srgbClr val="FFFFFF"/>
                </a:solidFill>
                <a:latin typeface="Times New Roman" pitchFamily="16" charset="0"/>
                <a:ea typeface="MS Gothic" charset="-128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12</a:t>
            </a:fld>
            <a:endParaRPr lang="es-ES" sz="1400">
              <a:solidFill>
                <a:srgbClr val="FFFFFF"/>
              </a:solidFill>
              <a:latin typeface="Times New Roman" pitchFamily="16" charset="0"/>
              <a:ea typeface="MS Gothic" charset="-128"/>
            </a:endParaRPr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3012" name="Rectangle 4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1068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1068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1"/>
          <p:cNvSpPr txBox="1">
            <a:spLocks noChangeArrowheads="1"/>
          </p:cNvSpPr>
          <p:nvPr/>
        </p:nvSpPr>
        <p:spPr bwMode="auto">
          <a:xfrm>
            <a:off x="4278313" y="10155238"/>
            <a:ext cx="3271837" cy="5254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A5EE819-2F00-4C43-956D-A82B36977F09}" type="slidenum">
              <a:rPr lang="es-ES" sz="1400">
                <a:solidFill>
                  <a:srgbClr val="FFFFFF"/>
                </a:solidFill>
                <a:ea typeface="MS Gothic" charset="-128"/>
              </a:rPr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15</a:t>
            </a:fld>
            <a:endParaRPr lang="es-ES" sz="1400">
              <a:solidFill>
                <a:srgbClr val="FFFFFF"/>
              </a:solidFill>
              <a:ea typeface="MS Gothic" charset="-128"/>
            </a:endParaRPr>
          </a:p>
        </p:txBody>
      </p:sp>
      <p:sp>
        <p:nvSpPr>
          <p:cNvPr id="46082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0350" cy="40036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1068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1"/>
          <p:cNvSpPr txBox="1">
            <a:spLocks noChangeArrowheads="1"/>
          </p:cNvSpPr>
          <p:nvPr/>
        </p:nvSpPr>
        <p:spPr bwMode="auto">
          <a:xfrm>
            <a:off x="4278313" y="10155238"/>
            <a:ext cx="3271837" cy="5254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74A8FAF-6172-4C4F-9CC4-6BE521F96276}" type="slidenum">
              <a:rPr lang="es-ES" sz="1400">
                <a:solidFill>
                  <a:srgbClr val="FFFFFF"/>
                </a:solidFill>
                <a:ea typeface="MS Gothic" charset="-128"/>
              </a:rPr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17</a:t>
            </a:fld>
            <a:endParaRPr lang="es-ES" sz="1400">
              <a:solidFill>
                <a:srgbClr val="FFFFFF"/>
              </a:solidFill>
              <a:ea typeface="MS Gothic" charset="-128"/>
            </a:endParaRPr>
          </a:p>
        </p:txBody>
      </p:sp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D8DC58E-6C18-4140-B907-F0D1768498B6}" type="slidenum">
              <a:rPr lang="es-ES" sz="1400">
                <a:solidFill>
                  <a:srgbClr val="FFFFFF"/>
                </a:solidFill>
                <a:latin typeface="Times New Roman" pitchFamily="16" charset="0"/>
                <a:ea typeface="MS Gothic" charset="-128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17</a:t>
            </a:fld>
            <a:endParaRPr lang="es-ES" sz="1400">
              <a:solidFill>
                <a:srgbClr val="FFFFFF"/>
              </a:solidFill>
              <a:latin typeface="Times New Roman" pitchFamily="16" charset="0"/>
              <a:ea typeface="MS Gothic" charset="-128"/>
            </a:endParaRPr>
          </a:p>
        </p:txBody>
      </p:sp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8132" name="Rectangle 4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1"/>
          <p:cNvSpPr txBox="1">
            <a:spLocks noChangeArrowheads="1"/>
          </p:cNvSpPr>
          <p:nvPr/>
        </p:nvSpPr>
        <p:spPr bwMode="auto">
          <a:xfrm>
            <a:off x="4278313" y="10155238"/>
            <a:ext cx="3271837" cy="5254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763B7FB-6913-4E00-9387-AC26D8D10035}" type="slidenum">
              <a:rPr lang="es-ES" sz="1400">
                <a:solidFill>
                  <a:srgbClr val="FFFFFF"/>
                </a:solidFill>
                <a:ea typeface="MS Gothic" charset="-128"/>
              </a:rPr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18</a:t>
            </a:fld>
            <a:endParaRPr lang="es-ES" sz="1400">
              <a:solidFill>
                <a:srgbClr val="FFFFFF"/>
              </a:solidFill>
              <a:ea typeface="MS Gothic" charset="-128"/>
            </a:endParaRPr>
          </a:p>
        </p:txBody>
      </p:sp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259857E-8747-44DA-AD25-272CF68ABF4D}" type="slidenum">
              <a:rPr lang="es-ES" sz="1400">
                <a:solidFill>
                  <a:srgbClr val="FFFFFF"/>
                </a:solidFill>
                <a:latin typeface="Times New Roman" pitchFamily="16" charset="0"/>
                <a:ea typeface="MS Gothic" charset="-128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18</a:t>
            </a:fld>
            <a:endParaRPr lang="es-ES" sz="1400">
              <a:solidFill>
                <a:srgbClr val="FFFFFF"/>
              </a:solidFill>
              <a:latin typeface="Times New Roman" pitchFamily="16" charset="0"/>
              <a:ea typeface="MS Gothic" charset="-128"/>
            </a:endParaRPr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9156" name="Rectangle 4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1"/>
          <p:cNvSpPr txBox="1">
            <a:spLocks noChangeArrowheads="1"/>
          </p:cNvSpPr>
          <p:nvPr/>
        </p:nvSpPr>
        <p:spPr bwMode="auto">
          <a:xfrm>
            <a:off x="4278313" y="10155238"/>
            <a:ext cx="3271837" cy="5254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A66A6DF-0CC4-4F6E-98C5-FB0B0A1A2A5F}" type="slidenum">
              <a:rPr lang="es-ES" sz="1400">
                <a:solidFill>
                  <a:srgbClr val="FFFFFF"/>
                </a:solidFill>
                <a:ea typeface="MS Gothic" charset="-128"/>
              </a:rPr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19</a:t>
            </a:fld>
            <a:endParaRPr lang="es-ES" sz="1400">
              <a:solidFill>
                <a:srgbClr val="FFFFFF"/>
              </a:solidFill>
              <a:ea typeface="MS Gothic" charset="-128"/>
            </a:endParaRPr>
          </a:p>
        </p:txBody>
      </p:sp>
      <p:sp>
        <p:nvSpPr>
          <p:cNvPr id="50178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0350" cy="40036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1"/>
          <p:cNvSpPr txBox="1">
            <a:spLocks noChangeArrowheads="1"/>
          </p:cNvSpPr>
          <p:nvPr/>
        </p:nvSpPr>
        <p:spPr bwMode="auto">
          <a:xfrm>
            <a:off x="4278313" y="10155238"/>
            <a:ext cx="3271837" cy="5254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66F1C44-28F7-49FE-A1CB-4DADEA18B781}" type="slidenum">
              <a:rPr lang="es-ES" sz="1400">
                <a:solidFill>
                  <a:srgbClr val="FFFFFF"/>
                </a:solidFill>
                <a:ea typeface="MS Gothic" charset="-128"/>
              </a:rPr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20</a:t>
            </a:fld>
            <a:endParaRPr lang="es-ES" sz="1400">
              <a:solidFill>
                <a:srgbClr val="FFFFFF"/>
              </a:solidFill>
              <a:ea typeface="MS Gothic" charset="-128"/>
            </a:endParaRPr>
          </a:p>
        </p:txBody>
      </p:sp>
      <p:sp>
        <p:nvSpPr>
          <p:cNvPr id="51202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0350" cy="40036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1068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Spain is known for its culturally diverse heritage, having been influenced by many nations and peoples throughout its history. Spanish culture has its origins in the Iberian, </a:t>
            </a:r>
            <a:r>
              <a:rPr lang="en-US" sz="1200" b="0" i="0" kern="1200" dirty="0" err="1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Celtiberian</a:t>
            </a:r>
            <a:r>
              <a:rPr lang="en-US" sz="1200" b="0" i="0" kern="120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, Latin, </a:t>
            </a:r>
            <a:r>
              <a:rPr lang="en-US" sz="1200" b="0" i="0" kern="1200" dirty="0" err="1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Visigothic</a:t>
            </a:r>
            <a:r>
              <a:rPr lang="en-US" sz="1200" b="0" i="0" kern="120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, Roman Catholic and Islamic cultures. </a:t>
            </a:r>
            <a:endParaRPr lang="es-E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6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1068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6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1068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6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1068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6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1068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6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1068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6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1068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6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1068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1"/>
          <p:cNvSpPr txBox="1">
            <a:spLocks noChangeArrowheads="1"/>
          </p:cNvSpPr>
          <p:nvPr/>
        </p:nvSpPr>
        <p:spPr bwMode="auto">
          <a:xfrm>
            <a:off x="4278313" y="10155238"/>
            <a:ext cx="3271837" cy="5254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1837CF2-57B9-4F99-8FBD-7D6D24B162C7}" type="slidenum">
              <a:rPr lang="es-ES" sz="1400">
                <a:solidFill>
                  <a:srgbClr val="FFFFFF"/>
                </a:solidFill>
                <a:ea typeface="MS Gothic" charset="-128"/>
              </a:rPr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</a:t>
            </a:fld>
            <a:endParaRPr lang="es-ES" sz="1400">
              <a:solidFill>
                <a:srgbClr val="FFFFFF"/>
              </a:solidFill>
              <a:ea typeface="MS Gothic" charset="-128"/>
            </a:endParaRPr>
          </a:p>
        </p:txBody>
      </p:sp>
      <p:sp>
        <p:nvSpPr>
          <p:cNvPr id="35842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0350" cy="40036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"/>
          <p:cNvSpPr txBox="1">
            <a:spLocks noChangeArrowheads="1"/>
          </p:cNvSpPr>
          <p:nvPr/>
        </p:nvSpPr>
        <p:spPr bwMode="auto">
          <a:xfrm>
            <a:off x="4278313" y="10155238"/>
            <a:ext cx="3271837" cy="5254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0D2FD5D0-4246-477C-A1C6-ADD2B6013EB0}" type="slidenum">
              <a:rPr lang="es-ES" sz="1400">
                <a:solidFill>
                  <a:srgbClr val="FFFFFF"/>
                </a:solidFill>
                <a:ea typeface="MS Gothic" charset="-128"/>
              </a:rPr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</a:t>
            </a:fld>
            <a:endParaRPr lang="es-ES" sz="1400">
              <a:solidFill>
                <a:srgbClr val="FFFFFF"/>
              </a:solidFill>
              <a:ea typeface="MS Gothic" charset="-128"/>
            </a:endParaRP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786CAC1-6CB6-4FB7-8BE6-B54C5EBE304F}" type="slidenum">
              <a:rPr lang="es-ES" sz="1400">
                <a:solidFill>
                  <a:srgbClr val="FFFFFF"/>
                </a:solidFill>
                <a:latin typeface="Times New Roman" pitchFamily="16" charset="0"/>
                <a:ea typeface="MS Gothic" charset="-128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</a:t>
            </a:fld>
            <a:endParaRPr lang="es-ES" sz="1400">
              <a:solidFill>
                <a:srgbClr val="FFFFFF"/>
              </a:solidFill>
              <a:latin typeface="Times New Roman" pitchFamily="16" charset="0"/>
              <a:ea typeface="MS Gothic" charset="-128"/>
            </a:endParaRP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36868" name="Rectangle 4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4278313" y="10155238"/>
            <a:ext cx="3271837" cy="5254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4B568061-22A2-4152-BA88-356031156BF8}" type="slidenum">
              <a:rPr lang="es-ES" sz="1400">
                <a:solidFill>
                  <a:srgbClr val="FFFFFF"/>
                </a:solidFill>
                <a:ea typeface="MS Gothic" charset="-128"/>
              </a:rPr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7</a:t>
            </a:fld>
            <a:endParaRPr lang="es-ES" sz="1400">
              <a:solidFill>
                <a:srgbClr val="FFFFFF"/>
              </a:solidFill>
              <a:ea typeface="MS Gothic" charset="-128"/>
            </a:endParaRPr>
          </a:p>
        </p:txBody>
      </p:sp>
      <p:sp>
        <p:nvSpPr>
          <p:cNvPr id="37890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0350" cy="40036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1"/>
          <p:cNvSpPr txBox="1">
            <a:spLocks noChangeArrowheads="1"/>
          </p:cNvSpPr>
          <p:nvPr/>
        </p:nvSpPr>
        <p:spPr bwMode="auto">
          <a:xfrm>
            <a:off x="4278313" y="10155238"/>
            <a:ext cx="3271837" cy="5254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948210A-F2F9-4E5D-9ECE-D5A44F4EA1FE}" type="slidenum">
              <a:rPr lang="es-ES" sz="1400">
                <a:solidFill>
                  <a:srgbClr val="FFFFFF"/>
                </a:solidFill>
                <a:ea typeface="MS Gothic" charset="-128"/>
              </a:rPr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8</a:t>
            </a:fld>
            <a:endParaRPr lang="es-ES" sz="1400">
              <a:solidFill>
                <a:srgbClr val="FFFFFF"/>
              </a:solidFill>
              <a:ea typeface="MS Gothic" charset="-128"/>
            </a:endParaRPr>
          </a:p>
        </p:txBody>
      </p:sp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1CCF1CC-01EB-4D09-9FA7-001EFB1452E7}" type="slidenum">
              <a:rPr lang="es-ES" sz="1400">
                <a:solidFill>
                  <a:srgbClr val="FFFFFF"/>
                </a:solidFill>
                <a:latin typeface="Times New Roman" pitchFamily="16" charset="0"/>
                <a:ea typeface="MS Gothic" charset="-128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8</a:t>
            </a:fld>
            <a:endParaRPr lang="es-ES" sz="1400">
              <a:solidFill>
                <a:srgbClr val="FFFFFF"/>
              </a:solidFill>
              <a:latin typeface="Times New Roman" pitchFamily="16" charset="0"/>
              <a:ea typeface="MS Gothic" charset="-128"/>
            </a:endParaRP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38916" name="Rectangle 4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1068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1"/>
          <p:cNvSpPr txBox="1">
            <a:spLocks noChangeArrowheads="1"/>
          </p:cNvSpPr>
          <p:nvPr/>
        </p:nvSpPr>
        <p:spPr bwMode="auto">
          <a:xfrm>
            <a:off x="4278313" y="10155238"/>
            <a:ext cx="3271837" cy="5254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D702E85-AA99-4068-90DC-A1E7A93A3674}" type="slidenum">
              <a:rPr lang="es-ES" sz="1400">
                <a:solidFill>
                  <a:srgbClr val="FFFFFF"/>
                </a:solidFill>
                <a:ea typeface="MS Gothic" charset="-128"/>
              </a:rPr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10</a:t>
            </a:fld>
            <a:endParaRPr lang="es-ES" sz="1400">
              <a:solidFill>
                <a:srgbClr val="FFFFFF"/>
              </a:solidFill>
              <a:ea typeface="MS Gothic" charset="-128"/>
            </a:endParaRPr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3BF08D7-4D6B-4B5F-876D-141E5A7ABF67}" type="slidenum">
              <a:rPr lang="es-ES" sz="1400">
                <a:solidFill>
                  <a:srgbClr val="FFFFFF"/>
                </a:solidFill>
                <a:latin typeface="Times New Roman" pitchFamily="16" charset="0"/>
                <a:ea typeface="MS Gothic" charset="-128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10</a:t>
            </a:fld>
            <a:endParaRPr lang="es-ES" sz="1400">
              <a:solidFill>
                <a:srgbClr val="FFFFFF"/>
              </a:solidFill>
              <a:latin typeface="Times New Roman" pitchFamily="16" charset="0"/>
              <a:ea typeface="MS Gothic" charset="-128"/>
            </a:endParaRP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0964" name="Rectangle 4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1"/>
          <p:cNvSpPr txBox="1">
            <a:spLocks noChangeArrowheads="1"/>
          </p:cNvSpPr>
          <p:nvPr/>
        </p:nvSpPr>
        <p:spPr bwMode="auto">
          <a:xfrm>
            <a:off x="4278313" y="10155238"/>
            <a:ext cx="3271837" cy="5254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2563765-58B3-444D-AF1B-C3A9AC48475B}" type="slidenum">
              <a:rPr lang="es-ES" sz="1400">
                <a:solidFill>
                  <a:srgbClr val="FFFFFF"/>
                </a:solidFill>
                <a:ea typeface="MS Gothic" charset="-128"/>
              </a:rPr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11</a:t>
            </a:fld>
            <a:endParaRPr lang="es-ES" sz="1400">
              <a:solidFill>
                <a:srgbClr val="FFFFFF"/>
              </a:solidFill>
              <a:ea typeface="MS Gothic" charset="-128"/>
            </a:endParaRPr>
          </a:p>
        </p:txBody>
      </p:sp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6DBEBE0-F70E-41CC-ABCF-3F04FB4CADBD}" type="slidenum">
              <a:rPr lang="es-ES" sz="1400">
                <a:solidFill>
                  <a:srgbClr val="FFFFFF"/>
                </a:solidFill>
                <a:latin typeface="Times New Roman" pitchFamily="16" charset="0"/>
                <a:ea typeface="MS Gothic" charset="-128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11</a:t>
            </a:fld>
            <a:endParaRPr lang="es-ES" sz="1400">
              <a:solidFill>
                <a:srgbClr val="FFFFFF"/>
              </a:solidFill>
              <a:latin typeface="Times New Roman" pitchFamily="16" charset="0"/>
              <a:ea typeface="MS Gothic" charset="-128"/>
            </a:endParaRPr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1988" name="Rectangle 4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C8FC104-9B38-458B-8709-98FEBD983489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C645087-AB34-45AB-B1BA-B9E16E0D3722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446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4825" y="301625"/>
            <a:ext cx="6648450" cy="6446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D0B5DE8-FC86-4063-A9C5-C97E10D1EF57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3DF1637-25CE-48B1-B403-643AEFD09B16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80B3512-ABCC-4332-9B6F-60C3F6BF8430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25A140A-5AD1-4B68-AE71-FF839E809636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1350" cy="4975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06988" y="1768475"/>
            <a:ext cx="4452937" cy="4975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8A61CD8-8298-4CBE-B41C-E018BD0B9E97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DBDC745-16DF-4024-9D5A-19F3207A9FEF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37C0702-B141-4E92-AD7F-55690ABADC5D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AE33DDA-9C38-4E88-AC4E-A21CB3101678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BB927D6-D5DD-413E-AFF1-605537CFDC0C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EF3222F-0524-4605-8A8D-D366A051D25C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2000AD1-F33B-4F46-996E-3245A1ADFCF3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0D40397-5BDB-4D67-B9B0-883F917E5098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296150" y="301625"/>
            <a:ext cx="2263775" cy="644207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0512" cy="644207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AF21DD8-059B-41FA-8716-71F94A021029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56687" cy="124777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503238" y="1768475"/>
            <a:ext cx="4451350" cy="49752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5106988" y="1768475"/>
            <a:ext cx="4452937" cy="241141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5106988" y="4332288"/>
            <a:ext cx="4452937" cy="241141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idx="10"/>
          </p:nvPr>
        </p:nvSpPr>
        <p:spPr>
          <a:xfrm>
            <a:off x="7227888" y="6886575"/>
            <a:ext cx="2333625" cy="506413"/>
          </a:xfrm>
        </p:spPr>
        <p:txBody>
          <a:bodyPr/>
          <a:lstStyle>
            <a:lvl1pPr>
              <a:defRPr/>
            </a:lvl1pPr>
          </a:lstStyle>
          <a:p>
            <a:fld id="{405DD9CE-2EC1-465E-932A-63F3C6426538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503238" y="301625"/>
            <a:ext cx="9056687" cy="124777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503238" y="1768475"/>
            <a:ext cx="4451350" cy="241141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5106988" y="1768475"/>
            <a:ext cx="4452937" cy="241141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503238" y="4332288"/>
            <a:ext cx="4451350" cy="241141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106988" y="4332288"/>
            <a:ext cx="4452937" cy="241141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idx="10"/>
          </p:nvPr>
        </p:nvSpPr>
        <p:spPr>
          <a:xfrm>
            <a:off x="7227888" y="6886575"/>
            <a:ext cx="2333625" cy="506413"/>
          </a:xfrm>
        </p:spPr>
        <p:txBody>
          <a:bodyPr/>
          <a:lstStyle>
            <a:lvl1pPr>
              <a:defRPr/>
            </a:lvl1pPr>
          </a:lstStyle>
          <a:p>
            <a:fld id="{78C661E7-36E9-42E0-AB95-21C0BF7FDE74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67035" y="5897277"/>
            <a:ext cx="9513590" cy="262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794" tIns="50397" rIns="100794" bIns="50397" anchor="t" compatLnSpc="1"/>
          <a:lstStyle/>
          <a:p>
            <a:endParaRPr kumimoji="0" lang="en-US"/>
          </a:p>
        </p:txBody>
      </p:sp>
      <p:sp>
        <p:nvSpPr>
          <p:cNvPr id="29" name="28 Título"/>
          <p:cNvSpPr>
            <a:spLocks noGrp="1"/>
          </p:cNvSpPr>
          <p:nvPr>
            <p:ph type="ctrTitle"/>
          </p:nvPr>
        </p:nvSpPr>
        <p:spPr>
          <a:xfrm>
            <a:off x="420026" y="5349987"/>
            <a:ext cx="9324578" cy="1347442"/>
          </a:xfrm>
        </p:spPr>
        <p:txBody>
          <a:bodyPr anchor="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420026" y="4283816"/>
            <a:ext cx="9324578" cy="1007957"/>
          </a:xfrm>
        </p:spPr>
        <p:txBody>
          <a:bodyPr anchor="b"/>
          <a:lstStyle>
            <a:lvl1pPr marL="0" indent="0" algn="l">
              <a:buNone/>
              <a:defRPr sz="2600">
                <a:solidFill>
                  <a:schemeClr val="tx2">
                    <a:shade val="75000"/>
                  </a:schemeClr>
                </a:solidFill>
              </a:defRPr>
            </a:lvl1pPr>
            <a:lvl2pPr marL="503972" indent="0" algn="ctr">
              <a:buNone/>
            </a:lvl2pPr>
            <a:lvl3pPr marL="1007943" indent="0" algn="ctr">
              <a:buNone/>
            </a:lvl3pPr>
            <a:lvl4pPr marL="1511915" indent="0" algn="ctr">
              <a:buNone/>
            </a:lvl4pPr>
            <a:lvl5pPr marL="2015886" indent="0" algn="ctr">
              <a:buNone/>
            </a:lvl5pPr>
            <a:lvl6pPr marL="2519858" indent="0" algn="ctr">
              <a:buNone/>
            </a:lvl6pPr>
            <a:lvl7pPr marL="3023829" indent="0" algn="ctr">
              <a:buNone/>
            </a:lvl7pPr>
            <a:lvl8pPr marL="3527801" indent="0" algn="ctr">
              <a:buNone/>
            </a:lvl8pPr>
            <a:lvl9pPr marL="4031772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16" name="15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pPr/>
              <a:t>11/14/2018</a:t>
            </a:fld>
            <a:endParaRPr lang="en-US"/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5" name="1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9072562" y="7136333"/>
            <a:ext cx="836692" cy="272148"/>
          </a:xfrm>
        </p:spPr>
        <p:txBody>
          <a:bodyPr/>
          <a:lstStyle/>
          <a:p>
            <a:fld id="{5711DD96-2BC6-4779-91D7-D9D8119BCCD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7" name="26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pPr/>
              <a:t>11/14/2018</a:t>
            </a:fld>
            <a:endParaRPr lang="en-U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948245" y="83997"/>
            <a:ext cx="3192198" cy="318486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9072562" y="7136333"/>
            <a:ext cx="836692" cy="272148"/>
          </a:xfrm>
        </p:spPr>
        <p:txBody>
          <a:bodyPr/>
          <a:lstStyle/>
          <a:p>
            <a:fld id="{13A72743-24EB-4399-B84A-8479E19E35A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67035" y="3797367"/>
            <a:ext cx="9513590" cy="262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794" tIns="50397" rIns="100794" bIns="50397" anchor="t" compatLnSpc="1"/>
          <a:lstStyle/>
          <a:p>
            <a:endParaRPr kumimoji="0" lang="en-US"/>
          </a:p>
        </p:txBody>
      </p:sp>
      <p:sp>
        <p:nvSpPr>
          <p:cNvPr id="6" name="5 Marcador de texto"/>
          <p:cNvSpPr>
            <a:spLocks noGrp="1"/>
          </p:cNvSpPr>
          <p:nvPr>
            <p:ph type="body" idx="1"/>
          </p:nvPr>
        </p:nvSpPr>
        <p:spPr>
          <a:xfrm>
            <a:off x="420026" y="1847921"/>
            <a:ext cx="9324578" cy="1343942"/>
          </a:xfrm>
        </p:spPr>
        <p:txBody>
          <a:bodyPr anchor="b"/>
          <a:lstStyle>
            <a:lvl1pPr marL="0" indent="0" algn="r">
              <a:buNone/>
              <a:defRPr sz="22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9" name="18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pPr/>
              <a:t>11/14/2018</a:t>
            </a:fld>
            <a:endParaRPr lang="en-US"/>
          </a:p>
        </p:txBody>
      </p:sp>
      <p:sp>
        <p:nvSpPr>
          <p:cNvPr id="11" name="1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278A7-83D7-4D49-B26E-9167F9430EEE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>
            <a:off x="198961" y="3248616"/>
            <a:ext cx="9576594" cy="1306050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Título"/>
          <p:cNvSpPr>
            <a:spLocks noGrp="1"/>
          </p:cNvSpPr>
          <p:nvPr>
            <p:ph type="title"/>
          </p:nvPr>
        </p:nvSpPr>
        <p:spPr>
          <a:xfrm>
            <a:off x="332661" y="503978"/>
            <a:ext cx="9576594" cy="92732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4" name="13 Marcador de contenido"/>
          <p:cNvSpPr>
            <a:spLocks noGrp="1"/>
          </p:cNvSpPr>
          <p:nvPr>
            <p:ph sz="half" idx="1"/>
          </p:nvPr>
        </p:nvSpPr>
        <p:spPr>
          <a:xfrm>
            <a:off x="336021" y="1763924"/>
            <a:ext cx="4620286" cy="520777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2"/>
          </p:nvPr>
        </p:nvSpPr>
        <p:spPr>
          <a:xfrm>
            <a:off x="5124318" y="1763924"/>
            <a:ext cx="4788297" cy="520777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pPr/>
              <a:t>11/14/2018</a:t>
            </a:fld>
            <a:endParaRPr lang="en-U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31" name="3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E4C6F-8DC7-413D-AD94-8E75D71E386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Título"/>
          <p:cNvSpPr>
            <a:spLocks noGrp="1"/>
          </p:cNvSpPr>
          <p:nvPr>
            <p:ph type="title"/>
          </p:nvPr>
        </p:nvSpPr>
        <p:spPr>
          <a:xfrm>
            <a:off x="336021" y="5963744"/>
            <a:ext cx="9492589" cy="972958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310272" y="734968"/>
            <a:ext cx="4730040" cy="705219"/>
          </a:xfrm>
        </p:spPr>
        <p:txBody>
          <a:bodyPr anchor="ctr"/>
          <a:lstStyle>
            <a:lvl1pPr marL="0" indent="0">
              <a:buNone/>
              <a:defRPr sz="20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25" name="24 Marcador de texto"/>
          <p:cNvSpPr>
            <a:spLocks noGrp="1"/>
          </p:cNvSpPr>
          <p:nvPr>
            <p:ph type="body" sz="half" idx="3"/>
          </p:nvPr>
        </p:nvSpPr>
        <p:spPr>
          <a:xfrm>
            <a:off x="5120818" y="734968"/>
            <a:ext cx="4731898" cy="705219"/>
          </a:xfrm>
        </p:spPr>
        <p:txBody>
          <a:bodyPr anchor="ctr"/>
          <a:lstStyle>
            <a:lvl1pPr marL="0" indent="0">
              <a:buNone/>
              <a:defRPr sz="20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310272" y="1450688"/>
            <a:ext cx="4730040" cy="434506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8" name="27 Marcador de contenido"/>
          <p:cNvSpPr>
            <a:spLocks noGrp="1"/>
          </p:cNvSpPr>
          <p:nvPr>
            <p:ph sz="quarter" idx="4"/>
          </p:nvPr>
        </p:nvSpPr>
        <p:spPr>
          <a:xfrm>
            <a:off x="5124902" y="1450688"/>
            <a:ext cx="4727813" cy="434506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pPr/>
              <a:t>11/14/2018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9072563" y="7139693"/>
            <a:ext cx="840052" cy="272148"/>
          </a:xfrm>
        </p:spPr>
        <p:txBody>
          <a:bodyPr/>
          <a:lstStyle/>
          <a:p>
            <a:fld id="{A01D5D8D-E26A-4627-99BC-31FED2472054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567035" y="6635715"/>
            <a:ext cx="9513590" cy="262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794" tIns="50397" rIns="100794" bIns="50397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392CE0E-00DD-449F-AB06-2B6B1F692157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9 Título"/>
          <p:cNvSpPr>
            <a:spLocks noGrp="1"/>
          </p:cNvSpPr>
          <p:nvPr>
            <p:ph type="title"/>
          </p:nvPr>
        </p:nvSpPr>
        <p:spPr>
          <a:xfrm>
            <a:off x="332661" y="503978"/>
            <a:ext cx="9576594" cy="92732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2" name="1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pPr/>
              <a:t>11/14/2018</a:t>
            </a:fld>
            <a:endParaRPr lang="en-US"/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6564C-E055-4565-A49C-4461D433C54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pPr/>
              <a:t>11/14/2018</a:t>
            </a:fld>
            <a:endParaRPr lang="en-US"/>
          </a:p>
        </p:txBody>
      </p:sp>
      <p:sp>
        <p:nvSpPr>
          <p:cNvPr id="24" name="2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B8FA-34AA-41C6-8B12-3605DFA465D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567035" y="6447569"/>
            <a:ext cx="9513590" cy="262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794" tIns="50397" rIns="100794" bIns="50397" anchor="t" compatLnSpc="1"/>
          <a:lstStyle/>
          <a:p>
            <a:endParaRPr kumimoji="0" lang="en-US"/>
          </a:p>
        </p:txBody>
      </p:sp>
      <p:sp>
        <p:nvSpPr>
          <p:cNvPr id="12" name="11 Título"/>
          <p:cNvSpPr>
            <a:spLocks noGrp="1"/>
          </p:cNvSpPr>
          <p:nvPr>
            <p:ph type="title"/>
          </p:nvPr>
        </p:nvSpPr>
        <p:spPr>
          <a:xfrm>
            <a:off x="504031" y="6047740"/>
            <a:ext cx="9324578" cy="573975"/>
          </a:xfrm>
        </p:spPr>
        <p:txBody>
          <a:bodyPr anchor="ctr"/>
          <a:lstStyle>
            <a:lvl1pPr algn="l">
              <a:buNone/>
              <a:defRPr sz="22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6" name="25 Marcador de texto"/>
          <p:cNvSpPr>
            <a:spLocks noGrp="1"/>
          </p:cNvSpPr>
          <p:nvPr>
            <p:ph type="body" idx="2"/>
          </p:nvPr>
        </p:nvSpPr>
        <p:spPr>
          <a:xfrm>
            <a:off x="504032" y="671971"/>
            <a:ext cx="3316456" cy="5291773"/>
          </a:xfrm>
        </p:spPr>
        <p:txBody>
          <a:bodyPr/>
          <a:lstStyle>
            <a:lvl1pPr marL="0" indent="0">
              <a:buNone/>
              <a:defRPr sz="1500"/>
            </a:lvl1pPr>
            <a:lvl2pPr>
              <a:buNone/>
              <a:defRPr sz="1300"/>
            </a:lvl2pPr>
            <a:lvl3pPr>
              <a:buNone/>
              <a:defRPr sz="11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4" name="13 Marcador de contenido"/>
          <p:cNvSpPr>
            <a:spLocks noGrp="1"/>
          </p:cNvSpPr>
          <p:nvPr>
            <p:ph sz="half" idx="1"/>
          </p:nvPr>
        </p:nvSpPr>
        <p:spPr>
          <a:xfrm>
            <a:off x="3941244" y="671971"/>
            <a:ext cx="5887365" cy="52917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pPr/>
              <a:t>11/14/2018</a:t>
            </a:fld>
            <a:endParaRPr lang="en-US"/>
          </a:p>
        </p:txBody>
      </p:sp>
      <p:sp>
        <p:nvSpPr>
          <p:cNvPr id="29" name="2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34237-29D5-40CA-85B9-12725DE457D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Marcador de posición de imagen"/>
          <p:cNvSpPr>
            <a:spLocks noGrp="1"/>
          </p:cNvSpPr>
          <p:nvPr>
            <p:ph type="pic" idx="1"/>
          </p:nvPr>
        </p:nvSpPr>
        <p:spPr>
          <a:xfrm>
            <a:off x="3864239" y="679725"/>
            <a:ext cx="5544344" cy="4031827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5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pPr/>
              <a:t>11/14/2018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31" name="3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029EB-D450-4394-88DD-0B3EBAB5D913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7" name="16 Título"/>
          <p:cNvSpPr>
            <a:spLocks noGrp="1"/>
          </p:cNvSpPr>
          <p:nvPr>
            <p:ph type="title"/>
          </p:nvPr>
        </p:nvSpPr>
        <p:spPr>
          <a:xfrm>
            <a:off x="420026" y="5504696"/>
            <a:ext cx="6468401" cy="575726"/>
          </a:xfrm>
        </p:spPr>
        <p:txBody>
          <a:bodyPr anchor="ctr"/>
          <a:lstStyle>
            <a:lvl1pPr algn="l">
              <a:buNone/>
              <a:defRPr sz="22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6" name="25 Marcador de texto"/>
          <p:cNvSpPr>
            <a:spLocks noGrp="1"/>
          </p:cNvSpPr>
          <p:nvPr>
            <p:ph type="body" sz="half" idx="2"/>
          </p:nvPr>
        </p:nvSpPr>
        <p:spPr>
          <a:xfrm>
            <a:off x="420026" y="6099348"/>
            <a:ext cx="6468401" cy="846964"/>
          </a:xfrm>
        </p:spPr>
        <p:txBody>
          <a:bodyPr lIns="120953" tIns="0"/>
          <a:lstStyle>
            <a:lvl1pPr marL="0" indent="0">
              <a:buNone/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pPr/>
              <a:t>11/14/2018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473E7-ABAD-4046-8E8D-E77E426D656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560469" y="605475"/>
            <a:ext cx="2016125" cy="645022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4031" y="605475"/>
            <a:ext cx="6888427" cy="645022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pPr/>
              <a:t>11/14/2018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579EA-A6EC-4EF4-991A-C33372688A9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3941763" y="301625"/>
            <a:ext cx="2738437" cy="6446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832600" y="301625"/>
            <a:ext cx="2740025" cy="6446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3AEBA09-AE70-4878-93AB-53E83FE9F0A2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7505291-8335-4576-A335-DAB97FE1713C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44E43AF-6677-432B-90FD-AA2F9B3ACA80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991AA7E-9B12-4FED-86D4-C4099DA56992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4C19EF8-B45C-47B9-B20D-945CA810623E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63ADE1C-372C-43B4-9A77-7C1FF49C513C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03238" y="6886575"/>
            <a:ext cx="2343150" cy="5159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3448050" y="6886575"/>
            <a:ext cx="3190875" cy="5159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04825" y="301625"/>
            <a:ext cx="3311525" cy="1274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Pulse para editar el formato del texto de título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41763" y="301625"/>
            <a:ext cx="5630862" cy="64468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Pulse para editar los formatos del texto del esquema</a:t>
            </a:r>
          </a:p>
          <a:p>
            <a:pPr lvl="1"/>
            <a:r>
              <a:rPr lang="en-GB" smtClean="0"/>
              <a:t>Segundo nivel del esquema</a:t>
            </a:r>
          </a:p>
          <a:p>
            <a:pPr lvl="2"/>
            <a:r>
              <a:rPr lang="en-GB" smtClean="0"/>
              <a:t>Tercer nivel del esquema</a:t>
            </a:r>
          </a:p>
          <a:p>
            <a:pPr lvl="3"/>
            <a:r>
              <a:rPr lang="en-GB" smtClean="0"/>
              <a:t>Cuarto nivel del esquema</a:t>
            </a:r>
          </a:p>
          <a:p>
            <a:pPr lvl="4"/>
            <a:r>
              <a:rPr lang="en-GB" smtClean="0"/>
              <a:t>Quinto nivel del esquema</a:t>
            </a:r>
          </a:p>
          <a:p>
            <a:pPr lvl="4"/>
            <a:r>
              <a:rPr lang="en-GB" smtClean="0"/>
              <a:t>Sexto nivel del esquema</a:t>
            </a:r>
          </a:p>
          <a:p>
            <a:pPr lvl="4"/>
            <a:r>
              <a:rPr lang="en-GB" smtClean="0"/>
              <a:t>Séptimo nivel del esquema</a:t>
            </a:r>
          </a:p>
          <a:p>
            <a:pPr lvl="4"/>
            <a:r>
              <a:rPr lang="en-GB" smtClean="0"/>
              <a:t>Octavo nivel del esquema</a:t>
            </a:r>
          </a:p>
          <a:p>
            <a:pPr lvl="4"/>
            <a:r>
              <a:rPr lang="en-GB" smtClean="0"/>
              <a:t>Noveno nivel del esquema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33625" cy="5064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ea typeface="+mn-ea"/>
              </a:defRPr>
            </a:lvl1pPr>
          </a:lstStyle>
          <a:p>
            <a:fld id="{E7C29627-8DF6-4C5E-BFD1-8B6EC7D7C962}" type="slidenum">
              <a:rPr lang="es-ES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l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Arial" charset="0"/>
          <a:ea typeface="MS Gothic" charset="-128"/>
        </a:defRPr>
      </a:lvl2pPr>
      <a:lvl3pPr marL="1143000" indent="-228600" algn="l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Arial" charset="0"/>
          <a:ea typeface="MS Gothic" charset="-128"/>
        </a:defRPr>
      </a:lvl3pPr>
      <a:lvl4pPr marL="1600200" indent="-228600" algn="l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Arial" charset="0"/>
          <a:ea typeface="MS Gothic" charset="-128"/>
        </a:defRPr>
      </a:lvl4pPr>
      <a:lvl5pPr marL="2057400" indent="-228600" algn="l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Arial" charset="0"/>
          <a:ea typeface="MS Gothic" charset="-128"/>
        </a:defRPr>
      </a:lvl5pPr>
      <a:lvl6pPr marL="2514600" indent="-228600" algn="l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Arial" charset="0"/>
          <a:ea typeface="MS Gothic" charset="-128"/>
        </a:defRPr>
      </a:lvl6pPr>
      <a:lvl7pPr marL="2971800" indent="-228600" algn="l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Arial" charset="0"/>
          <a:ea typeface="MS Gothic" charset="-128"/>
        </a:defRPr>
      </a:lvl7pPr>
      <a:lvl8pPr marL="3429000" indent="-228600" algn="l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Arial" charset="0"/>
          <a:ea typeface="MS Gothic" charset="-128"/>
        </a:defRPr>
      </a:lvl8pPr>
      <a:lvl9pPr marL="3886200" indent="-228600" algn="l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Arial" charset="0"/>
          <a:ea typeface="MS Gothic" charset="-128"/>
        </a:defRPr>
      </a:lvl9pPr>
    </p:titleStyle>
    <p:bodyStyle>
      <a:lvl1pPr marL="342900" indent="-342900" algn="l" defTabSz="449263" rtl="0" fontAlgn="base" hangingPunct="0">
        <a:lnSpc>
          <a:spcPct val="87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87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fontAlgn="base" hangingPunct="0">
        <a:lnSpc>
          <a:spcPct val="87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fontAlgn="base" hangingPunct="0">
        <a:lnSpc>
          <a:spcPct val="87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503238" y="6886575"/>
            <a:ext cx="2343150" cy="5159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448050" y="6886575"/>
            <a:ext cx="3190875" cy="5159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56687" cy="12477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Pulse para editar el formato del texto de título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56687" cy="49752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Pulse para editar los formatos del texto del esquema</a:t>
            </a:r>
          </a:p>
          <a:p>
            <a:pPr lvl="1"/>
            <a:r>
              <a:rPr lang="en-GB" smtClean="0"/>
              <a:t>Segundo nivel del esquema</a:t>
            </a:r>
          </a:p>
          <a:p>
            <a:pPr lvl="2"/>
            <a:r>
              <a:rPr lang="en-GB" smtClean="0"/>
              <a:t>Tercer nivel del esquema</a:t>
            </a:r>
          </a:p>
          <a:p>
            <a:pPr lvl="3"/>
            <a:r>
              <a:rPr lang="en-GB" smtClean="0"/>
              <a:t>Cuarto nivel del esquema</a:t>
            </a:r>
          </a:p>
          <a:p>
            <a:pPr lvl="4"/>
            <a:r>
              <a:rPr lang="en-GB" smtClean="0"/>
              <a:t>Quinto nivel del esquema</a:t>
            </a:r>
          </a:p>
          <a:p>
            <a:pPr lvl="4"/>
            <a:r>
              <a:rPr lang="en-GB" smtClean="0"/>
              <a:t>Sexto nivel del esquema</a:t>
            </a:r>
          </a:p>
          <a:p>
            <a:pPr lvl="4"/>
            <a:r>
              <a:rPr lang="en-GB" smtClean="0"/>
              <a:t>Séptimo nivel del esquema</a:t>
            </a:r>
          </a:p>
          <a:p>
            <a:pPr lvl="4"/>
            <a:r>
              <a:rPr lang="en-GB" smtClean="0"/>
              <a:t>Octavo nivel del esquema</a:t>
            </a:r>
          </a:p>
          <a:p>
            <a:pPr lvl="4"/>
            <a:r>
              <a:rPr lang="en-GB" smtClean="0"/>
              <a:t>Noveno nivel del esquema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33625" cy="5064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ea typeface="+mn-ea"/>
              </a:defRPr>
            </a:lvl1pPr>
          </a:lstStyle>
          <a:p>
            <a:fld id="{D2A5CCB3-E8C4-406C-AF3C-B1B0F7D9FD23}" type="slidenum">
              <a:rPr lang="es-ES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733" r:id="rId12"/>
    <p:sldLayoutId id="2147483734" r:id="rId13"/>
  </p:sldLayoutIdLst>
  <p:txStyles>
    <p:titleStyle>
      <a:lvl1pPr algn="l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l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Arial" charset="0"/>
          <a:ea typeface="MS Gothic" charset="-128"/>
        </a:defRPr>
      </a:lvl2pPr>
      <a:lvl3pPr marL="1143000" indent="-228600" algn="l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Arial" charset="0"/>
          <a:ea typeface="MS Gothic" charset="-128"/>
        </a:defRPr>
      </a:lvl3pPr>
      <a:lvl4pPr marL="1600200" indent="-228600" algn="l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Arial" charset="0"/>
          <a:ea typeface="MS Gothic" charset="-128"/>
        </a:defRPr>
      </a:lvl4pPr>
      <a:lvl5pPr marL="2057400" indent="-228600" algn="l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Arial" charset="0"/>
          <a:ea typeface="MS Gothic" charset="-128"/>
        </a:defRPr>
      </a:lvl5pPr>
      <a:lvl6pPr marL="2514600" indent="-228600" algn="l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Arial" charset="0"/>
          <a:ea typeface="MS Gothic" charset="-128"/>
        </a:defRPr>
      </a:lvl6pPr>
      <a:lvl7pPr marL="2971800" indent="-228600" algn="l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Arial" charset="0"/>
          <a:ea typeface="MS Gothic" charset="-128"/>
        </a:defRPr>
      </a:lvl7pPr>
      <a:lvl8pPr marL="3429000" indent="-228600" algn="l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Arial" charset="0"/>
          <a:ea typeface="MS Gothic" charset="-128"/>
        </a:defRPr>
      </a:lvl8pPr>
      <a:lvl9pPr marL="3886200" indent="-228600" algn="l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Arial" charset="0"/>
          <a:ea typeface="MS Gothic" charset="-128"/>
        </a:defRPr>
      </a:lvl9pPr>
    </p:titleStyle>
    <p:bodyStyle>
      <a:lvl1pPr marL="342900" indent="-342900" algn="l" defTabSz="449263" rtl="0" fontAlgn="base" hangingPunct="0">
        <a:lnSpc>
          <a:spcPct val="87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87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fontAlgn="base" hangingPunct="0">
        <a:lnSpc>
          <a:spcPct val="87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fontAlgn="base" hangingPunct="0">
        <a:lnSpc>
          <a:spcPct val="87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67035" y="1158421"/>
            <a:ext cx="9513590" cy="262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794" tIns="50397" rIns="100794" bIns="50397" anchor="t" compatLnSpc="1"/>
          <a:lstStyle/>
          <a:p>
            <a:endParaRPr kumimoji="0" lang="en-US"/>
          </a:p>
        </p:txBody>
      </p:sp>
      <p:sp>
        <p:nvSpPr>
          <p:cNvPr id="8" name="7 Marcador de texto"/>
          <p:cNvSpPr>
            <a:spLocks noGrp="1"/>
          </p:cNvSpPr>
          <p:nvPr>
            <p:ph type="body" idx="1"/>
          </p:nvPr>
        </p:nvSpPr>
        <p:spPr>
          <a:xfrm>
            <a:off x="336021" y="1713176"/>
            <a:ext cx="9576594" cy="4989036"/>
          </a:xfrm>
          <a:prstGeom prst="rect">
            <a:avLst/>
          </a:prstGeom>
        </p:spPr>
        <p:txBody>
          <a:bodyPr vert="horz" lIns="100794" tIns="50397" rIns="100794" bIns="50397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1" name="10 Marcador de fecha"/>
          <p:cNvSpPr>
            <a:spLocks noGrp="1"/>
          </p:cNvSpPr>
          <p:nvPr>
            <p:ph type="dt" sz="half" idx="2"/>
          </p:nvPr>
        </p:nvSpPr>
        <p:spPr>
          <a:xfrm>
            <a:off x="7140443" y="83997"/>
            <a:ext cx="2772172" cy="318486"/>
          </a:xfrm>
          <a:prstGeom prst="rect">
            <a:avLst/>
          </a:prstGeom>
        </p:spPr>
        <p:txBody>
          <a:bodyPr vert="horz" lIns="100794" tIns="50397" rIns="100794" bIns="50397"/>
          <a:lstStyle>
            <a:lvl1pPr algn="l" eaLnBrk="1" latinLnBrk="0" hangingPunct="1">
              <a:defRPr kumimoji="0" sz="13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l" eaLnBrk="1" latinLnBrk="0" hangingPunct="1"/>
            <a:fld id="{74CBEAF9-9E58-4CC8-A6FF-6DD8A58DEEA4}" type="datetimeFigureOut">
              <a:rPr lang="en-US" smtClean="0"/>
              <a:pPr algn="l" eaLnBrk="1" latinLnBrk="0" hangingPunct="1"/>
              <a:t>11/14/2018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28" name="27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444214" y="83997"/>
            <a:ext cx="3696229" cy="318486"/>
          </a:xfrm>
          <a:prstGeom prst="rect">
            <a:avLst/>
          </a:prstGeom>
        </p:spPr>
        <p:txBody>
          <a:bodyPr vert="horz" lIns="100794" tIns="50397" rIns="100794" bIns="50397"/>
          <a:lstStyle>
            <a:lvl1pPr algn="r" eaLnBrk="1" latinLnBrk="0" hangingPunct="1">
              <a:defRPr kumimoji="0" sz="13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072563" y="7139694"/>
            <a:ext cx="840052" cy="269488"/>
          </a:xfrm>
          <a:prstGeom prst="rect">
            <a:avLst/>
          </a:prstGeom>
        </p:spPr>
        <p:txBody>
          <a:bodyPr vert="horz" lIns="100794" tIns="50397" rIns="100794" bIns="50397"/>
          <a:lstStyle>
            <a:lvl1pPr algn="r" eaLnBrk="1" latinLnBrk="0" hangingPunct="1">
              <a:defRPr kumimoji="0" sz="13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7C29627-8DF6-4C5E-BFD1-8B6EC7D7C962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0" name="9 Marcador de título"/>
          <p:cNvSpPr>
            <a:spLocks noGrp="1"/>
          </p:cNvSpPr>
          <p:nvPr>
            <p:ph type="title"/>
          </p:nvPr>
        </p:nvSpPr>
        <p:spPr>
          <a:xfrm>
            <a:off x="336021" y="503978"/>
            <a:ext cx="9576594" cy="923960"/>
          </a:xfrm>
          <a:prstGeom prst="rect">
            <a:avLst/>
          </a:prstGeom>
        </p:spPr>
        <p:txBody>
          <a:bodyPr vert="horz" lIns="100794" tIns="50397" rIns="100794" bIns="50397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567035" y="1158421"/>
            <a:ext cx="9513590" cy="262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794" tIns="50397" rIns="100794" bIns="50397" anchor="t" compatLnSpc="1"/>
          <a:lstStyle/>
          <a:p>
            <a:endParaRPr kumimoji="0" lang="en-US"/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567035" y="1166234"/>
            <a:ext cx="9513590" cy="262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794" tIns="50397" rIns="100794" bIns="50397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77979" indent="-377979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500" kern="1200">
          <a:solidFill>
            <a:schemeClr val="tx2"/>
          </a:solidFill>
          <a:latin typeface="+mn-lt"/>
          <a:ea typeface="+mn-ea"/>
          <a:cs typeface="+mn-cs"/>
        </a:defRPr>
      </a:lvl1pPr>
      <a:lvl2pPr marL="818954" indent="-314982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3100" kern="1200">
          <a:solidFill>
            <a:schemeClr val="tx2"/>
          </a:solidFill>
          <a:latin typeface="+mn-lt"/>
          <a:ea typeface="+mn-ea"/>
          <a:cs typeface="+mn-cs"/>
        </a:defRPr>
      </a:lvl2pPr>
      <a:lvl3pPr marL="1259929" indent="-251986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600" kern="1200">
          <a:solidFill>
            <a:schemeClr val="tx2"/>
          </a:solidFill>
          <a:latin typeface="+mn-lt"/>
          <a:ea typeface="+mn-ea"/>
          <a:cs typeface="+mn-cs"/>
        </a:defRPr>
      </a:lvl3pPr>
      <a:lvl4pPr marL="1763900" indent="-251986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4pPr>
      <a:lvl5pPr marL="2267872" indent="-251986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771844" indent="-251986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6pPr>
      <a:lvl7pPr marL="3275815" indent="-251986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3779787" indent="-251986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8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283758" indent="-251986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5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5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616376" y="611485"/>
            <a:ext cx="4056220" cy="5725904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OUR COUNTRY</a:t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OUR CITY</a:t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OUR SCHOOL</a:t>
            </a:r>
            <a:br>
              <a:rPr lang="es-ES" dirty="0" smtClean="0"/>
            </a:b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 smtClean="0"/>
          </a:p>
          <a:p>
            <a:endParaRPr lang="es-ES" dirty="0"/>
          </a:p>
        </p:txBody>
      </p:sp>
      <p:pic>
        <p:nvPicPr>
          <p:cNvPr id="4" name="3 Imagen" descr="LOGOTRAINI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5145580" cy="7559675"/>
          </a:xfrm>
          <a:prstGeom prst="rect">
            <a:avLst/>
          </a:prstGeom>
        </p:spPr>
      </p:pic>
      <p:pic>
        <p:nvPicPr>
          <p:cNvPr id="5" name="4 Imagen" descr="flag spai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80472" y="1259557"/>
            <a:ext cx="1937946" cy="1292216"/>
          </a:xfrm>
          <a:prstGeom prst="rect">
            <a:avLst/>
          </a:prstGeom>
        </p:spPr>
      </p:pic>
      <p:pic>
        <p:nvPicPr>
          <p:cNvPr id="6" name="5 Imagen" descr="LOGOTIP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24488" y="6156101"/>
            <a:ext cx="1905000" cy="1200150"/>
          </a:xfrm>
          <a:prstGeom prst="rect">
            <a:avLst/>
          </a:prstGeom>
        </p:spPr>
      </p:pic>
      <p:pic>
        <p:nvPicPr>
          <p:cNvPr id="7" name="6 Imagen" descr="indalo-estadio-de-los-juegos-mediterraneos.jpg"/>
          <p:cNvPicPr>
            <a:picLocks noChangeAspect="1"/>
          </p:cNvPicPr>
          <p:nvPr/>
        </p:nvPicPr>
        <p:blipFill>
          <a:blip r:embed="rId5" cstate="print"/>
          <a:srcRect l="4641" t="7161" r="29210" b="4641"/>
          <a:stretch>
            <a:fillRect/>
          </a:stretch>
        </p:blipFill>
        <p:spPr>
          <a:xfrm>
            <a:off x="6696496" y="3635821"/>
            <a:ext cx="1728192" cy="172819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68313" y="0"/>
            <a:ext cx="9070975" cy="11715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46063" y="-36513"/>
            <a:ext cx="5759451" cy="594042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4413" y="127000"/>
            <a:ext cx="4930775" cy="44815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503238" y="390525"/>
            <a:ext cx="9070975" cy="12636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389188" y="0"/>
            <a:ext cx="10080626" cy="75596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360363"/>
            <a:ext cx="5219700" cy="71993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46638" cy="69230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7438" y="-95250"/>
            <a:ext cx="4897437" cy="76549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9400"/>
            <a:ext cx="4862513" cy="66309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3188" y="-182563"/>
            <a:ext cx="4897437" cy="77422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238" y="360363"/>
            <a:ext cx="4381500" cy="64960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7650" y="503238"/>
            <a:ext cx="4248150" cy="62642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82563" y="157163"/>
            <a:ext cx="9501187" cy="12461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s-ES" sz="2400" b="1">
                <a:solidFill>
                  <a:srgbClr val="000000"/>
                </a:solidFill>
                <a:ea typeface="MS Gothic" charset="-128"/>
              </a:rPr>
              <a:t>Europe pantry- The plastic sea </a:t>
            </a:r>
            <a:br>
              <a:rPr lang="es-ES" sz="2400" b="1">
                <a:solidFill>
                  <a:srgbClr val="000000"/>
                </a:solidFill>
                <a:ea typeface="MS Gothic" charset="-128"/>
              </a:rPr>
            </a:br>
            <a:r>
              <a:rPr lang="es-ES" sz="2400" b="1">
                <a:solidFill>
                  <a:srgbClr val="000000"/>
                </a:solidFill>
                <a:ea typeface="MS Gothic" charset="-128"/>
              </a:rPr>
              <a:t>Greenhouse farming</a:t>
            </a:r>
          </a:p>
        </p:txBody>
      </p:sp>
    </p:spTree>
  </p:cSld>
  <p:clrMapOvr>
    <a:masterClrMapping/>
  </p:clrMapOvr>
  <p:transition spd="med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8375" y="1403350"/>
            <a:ext cx="8207375" cy="61547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325438" y="0"/>
            <a:ext cx="9501187" cy="4302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algn="just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s-ES" sz="2400" b="1">
                <a:solidFill>
                  <a:srgbClr val="000000"/>
                </a:solidFill>
                <a:ea typeface="MS Gothic" charset="-128"/>
              </a:rPr>
              <a:t>Tons of vegetables are exported to other European countries</a:t>
            </a:r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503238" y="390525"/>
            <a:ext cx="9070975" cy="11731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400">
                <a:solidFill>
                  <a:srgbClr val="000000"/>
                </a:solidFill>
                <a:ea typeface="MS Gothic" charset="-128"/>
              </a:rPr>
              <a:t>THE CITY 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974725" y="1039813"/>
            <a:ext cx="4425950" cy="48990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28080" rIns="0" bIns="0"/>
          <a:lstStyle/>
          <a:p>
            <a:pPr marL="330200" indent="-330200" hangingPunct="1">
              <a:spcAft>
                <a:spcPts val="1425"/>
              </a:spcAft>
              <a:buSzPct val="45000"/>
              <a:buFont typeface="Wingdings" charset="2"/>
              <a:buChar char=""/>
              <a:tabLst>
                <a:tab pos="3302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</a:pPr>
            <a:r>
              <a:rPr lang="es-ES" sz="2400">
                <a:solidFill>
                  <a:srgbClr val="000000"/>
                </a:solidFill>
                <a:ea typeface="MS Gothic" charset="-128"/>
              </a:rPr>
              <a:t>The city of Almería: 190,000 inhabitants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503238" y="434975"/>
            <a:ext cx="9070975" cy="11747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503238" y="1768475"/>
            <a:ext cx="4425950" cy="49895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5151438" y="1768475"/>
            <a:ext cx="4425950" cy="48990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468313" y="565150"/>
            <a:ext cx="9177337" cy="6000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3600">
                <a:solidFill>
                  <a:srgbClr val="000000"/>
                </a:solidFill>
                <a:ea typeface="MS Gothic" charset="-128"/>
              </a:rPr>
              <a:t>The Alcazaba, a moorish castle.</a:t>
            </a:r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0" y="0"/>
            <a:ext cx="8569325" cy="16208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400" b="1">
                <a:solidFill>
                  <a:srgbClr val="000000"/>
                </a:solidFill>
                <a:ea typeface="MS Gothic" charset="-128"/>
              </a:rPr>
              <a:t>UNSPOILT  BEACHES</a:t>
            </a:r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396875" y="5273675"/>
            <a:ext cx="8715375" cy="2286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7784" y="251445"/>
            <a:ext cx="9324578" cy="573975"/>
          </a:xfrm>
        </p:spPr>
        <p:txBody>
          <a:bodyPr>
            <a:noAutofit/>
          </a:bodyPr>
          <a:lstStyle/>
          <a:p>
            <a:r>
              <a:rPr lang="es-ES" sz="4800" dirty="0" smtClean="0"/>
              <a:t>SPAIN</a:t>
            </a:r>
            <a:endParaRPr lang="es-ES" sz="4800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idx="2"/>
          </p:nvPr>
        </p:nvSpPr>
        <p:spPr>
          <a:xfrm>
            <a:off x="431800" y="1115541"/>
            <a:ext cx="4608512" cy="5291773"/>
          </a:xfrm>
        </p:spPr>
        <p:txBody>
          <a:bodyPr>
            <a:normAutofit lnSpcReduction="10000"/>
          </a:bodyPr>
          <a:lstStyle/>
          <a:p>
            <a:r>
              <a:rPr lang="en-US" sz="3200" b="1" dirty="0" smtClean="0"/>
              <a:t>Year of EU entry: </a:t>
            </a:r>
            <a:r>
              <a:rPr lang="en-US" sz="3200" dirty="0" smtClean="0"/>
              <a:t>1986</a:t>
            </a:r>
          </a:p>
          <a:p>
            <a:r>
              <a:rPr lang="en-US" sz="3200" b="1" dirty="0" smtClean="0"/>
              <a:t>Political system: </a:t>
            </a:r>
            <a:r>
              <a:rPr lang="en-US" sz="3200" dirty="0" smtClean="0"/>
              <a:t>Parliamentary Monarchy, our King is Felipe VI, and our Queen </a:t>
            </a:r>
            <a:r>
              <a:rPr lang="en-US" sz="3200" dirty="0" err="1" smtClean="0"/>
              <a:t>Letizia</a:t>
            </a:r>
            <a:r>
              <a:rPr lang="en-US" sz="3200" dirty="0" smtClean="0"/>
              <a:t>.</a:t>
            </a:r>
          </a:p>
          <a:p>
            <a:r>
              <a:rPr lang="en-US" sz="3200" b="1" dirty="0" smtClean="0"/>
              <a:t>Capital city: </a:t>
            </a:r>
            <a:r>
              <a:rPr lang="en-US" sz="3200" dirty="0" smtClean="0"/>
              <a:t>MADRID</a:t>
            </a:r>
          </a:p>
          <a:p>
            <a:r>
              <a:rPr lang="en-US" sz="3200" b="1" dirty="0" smtClean="0"/>
              <a:t>Total area: </a:t>
            </a:r>
            <a:r>
              <a:rPr lang="en-US" sz="3200" dirty="0" smtClean="0"/>
              <a:t>504.645 km2</a:t>
            </a:r>
          </a:p>
          <a:p>
            <a:r>
              <a:rPr lang="en-US" sz="3200" b="1" dirty="0" smtClean="0"/>
              <a:t>Population: </a:t>
            </a:r>
            <a:r>
              <a:rPr lang="en-US" sz="3200" dirty="0" smtClean="0"/>
              <a:t>47 million</a:t>
            </a:r>
          </a:p>
          <a:p>
            <a:r>
              <a:rPr lang="en-US" sz="3200" b="1" dirty="0" smtClean="0"/>
              <a:t>Currency: </a:t>
            </a:r>
            <a:r>
              <a:rPr lang="en-US" sz="3200" dirty="0" smtClean="0"/>
              <a:t>euro </a:t>
            </a:r>
          </a:p>
          <a:p>
            <a:endParaRPr lang="es-ES" dirty="0"/>
          </a:p>
        </p:txBody>
      </p:sp>
      <p:pic>
        <p:nvPicPr>
          <p:cNvPr id="604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6408464" y="323453"/>
            <a:ext cx="3144464" cy="3391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80472" y="3851845"/>
            <a:ext cx="2319139" cy="3485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896938" y="0"/>
            <a:ext cx="8567737" cy="15017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4000" b="1">
                <a:solidFill>
                  <a:srgbClr val="000000"/>
                </a:solidFill>
                <a:ea typeface="MS Gothic" charset="-128"/>
              </a:rPr>
              <a:t/>
            </a:r>
            <a:br>
              <a:rPr lang="es-ES" sz="4000" b="1">
                <a:solidFill>
                  <a:srgbClr val="000000"/>
                </a:solidFill>
                <a:ea typeface="MS Gothic" charset="-128"/>
              </a:rPr>
            </a:br>
            <a:endParaRPr lang="es-ES" sz="4000" b="1">
              <a:solidFill>
                <a:srgbClr val="000000"/>
              </a:solidFill>
              <a:ea typeface="MS Gothic" charset="-128"/>
            </a:endParaRP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896938" y="2493963"/>
            <a:ext cx="8567737" cy="16541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28080" rIns="0" bIns="0" anchor="b"/>
          <a:lstStyle/>
          <a:p>
            <a:pPr hangingPunct="1">
              <a:spcAft>
                <a:spcPts val="1425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5400">
                <a:solidFill>
                  <a:srgbClr val="000000"/>
                </a:solidFill>
                <a:ea typeface="MS Gothic" charset="-128"/>
              </a:rPr>
              <a:t>Cabo de Gata lighthouse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"/>
          <p:cNvSpPr txBox="1">
            <a:spLocks noChangeArrowheads="1"/>
          </p:cNvSpPr>
          <p:nvPr/>
        </p:nvSpPr>
        <p:spPr bwMode="auto">
          <a:xfrm>
            <a:off x="647700" y="1597025"/>
            <a:ext cx="3316288" cy="51720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339725" indent="-339725">
              <a:spcAft>
                <a:spcPts val="1425"/>
              </a:spcAft>
              <a:buFont typeface="Times New Roman" pitchFamily="16" charset="0"/>
              <a:buChar char="•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en-GB" sz="3100">
                <a:solidFill>
                  <a:srgbClr val="000000"/>
                </a:solidFill>
                <a:ea typeface="MS Gothic" charset="-128"/>
              </a:rPr>
              <a:t> </a:t>
            </a:r>
          </a:p>
          <a:p>
            <a:pPr marL="339725" indent="-339725">
              <a:spcAft>
                <a:spcPts val="1425"/>
              </a:spcAft>
              <a:buClrTx/>
              <a:buFontTx/>
              <a:buNone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endParaRPr lang="en-GB" sz="3100">
              <a:solidFill>
                <a:srgbClr val="000000"/>
              </a:solidFill>
              <a:ea typeface="MS Gothic" charset="-128"/>
            </a:endParaRPr>
          </a:p>
          <a:p>
            <a:pPr marL="339725" indent="-339725">
              <a:spcAft>
                <a:spcPts val="1425"/>
              </a:spcAft>
              <a:buFont typeface="Times New Roman" pitchFamily="16" charset="0"/>
              <a:buChar char="•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en-GB" sz="3100">
                <a:solidFill>
                  <a:srgbClr val="000000"/>
                </a:solidFill>
                <a:ea typeface="MS Gothic" charset="-128"/>
              </a:rPr>
              <a:t>WE ARE 30 TEACHERS</a:t>
            </a:r>
          </a:p>
          <a:p>
            <a:pPr marL="339725" indent="-339725">
              <a:spcAft>
                <a:spcPts val="1425"/>
              </a:spcAft>
              <a:buClrTx/>
              <a:buFontTx/>
              <a:buNone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endParaRPr lang="en-GB" sz="3100">
              <a:solidFill>
                <a:srgbClr val="000000"/>
              </a:solidFill>
              <a:ea typeface="MS Gothic" charset="-128"/>
            </a:endParaRPr>
          </a:p>
          <a:p>
            <a:pPr marL="339725" indent="-339725">
              <a:spcAft>
                <a:spcPts val="1425"/>
              </a:spcAft>
              <a:buFont typeface="Times New Roman" pitchFamily="16" charset="0"/>
              <a:buChar char="•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en-GB" sz="3100">
                <a:solidFill>
                  <a:srgbClr val="000000"/>
                </a:solidFill>
                <a:ea typeface="MS Gothic" charset="-128"/>
              </a:rPr>
              <a:t>500 PUPILS ( from 3 to 12 years old)</a:t>
            </a:r>
          </a:p>
          <a:p>
            <a:pPr marL="339725" indent="-339725">
              <a:spcAft>
                <a:spcPts val="1425"/>
              </a:spcAft>
              <a:buClrTx/>
              <a:buFontTx/>
              <a:buNone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endParaRPr lang="en-GB" sz="3100">
              <a:solidFill>
                <a:srgbClr val="000000"/>
              </a:solidFill>
              <a:ea typeface="MS Gothic" charset="-128"/>
            </a:endParaRPr>
          </a:p>
          <a:p>
            <a:pPr marL="339725" indent="-339725">
              <a:spcAft>
                <a:spcPts val="1425"/>
              </a:spcAft>
              <a:buClrTx/>
              <a:buFontTx/>
              <a:buNone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endParaRPr lang="en-GB" sz="2400">
              <a:solidFill>
                <a:srgbClr val="000000"/>
              </a:solidFill>
              <a:ea typeface="MS Gothic" charset="-128"/>
            </a:endParaRPr>
          </a:p>
          <a:p>
            <a:pPr marL="339725" indent="-339725">
              <a:spcAft>
                <a:spcPts val="1425"/>
              </a:spcAft>
              <a:buClrTx/>
              <a:buFontTx/>
              <a:buNone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endParaRPr lang="en-GB" sz="2400">
              <a:solidFill>
                <a:srgbClr val="000000"/>
              </a:solidFill>
              <a:ea typeface="MS Gothic" charset="-128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3000" y="2065338"/>
            <a:ext cx="5886450" cy="44164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 cstate="print"/>
          <a:srcRect l="6367" r="6367"/>
          <a:stretch>
            <a:fillRect/>
          </a:stretch>
        </p:blipFill>
        <p:spPr bwMode="auto">
          <a:xfrm>
            <a:off x="0" y="0"/>
            <a:ext cx="3300413" cy="23828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03238" y="301625"/>
            <a:ext cx="9061450" cy="1252538"/>
          </a:xfrm>
          <a:ln/>
        </p:spPr>
        <p:txBody>
          <a:bodyPr/>
          <a:lstStyle/>
          <a:p>
            <a:pPr algn="ctr">
              <a:lnSpc>
                <a:spcPct val="93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5300">
                <a:solidFill>
                  <a:srgbClr val="000000"/>
                </a:solidFill>
                <a:latin typeface="Bauhaus 93" pitchFamily="80" charset="0"/>
              </a:rPr>
              <a:t>OUR SCHOOL LOGO</a:t>
            </a:r>
            <a:br>
              <a:rPr lang="en-GB" sz="5300">
                <a:solidFill>
                  <a:srgbClr val="000000"/>
                </a:solidFill>
                <a:latin typeface="Bauhaus 93" pitchFamily="80" charset="0"/>
              </a:rPr>
            </a:br>
            <a:endParaRPr lang="en-GB" sz="5300">
              <a:solidFill>
                <a:srgbClr val="000000"/>
              </a:solidFill>
              <a:latin typeface="Bauhaus 93" pitchFamily="80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4563" y="2519363"/>
            <a:ext cx="7481887" cy="46085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03238" y="473075"/>
            <a:ext cx="9575800" cy="923925"/>
          </a:xfrm>
          <a:ln/>
        </p:spPr>
        <p:txBody>
          <a:bodyPr/>
          <a:lstStyle/>
          <a:p>
            <a:pPr algn="ctr">
              <a:lnSpc>
                <a:spcPct val="93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GB">
                <a:solidFill>
                  <a:srgbClr val="000000"/>
                </a:solidFill>
              </a:rPr>
              <a:t>Our logo in painting history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975" y="1712913"/>
            <a:ext cx="8869363" cy="49879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03238" y="296863"/>
            <a:ext cx="9061450" cy="1262062"/>
          </a:xfrm>
          <a:ln/>
        </p:spPr>
        <p:txBody>
          <a:bodyPr lIns="0" tIns="39240" rIns="0" bIns="0" anchor="ctr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000000"/>
                </a:solidFill>
              </a:rPr>
              <a:t>     </a:t>
            </a:r>
            <a:r>
              <a:rPr lang="en-GB" sz="4000">
                <a:solidFill>
                  <a:srgbClr val="000000"/>
                </a:solidFill>
              </a:rPr>
              <a:t>  Spanish educative system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863600" y="1295400"/>
            <a:ext cx="8135938" cy="6197600"/>
          </a:xfrm>
          <a:ln/>
        </p:spPr>
        <p:txBody>
          <a:bodyPr lIns="0" tIns="52560" rIns="0" bIns="0"/>
          <a:lstStyle/>
          <a:p>
            <a:pPr marL="431800" indent="-320675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en-GB" sz="3200">
                <a:solidFill>
                  <a:srgbClr val="FF6600"/>
                </a:solidFill>
              </a:rPr>
              <a:t>Kindergarten</a:t>
            </a:r>
          </a:p>
          <a:p>
            <a:pPr marL="428625" indent="-323850">
              <a:buSzPct val="45000"/>
              <a:buFont typeface="Wingdings" charset="2"/>
              <a:buChar char="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en-GB" sz="3200"/>
              <a:t>Infant education -not compulsory</a:t>
            </a:r>
          </a:p>
          <a:p>
            <a:pPr marL="860425" lvl="1" indent="-320675">
              <a:buSzPct val="75000"/>
              <a:buFont typeface="Symbol" charset="2"/>
              <a:buChar char="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en-GB"/>
              <a:t>First cycle (0-2)  </a:t>
            </a:r>
          </a:p>
          <a:p>
            <a:pPr marL="860425" lvl="1" indent="-320675">
              <a:buSzPct val="75000"/>
              <a:buFont typeface="Symbol" charset="2"/>
              <a:buChar char="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en-GB" b="1">
                <a:solidFill>
                  <a:srgbClr val="330099"/>
                </a:solidFill>
              </a:rPr>
              <a:t>Second cycle (3-5)		</a:t>
            </a:r>
            <a:r>
              <a:rPr lang="en-GB">
                <a:solidFill>
                  <a:srgbClr val="330099"/>
                </a:solidFill>
              </a:rPr>
              <a:t>			</a:t>
            </a:r>
          </a:p>
          <a:p>
            <a:pPr marL="431800" indent="-428625">
              <a:buClrTx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en-GB">
                <a:solidFill>
                  <a:srgbClr val="330099"/>
                </a:solidFill>
              </a:rPr>
              <a:t>  </a:t>
            </a:r>
            <a:r>
              <a:rPr lang="en-GB" sz="3200">
                <a:solidFill>
                  <a:srgbClr val="FF6600"/>
                </a:solidFill>
              </a:rPr>
              <a:t>Primary School</a:t>
            </a:r>
            <a:r>
              <a:rPr lang="en-GB">
                <a:solidFill>
                  <a:srgbClr val="330099"/>
                </a:solidFill>
              </a:rPr>
              <a:t>  </a:t>
            </a:r>
          </a:p>
          <a:p>
            <a:pPr marL="428625" indent="-323850">
              <a:buSzPct val="45000"/>
              <a:buFont typeface="Wingdings" charset="2"/>
              <a:buChar char="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en-GB" sz="3200" b="1">
                <a:solidFill>
                  <a:srgbClr val="330099"/>
                </a:solidFill>
              </a:rPr>
              <a:t>Primary education (6-11</a:t>
            </a:r>
            <a:r>
              <a:rPr lang="en-GB" sz="3200" b="1"/>
              <a:t>)</a:t>
            </a:r>
            <a:r>
              <a:rPr lang="en-GB" sz="3200"/>
              <a:t>		</a:t>
            </a:r>
          </a:p>
          <a:p>
            <a:pPr marL="431800" indent="-320675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endParaRPr lang="en-GB"/>
          </a:p>
          <a:p>
            <a:pPr marL="431800" indent="-320675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en-GB" sz="3200">
                <a:solidFill>
                  <a:srgbClr val="FF6600"/>
                </a:solidFill>
              </a:rPr>
              <a:t>High school</a:t>
            </a:r>
          </a:p>
          <a:p>
            <a:pPr marL="428625" indent="-323850">
              <a:buSzPct val="45000"/>
              <a:buFont typeface="Wingdings" charset="2"/>
              <a:buChar char="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en-GB" sz="3200"/>
              <a:t>Secondary education(12-16)</a:t>
            </a:r>
          </a:p>
          <a:p>
            <a:pPr marL="428625" indent="-323850">
              <a:buSzPct val="45000"/>
              <a:buFont typeface="Wingdings" charset="2"/>
              <a:buChar char="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en-GB" sz="3200"/>
              <a:t>Upper secondary (16-18) -not compulsory</a:t>
            </a:r>
          </a:p>
          <a:p>
            <a:pPr marL="863600" lvl="1" indent="-320675">
              <a:buClrTx/>
              <a:buSzPct val="7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endParaRPr lang="en-GB" sz="3200"/>
          </a:p>
        </p:txBody>
      </p:sp>
      <p:sp>
        <p:nvSpPr>
          <p:cNvPr id="29699" name="AutoShape 3"/>
          <p:cNvSpPr>
            <a:spLocks/>
          </p:cNvSpPr>
          <p:nvPr/>
        </p:nvSpPr>
        <p:spPr bwMode="auto">
          <a:xfrm>
            <a:off x="215900" y="3024188"/>
            <a:ext cx="792163" cy="1655762"/>
          </a:xfrm>
          <a:prstGeom prst="leftBrace">
            <a:avLst>
              <a:gd name="adj1" fmla="val 17418"/>
              <a:gd name="adj2" fmla="val 50000"/>
            </a:avLst>
          </a:prstGeom>
          <a:noFill/>
          <a:ln w="108000" cap="flat">
            <a:solidFill>
              <a:srgbClr val="1C1C1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9700" name="AutoShape 4"/>
          <p:cNvSpPr>
            <a:spLocks/>
          </p:cNvSpPr>
          <p:nvPr/>
        </p:nvSpPr>
        <p:spPr bwMode="auto">
          <a:xfrm>
            <a:off x="5903913" y="3024188"/>
            <a:ext cx="863600" cy="1655762"/>
          </a:xfrm>
          <a:prstGeom prst="rightBrace">
            <a:avLst>
              <a:gd name="adj1" fmla="val 15977"/>
              <a:gd name="adj2" fmla="val 50000"/>
            </a:avLst>
          </a:prstGeom>
          <a:noFill/>
          <a:ln w="108000" cap="flat">
            <a:solidFill>
              <a:srgbClr val="11111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9701" name="AutoShape 5"/>
          <p:cNvSpPr>
            <a:spLocks/>
          </p:cNvSpPr>
          <p:nvPr/>
        </p:nvSpPr>
        <p:spPr bwMode="auto">
          <a:xfrm>
            <a:off x="5472113" y="3168650"/>
            <a:ext cx="71437" cy="1588"/>
          </a:xfrm>
          <a:prstGeom prst="rightBrace">
            <a:avLst>
              <a:gd name="adj1" fmla="val 8333"/>
              <a:gd name="adj2" fmla="val 50000"/>
            </a:avLst>
          </a:prstGeom>
          <a:noFill/>
          <a:ln w="9360" cap="flat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03238" y="301625"/>
            <a:ext cx="9061450" cy="1252538"/>
          </a:xfrm>
          <a:solidFill>
            <a:srgbClr val="99FFFF"/>
          </a:solidFill>
          <a:ln/>
        </p:spPr>
        <p:txBody>
          <a:bodyPr lIns="0" tIns="39240" rIns="0" bIns="0" anchor="ctr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/>
              <a:t>i</a:t>
            </a:r>
          </a:p>
        </p:txBody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647700" y="4033838"/>
            <a:ext cx="4421188" cy="23749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cap="flat">
            <a:noFill/>
            <a:round/>
            <a:headEnd/>
            <a:tailEnd/>
          </a:ln>
          <a:effectLst/>
        </p:spPr>
        <p:txBody>
          <a:bodyPr lIns="0" tIns="39240" rIns="0" bIns="0"/>
          <a:lstStyle/>
          <a:p>
            <a:pPr marL="428625" indent="-323850">
              <a:lnSpc>
                <a:spcPct val="87000"/>
              </a:lnSpc>
              <a:spcAft>
                <a:spcPts val="1425"/>
              </a:spcAft>
              <a:buSzPct val="45000"/>
              <a:buFont typeface="Wingdings" charset="2"/>
              <a:buChar char=""/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</a:pPr>
            <a:r>
              <a:rPr lang="en-GB" sz="3600">
                <a:solidFill>
                  <a:srgbClr val="000000"/>
                </a:solidFill>
                <a:ea typeface="MS Gothic" charset="-128"/>
              </a:rPr>
              <a:t>Project based learning</a:t>
            </a:r>
          </a:p>
          <a:p>
            <a:pPr marL="428625" indent="-323850">
              <a:lnSpc>
                <a:spcPct val="87000"/>
              </a:lnSpc>
              <a:spcAft>
                <a:spcPts val="1425"/>
              </a:spcAft>
              <a:buSzPct val="45000"/>
              <a:buFont typeface="Wingdings" charset="2"/>
              <a:buNone/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</a:pPr>
            <a:endParaRPr lang="en-GB" sz="3600">
              <a:solidFill>
                <a:srgbClr val="000000"/>
              </a:solidFill>
              <a:ea typeface="MS Gothic" charset="-128"/>
            </a:endParaRPr>
          </a:p>
          <a:p>
            <a:pPr marL="428625" indent="-323850">
              <a:lnSpc>
                <a:spcPct val="87000"/>
              </a:lnSpc>
              <a:spcAft>
                <a:spcPts val="1425"/>
              </a:spcAft>
              <a:buSzPct val="45000"/>
              <a:buFont typeface="Wingdings" charset="2"/>
              <a:buChar char=""/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</a:pPr>
            <a:r>
              <a:rPr lang="en-GB" sz="3600">
                <a:solidFill>
                  <a:srgbClr val="000000"/>
                </a:solidFill>
                <a:ea typeface="MS Gothic" charset="-128"/>
              </a:rPr>
              <a:t>INFANT</a:t>
            </a:r>
            <a:r>
              <a:rPr lang="en-GB" sz="2400">
                <a:solidFill>
                  <a:srgbClr val="000000"/>
                </a:solidFill>
                <a:ea typeface="MS Gothic" charset="-128"/>
              </a:rPr>
              <a:t> 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067050" y="1944688"/>
            <a:ext cx="4421188" cy="1439862"/>
          </a:xfrm>
          <a:prstGeom prst="rect">
            <a:avLst/>
          </a:prstGeom>
          <a:solidFill>
            <a:srgbClr val="99FF99"/>
          </a:solidFill>
          <a:ln w="9525" cap="flat">
            <a:noFill/>
            <a:round/>
            <a:headEnd/>
            <a:tailEnd/>
          </a:ln>
          <a:effectLst/>
        </p:spPr>
        <p:txBody>
          <a:bodyPr lIns="0" tIns="39240" rIns="0" bIns="0"/>
          <a:lstStyle/>
          <a:p>
            <a:pPr marL="428625" indent="-323850">
              <a:lnSpc>
                <a:spcPct val="87000"/>
              </a:lnSpc>
              <a:spcAft>
                <a:spcPts val="1425"/>
              </a:spcAft>
              <a:buSzPct val="45000"/>
              <a:buFont typeface="Wingdings" charset="2"/>
              <a:buNone/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</a:pPr>
            <a:endParaRPr lang="en-GB" sz="2800" b="1" i="1">
              <a:solidFill>
                <a:srgbClr val="000000"/>
              </a:solidFill>
              <a:ea typeface="MS Gothic" charset="-128"/>
            </a:endParaRPr>
          </a:p>
          <a:p>
            <a:pPr marL="428625" indent="-323850">
              <a:lnSpc>
                <a:spcPct val="87000"/>
              </a:lnSpc>
              <a:spcAft>
                <a:spcPts val="1425"/>
              </a:spcAft>
              <a:buSzPct val="45000"/>
              <a:buFont typeface="Wingdings" charset="2"/>
              <a:buNone/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</a:pPr>
            <a:r>
              <a:rPr lang="en-GB" sz="2800" b="1" i="1">
                <a:solidFill>
                  <a:srgbClr val="000000"/>
                </a:solidFill>
                <a:ea typeface="MS Gothic" charset="-128"/>
              </a:rPr>
              <a:t>  Key competences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5376863" y="4092575"/>
            <a:ext cx="4421187" cy="23749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FF0000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lIns="0" tIns="39240" rIns="0" bIns="0"/>
          <a:lstStyle/>
          <a:p>
            <a:pPr marL="428625" indent="-323850">
              <a:lnSpc>
                <a:spcPct val="87000"/>
              </a:lnSpc>
              <a:spcAft>
                <a:spcPts val="1425"/>
              </a:spcAft>
              <a:buSzPct val="45000"/>
              <a:buFont typeface="Wingdings" charset="2"/>
              <a:buChar char=""/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</a:pPr>
            <a:r>
              <a:rPr lang="en-GB" sz="3600" b="1">
                <a:solidFill>
                  <a:srgbClr val="000000"/>
                </a:solidFill>
                <a:ea typeface="MS Gothic" charset="-128"/>
              </a:rPr>
              <a:t>Task based learning</a:t>
            </a:r>
          </a:p>
          <a:p>
            <a:pPr marL="428625" indent="-323850">
              <a:lnSpc>
                <a:spcPct val="87000"/>
              </a:lnSpc>
              <a:spcAft>
                <a:spcPts val="1425"/>
              </a:spcAft>
              <a:buSzPct val="45000"/>
              <a:buFont typeface="Wingdings" charset="2"/>
              <a:buNone/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</a:pPr>
            <a:endParaRPr lang="en-GB" sz="3600" b="1">
              <a:solidFill>
                <a:srgbClr val="000000"/>
              </a:solidFill>
              <a:ea typeface="MS Gothic" charset="-128"/>
            </a:endParaRPr>
          </a:p>
          <a:p>
            <a:pPr marL="428625" indent="-323850">
              <a:lnSpc>
                <a:spcPct val="87000"/>
              </a:lnSpc>
              <a:spcAft>
                <a:spcPts val="1425"/>
              </a:spcAft>
              <a:buSzPct val="45000"/>
              <a:buFont typeface="Wingdings" charset="2"/>
              <a:buChar char=""/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</a:pPr>
            <a:r>
              <a:rPr lang="en-GB" sz="3600" b="1">
                <a:solidFill>
                  <a:srgbClr val="000000"/>
                </a:solidFill>
                <a:ea typeface="MS Gothic" charset="-128"/>
              </a:rPr>
              <a:t>PRIMARY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2592388" y="577850"/>
            <a:ext cx="4421187" cy="5746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59040" rIns="0" bIns="0"/>
          <a:lstStyle/>
          <a:p>
            <a:pPr marL="428625" indent="-323850">
              <a:lnSpc>
                <a:spcPct val="87000"/>
              </a:lnSpc>
              <a:spcAft>
                <a:spcPts val="1425"/>
              </a:spcAft>
              <a:buSzPct val="45000"/>
              <a:buFont typeface="Wingdings" charset="2"/>
              <a:buChar char=""/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</a:pPr>
            <a:r>
              <a:rPr lang="en-GB" sz="3600" b="1">
                <a:solidFill>
                  <a:srgbClr val="000000"/>
                </a:solidFill>
                <a:ea typeface="MS Gothic" charset="-128"/>
              </a:rPr>
              <a:t>METHODOLOGY</a:t>
            </a: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503238" y="301625"/>
            <a:ext cx="9061450" cy="12525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400">
              <a:solidFill>
                <a:srgbClr val="000000"/>
              </a:solidFill>
              <a:ea typeface="MS Gothic" charset="-128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400">
              <a:solidFill>
                <a:srgbClr val="000000"/>
              </a:solidFill>
              <a:ea typeface="MS Gothic" charset="-128"/>
            </a:endParaRPr>
          </a:p>
        </p:txBody>
      </p:sp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1223963" y="720725"/>
            <a:ext cx="3024187" cy="1222375"/>
          </a:xfrm>
          <a:prstGeom prst="rect">
            <a:avLst/>
          </a:prstGeom>
          <a:gradFill rotWithShape="0">
            <a:gsLst>
              <a:gs pos="0">
                <a:srgbClr val="9999FF"/>
              </a:gs>
              <a:gs pos="100000">
                <a:srgbClr val="CCCCFF"/>
              </a:gs>
            </a:gsLst>
            <a:path path="shape">
              <a:fillToRect l="50000" t="84999" r="50000" b="15001"/>
            </a:path>
          </a:gradFill>
          <a:ln w="9525" cap="flat">
            <a:noFill/>
            <a:round/>
            <a:headEnd/>
            <a:tailEnd/>
          </a:ln>
          <a:effectLst/>
        </p:spPr>
        <p:txBody>
          <a:bodyPr lIns="0" tIns="39240" rIns="0" bIns="0"/>
          <a:lstStyle/>
          <a:p>
            <a:pPr marL="428625" indent="-323850">
              <a:lnSpc>
                <a:spcPct val="87000"/>
              </a:lnSpc>
              <a:spcAft>
                <a:spcPts val="1425"/>
              </a:spcAft>
              <a:buSzPct val="45000"/>
              <a:buFont typeface="Wingdings" charset="2"/>
              <a:buNone/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</a:pPr>
            <a:endParaRPr lang="en-GB" sz="2400">
              <a:solidFill>
                <a:srgbClr val="000000"/>
              </a:solidFill>
              <a:ea typeface="MS Gothic" charset="-128"/>
            </a:endParaRPr>
          </a:p>
          <a:p>
            <a:pPr marL="428625" indent="-323850">
              <a:lnSpc>
                <a:spcPct val="87000"/>
              </a:lnSpc>
              <a:spcAft>
                <a:spcPts val="1425"/>
              </a:spcAft>
              <a:buSzPct val="45000"/>
              <a:buFont typeface="Wingdings" charset="2"/>
              <a:buNone/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</a:pPr>
            <a:r>
              <a:rPr lang="en-GB" sz="2400">
                <a:solidFill>
                  <a:srgbClr val="000000"/>
                </a:solidFill>
                <a:ea typeface="MS Gothic" charset="-128"/>
              </a:rPr>
              <a:t>     </a:t>
            </a:r>
            <a:r>
              <a:rPr lang="en-GB" sz="2800" b="1">
                <a:solidFill>
                  <a:srgbClr val="000000"/>
                </a:solidFill>
                <a:ea typeface="MS Gothic" charset="-128"/>
              </a:rPr>
              <a:t>  Library</a:t>
            </a:r>
            <a:r>
              <a:rPr lang="en-GB" sz="2400">
                <a:solidFill>
                  <a:srgbClr val="000000"/>
                </a:solidFill>
                <a:ea typeface="MS Gothic" charset="-128"/>
              </a:rPr>
              <a:t> </a:t>
            </a:r>
          </a:p>
          <a:p>
            <a:pPr marL="428625" indent="-323850">
              <a:lnSpc>
                <a:spcPct val="87000"/>
              </a:lnSpc>
              <a:spcAft>
                <a:spcPts val="1425"/>
              </a:spcAft>
              <a:buSzPct val="45000"/>
              <a:buFont typeface="Wingdings" charset="2"/>
              <a:buNone/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</a:pPr>
            <a:endParaRPr lang="en-GB" sz="2400">
              <a:solidFill>
                <a:srgbClr val="000000"/>
              </a:solidFill>
              <a:ea typeface="MS Gothic" charset="-128"/>
            </a:endParaRPr>
          </a:p>
          <a:p>
            <a:pPr marL="428625" indent="-323850">
              <a:lnSpc>
                <a:spcPct val="87000"/>
              </a:lnSpc>
              <a:spcAft>
                <a:spcPts val="1425"/>
              </a:spcAft>
              <a:buSzPct val="45000"/>
              <a:buFont typeface="Wingdings" charset="2"/>
              <a:buNone/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</a:pPr>
            <a:endParaRPr lang="en-GB" sz="2400">
              <a:solidFill>
                <a:srgbClr val="000000"/>
              </a:solidFill>
              <a:ea typeface="MS Gothic" charset="-128"/>
            </a:endParaRPr>
          </a:p>
          <a:p>
            <a:pPr marL="428625" indent="-323850">
              <a:lnSpc>
                <a:spcPct val="87000"/>
              </a:lnSpc>
              <a:spcAft>
                <a:spcPts val="1425"/>
              </a:spcAft>
              <a:buSzPct val="45000"/>
              <a:buFont typeface="Wingdings" charset="2"/>
              <a:buNone/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</a:pPr>
            <a:endParaRPr lang="en-GB" sz="2400">
              <a:solidFill>
                <a:srgbClr val="000000"/>
              </a:solidFill>
              <a:ea typeface="MS Gothic" charset="-128"/>
            </a:endParaRPr>
          </a:p>
          <a:p>
            <a:pPr marL="428625" indent="-323850">
              <a:lnSpc>
                <a:spcPct val="87000"/>
              </a:lnSpc>
              <a:spcAft>
                <a:spcPts val="1425"/>
              </a:spcAft>
              <a:buSzPct val="45000"/>
              <a:buFont typeface="Wingdings" charset="2"/>
              <a:buNone/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</a:pPr>
            <a:endParaRPr lang="en-GB" sz="2400">
              <a:solidFill>
                <a:srgbClr val="000000"/>
              </a:solidFill>
              <a:ea typeface="MS Gothic" charset="-128"/>
            </a:endParaRP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567113" y="1768475"/>
            <a:ext cx="2917825" cy="23749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6010275" y="4895850"/>
            <a:ext cx="3062288" cy="1152525"/>
          </a:xfrm>
          <a:prstGeom prst="rect">
            <a:avLst/>
          </a:prstGeom>
          <a:gradFill rotWithShape="0">
            <a:gsLst>
              <a:gs pos="0">
                <a:srgbClr val="CCFF00"/>
              </a:gs>
              <a:gs pos="100000">
                <a:srgbClr val="FFFF00"/>
              </a:gs>
            </a:gsLst>
            <a:lin ang="10800000" scaled="1"/>
          </a:gradFill>
          <a:ln w="9525" cap="flat">
            <a:noFill/>
            <a:round/>
            <a:headEnd/>
            <a:tailEnd/>
          </a:ln>
          <a:effectLst/>
        </p:spPr>
        <p:txBody>
          <a:bodyPr lIns="0" tIns="39240" rIns="0" bIns="0"/>
          <a:lstStyle/>
          <a:p>
            <a:pPr marL="428625" indent="-323850">
              <a:lnSpc>
                <a:spcPct val="87000"/>
              </a:lnSpc>
              <a:spcAft>
                <a:spcPts val="1425"/>
              </a:spcAft>
              <a:buSzPct val="45000"/>
              <a:buFont typeface="Wingdings" charset="2"/>
              <a:buNone/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</a:pPr>
            <a:endParaRPr lang="en-GB" sz="2400">
              <a:solidFill>
                <a:srgbClr val="000000"/>
              </a:solidFill>
              <a:ea typeface="MS Gothic" charset="-128"/>
            </a:endParaRPr>
          </a:p>
          <a:p>
            <a:pPr marL="428625" indent="-323850">
              <a:lnSpc>
                <a:spcPct val="87000"/>
              </a:lnSpc>
              <a:spcAft>
                <a:spcPts val="1425"/>
              </a:spcAft>
              <a:buSzPct val="45000"/>
              <a:buFont typeface="Wingdings" charset="2"/>
              <a:buNone/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</a:pPr>
            <a:r>
              <a:rPr lang="en-GB" sz="2800" b="1">
                <a:solidFill>
                  <a:srgbClr val="000000"/>
                </a:solidFill>
                <a:ea typeface="MS Gothic" charset="-128"/>
              </a:rPr>
              <a:t>Plurilinguism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3567113" y="4368800"/>
            <a:ext cx="2917825" cy="23749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4775" y="792163"/>
            <a:ext cx="4176713" cy="34559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503238" y="301625"/>
            <a:ext cx="9059862" cy="12509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6629400" y="4367213"/>
            <a:ext cx="2916238" cy="23749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graphicFrame>
        <p:nvGraphicFramePr>
          <p:cNvPr id="31753" name="Object 9"/>
          <p:cNvGraphicFramePr>
            <a:graphicFrameLocks noChangeAspect="1"/>
          </p:cNvGraphicFramePr>
          <p:nvPr/>
        </p:nvGraphicFramePr>
        <p:xfrm>
          <a:off x="10329863" y="3554413"/>
          <a:ext cx="2911475" cy="2374900"/>
        </p:xfrm>
        <a:graphic>
          <a:graphicData uri="http://schemas.openxmlformats.org/presentationml/2006/ole">
            <p:oleObj spid="_x0000_s31753" r:id="rId5" imgW="2072160" imgH="1695600" progId="">
              <p:embed/>
            </p:oleObj>
          </a:graphicData>
        </a:graphic>
      </p:graphicFrame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503238" y="4367213"/>
            <a:ext cx="2916237" cy="23749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pic>
        <p:nvPicPr>
          <p:cNvPr id="31755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3963" y="2519363"/>
            <a:ext cx="3024187" cy="39592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5400675" y="4679950"/>
            <a:ext cx="3959225" cy="1800225"/>
          </a:xfrm>
          <a:prstGeom prst="rect">
            <a:avLst/>
          </a:prstGeom>
          <a:gradFill rotWithShape="0">
            <a:gsLst>
              <a:gs pos="0">
                <a:srgbClr val="3333FF"/>
              </a:gs>
              <a:gs pos="100000">
                <a:srgbClr val="333366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lIns="0" tIns="39240" rIns="0" bIns="0"/>
          <a:lstStyle/>
          <a:p>
            <a:pPr marL="428625" indent="-323850">
              <a:lnSpc>
                <a:spcPct val="87000"/>
              </a:lnSpc>
              <a:spcAft>
                <a:spcPts val="1425"/>
              </a:spcAft>
              <a:buSzPct val="45000"/>
              <a:buFont typeface="Wingdings" charset="2"/>
              <a:buNone/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</a:pPr>
            <a:r>
              <a:rPr lang="en-GB" sz="2400">
                <a:solidFill>
                  <a:srgbClr val="000000"/>
                </a:solidFill>
                <a:ea typeface="MS Gothic" charset="-128"/>
              </a:rPr>
              <a:t>    </a:t>
            </a:r>
          </a:p>
          <a:p>
            <a:pPr marL="428625" indent="-323850" algn="ctr">
              <a:lnSpc>
                <a:spcPct val="87000"/>
              </a:lnSpc>
              <a:spcAft>
                <a:spcPts val="1425"/>
              </a:spcAft>
              <a:buSzPct val="45000"/>
              <a:buFont typeface="Wingdings" charset="2"/>
              <a:buNone/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</a:pPr>
            <a:r>
              <a:rPr lang="en-GB" sz="2400" b="1">
                <a:solidFill>
                  <a:srgbClr val="FFFF00"/>
                </a:solidFill>
                <a:ea typeface="MS Gothic" charset="-128"/>
              </a:rPr>
              <a:t>Erasmus and international projects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5850" y="720725"/>
            <a:ext cx="4679950" cy="3095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238" y="3600450"/>
            <a:ext cx="4535487" cy="32400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223963" y="1441450"/>
            <a:ext cx="2917825" cy="1222375"/>
          </a:xfrm>
          <a:prstGeom prst="rect">
            <a:avLst/>
          </a:prstGeom>
          <a:gradFill rotWithShape="0">
            <a:gsLst>
              <a:gs pos="0">
                <a:srgbClr val="660033"/>
              </a:gs>
              <a:gs pos="100000">
                <a:srgbClr val="339999"/>
              </a:gs>
            </a:gsLst>
            <a:lin ang="14400000" scaled="1"/>
          </a:gradFill>
          <a:ln w="9525" cap="flat">
            <a:noFill/>
            <a:round/>
            <a:headEnd/>
            <a:tailEnd/>
          </a:ln>
          <a:effectLst/>
        </p:spPr>
        <p:txBody>
          <a:bodyPr lIns="0" tIns="39240" rIns="0" bIns="0"/>
          <a:lstStyle/>
          <a:p>
            <a:pPr marL="428625" indent="-323850">
              <a:lnSpc>
                <a:spcPct val="87000"/>
              </a:lnSpc>
              <a:spcAft>
                <a:spcPts val="1425"/>
              </a:spcAft>
              <a:buSzPct val="45000"/>
              <a:buFont typeface="Wingdings" charset="2"/>
              <a:buNone/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</a:pPr>
            <a:endParaRPr lang="en-GB" sz="2400">
              <a:solidFill>
                <a:srgbClr val="000000"/>
              </a:solidFill>
              <a:ea typeface="MS Gothic" charset="-128"/>
            </a:endParaRPr>
          </a:p>
          <a:p>
            <a:pPr marL="428625" indent="-323850">
              <a:lnSpc>
                <a:spcPct val="87000"/>
              </a:lnSpc>
              <a:spcAft>
                <a:spcPts val="1425"/>
              </a:spcAft>
              <a:buSzPct val="45000"/>
              <a:buFont typeface="Wingdings" charset="2"/>
              <a:buNone/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</a:pPr>
            <a:r>
              <a:rPr lang="en-GB" sz="2400">
                <a:solidFill>
                  <a:srgbClr val="000000"/>
                </a:solidFill>
                <a:ea typeface="MS Gothic" charset="-128"/>
              </a:rPr>
              <a:t>         </a:t>
            </a:r>
            <a:r>
              <a:rPr lang="en-GB" sz="2800" b="1">
                <a:solidFill>
                  <a:srgbClr val="FFFFFF"/>
                </a:solidFill>
                <a:ea typeface="MS Gothic" charset="-128"/>
              </a:rPr>
              <a:t>ICT</a:t>
            </a:r>
          </a:p>
          <a:p>
            <a:pPr marL="428625" indent="-323850">
              <a:lnSpc>
                <a:spcPct val="87000"/>
              </a:lnSpc>
              <a:spcAft>
                <a:spcPts val="1425"/>
              </a:spcAft>
              <a:buSzPct val="45000"/>
              <a:buFont typeface="Wingdings" charset="2"/>
              <a:buNone/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</a:pPr>
            <a:endParaRPr lang="en-GB" sz="2400">
              <a:solidFill>
                <a:srgbClr val="000000"/>
              </a:solidFill>
              <a:ea typeface="MS Gothic" charset="-128"/>
            </a:endParaRPr>
          </a:p>
          <a:p>
            <a:pPr marL="428625" indent="-323850">
              <a:lnSpc>
                <a:spcPct val="87000"/>
              </a:lnSpc>
              <a:spcAft>
                <a:spcPts val="1425"/>
              </a:spcAft>
              <a:buSzPct val="45000"/>
              <a:buFont typeface="Wingdings" charset="2"/>
              <a:buNone/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</a:pPr>
            <a:endParaRPr lang="en-GB" sz="2400">
              <a:solidFill>
                <a:srgbClr val="000000"/>
              </a:solidFill>
              <a:ea typeface="MS Gothic" charset="-128"/>
            </a:endParaRPr>
          </a:p>
          <a:p>
            <a:pPr marL="428625" indent="-323850">
              <a:lnSpc>
                <a:spcPct val="87000"/>
              </a:lnSpc>
              <a:spcAft>
                <a:spcPts val="1425"/>
              </a:spcAft>
              <a:buSzPct val="45000"/>
              <a:buFont typeface="Wingdings" charset="2"/>
              <a:buNone/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</a:pPr>
            <a:endParaRPr lang="en-GB" sz="2400">
              <a:solidFill>
                <a:srgbClr val="000000"/>
              </a:solidFill>
              <a:ea typeface="MS Gothic" charset="-128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503238" y="301625"/>
            <a:ext cx="9061450" cy="12525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000000"/>
                </a:solidFill>
                <a:ea typeface="MS Gothic" charset="-128"/>
              </a:rPr>
              <a:t>OUR PROJECTS</a:t>
            </a:r>
          </a:p>
        </p:txBody>
      </p:sp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6081713" y="720725"/>
            <a:ext cx="3349625" cy="1439863"/>
          </a:xfrm>
          <a:prstGeom prst="rect">
            <a:avLst/>
          </a:prstGeom>
          <a:gradFill rotWithShape="0">
            <a:gsLst>
              <a:gs pos="0">
                <a:srgbClr val="2B5600"/>
              </a:gs>
              <a:gs pos="100000">
                <a:srgbClr val="CCFF66"/>
              </a:gs>
            </a:gsLst>
            <a:lin ang="10800000" scaled="1"/>
          </a:gradFill>
          <a:ln w="9525" cap="flat">
            <a:noFill/>
            <a:round/>
            <a:headEnd/>
            <a:tailEnd/>
          </a:ln>
          <a:effectLst/>
        </p:spPr>
        <p:txBody>
          <a:bodyPr lIns="0" tIns="39240" rIns="0" bIns="0"/>
          <a:lstStyle/>
          <a:p>
            <a:pPr marL="428625" indent="-323850">
              <a:lnSpc>
                <a:spcPct val="87000"/>
              </a:lnSpc>
              <a:spcAft>
                <a:spcPts val="1425"/>
              </a:spcAft>
              <a:buSzPct val="45000"/>
              <a:buFont typeface="Wingdings" charset="2"/>
              <a:buNone/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</a:pPr>
            <a:endParaRPr lang="en-GB" sz="2400">
              <a:solidFill>
                <a:srgbClr val="000000"/>
              </a:solidFill>
              <a:ea typeface="MS Gothic" charset="-128"/>
            </a:endParaRPr>
          </a:p>
          <a:p>
            <a:pPr marL="428625" indent="-323850">
              <a:lnSpc>
                <a:spcPct val="87000"/>
              </a:lnSpc>
              <a:spcAft>
                <a:spcPts val="1425"/>
              </a:spcAft>
              <a:buSzPct val="45000"/>
              <a:buFont typeface="Wingdings" charset="2"/>
              <a:buNone/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</a:pPr>
            <a:r>
              <a:rPr lang="en-GB" sz="2800" b="1">
                <a:solidFill>
                  <a:srgbClr val="000000"/>
                </a:solidFill>
                <a:ea typeface="MS Gothic" charset="-128"/>
              </a:rPr>
              <a:t>Peaceful school 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6630988" y="4368800"/>
            <a:ext cx="2917825" cy="23749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39240" rIns="0" bIns="0"/>
          <a:lstStyle/>
          <a:p>
            <a:pPr marL="428625" indent="-323850">
              <a:lnSpc>
                <a:spcPct val="87000"/>
              </a:lnSpc>
              <a:spcAft>
                <a:spcPts val="1425"/>
              </a:spcAft>
              <a:buSzPct val="45000"/>
              <a:buFont typeface="Wingdings" charset="2"/>
              <a:buChar char=""/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</a:pPr>
            <a:r>
              <a:rPr lang="en-GB" sz="2400">
                <a:solidFill>
                  <a:srgbClr val="000000"/>
                </a:solidFill>
                <a:ea typeface="MS Gothic" charset="-128"/>
              </a:rPr>
              <a:t>Erasmus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503238" y="4368800"/>
            <a:ext cx="2917825" cy="23749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325" y="1079500"/>
            <a:ext cx="4416425" cy="33655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16575" y="3055938"/>
            <a:ext cx="3998913" cy="3568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1584325" y="4968875"/>
            <a:ext cx="2917825" cy="1222375"/>
          </a:xfrm>
          <a:prstGeom prst="rect">
            <a:avLst/>
          </a:prstGeom>
          <a:gradFill rotWithShape="0">
            <a:gsLst>
              <a:gs pos="0">
                <a:srgbClr val="FFCCFF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 cap="flat">
            <a:noFill/>
            <a:round/>
            <a:headEnd/>
            <a:tailEnd/>
          </a:ln>
          <a:effectLst/>
        </p:spPr>
        <p:txBody>
          <a:bodyPr lIns="0" tIns="39240" rIns="0" bIns="0"/>
          <a:lstStyle/>
          <a:p>
            <a:pPr marL="428625" indent="-323850">
              <a:lnSpc>
                <a:spcPct val="87000"/>
              </a:lnSpc>
              <a:spcAft>
                <a:spcPts val="1425"/>
              </a:spcAft>
              <a:buSzPct val="45000"/>
              <a:buFont typeface="Wingdings" charset="2"/>
              <a:buNone/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</a:pPr>
            <a:endParaRPr lang="en-GB" sz="2400">
              <a:solidFill>
                <a:srgbClr val="000000"/>
              </a:solidFill>
              <a:ea typeface="MS Gothic" charset="-128"/>
            </a:endParaRPr>
          </a:p>
          <a:p>
            <a:pPr marL="428625" indent="-323850">
              <a:lnSpc>
                <a:spcPct val="87000"/>
              </a:lnSpc>
              <a:spcAft>
                <a:spcPts val="1425"/>
              </a:spcAft>
              <a:buSzPct val="45000"/>
              <a:buFont typeface="Wingdings" charset="2"/>
              <a:buNone/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</a:pPr>
            <a:r>
              <a:rPr lang="en-GB" sz="2800" b="1">
                <a:solidFill>
                  <a:srgbClr val="000000"/>
                </a:solidFill>
                <a:ea typeface="MS Gothic" charset="-128"/>
              </a:rPr>
              <a:t>Coeducation</a:t>
            </a:r>
          </a:p>
          <a:p>
            <a:pPr marL="428625" indent="-323850">
              <a:lnSpc>
                <a:spcPct val="87000"/>
              </a:lnSpc>
              <a:spcAft>
                <a:spcPts val="1425"/>
              </a:spcAft>
              <a:buSzPct val="45000"/>
              <a:buFont typeface="Wingdings" charset="2"/>
              <a:buNone/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</a:pPr>
            <a:endParaRPr lang="en-GB" sz="2400">
              <a:solidFill>
                <a:srgbClr val="000000"/>
              </a:solidFill>
              <a:ea typeface="MS Gothic" charset="-128"/>
            </a:endParaRPr>
          </a:p>
          <a:p>
            <a:pPr marL="428625" indent="-323850">
              <a:lnSpc>
                <a:spcPct val="87000"/>
              </a:lnSpc>
              <a:spcAft>
                <a:spcPts val="1425"/>
              </a:spcAft>
              <a:buSzPct val="45000"/>
              <a:buFont typeface="Wingdings" charset="2"/>
              <a:buNone/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</a:pPr>
            <a:endParaRPr lang="en-GB" sz="2400">
              <a:solidFill>
                <a:srgbClr val="000000"/>
              </a:solidFill>
              <a:ea typeface="MS Gothic" charset="-128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4 Marcador de contenido" descr="IMG-20160913-WA000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60192" y="251445"/>
            <a:ext cx="5886450" cy="3311128"/>
          </a:xfrm>
        </p:spPr>
      </p:pic>
      <p:pic>
        <p:nvPicPr>
          <p:cNvPr id="6" name="5 Imagen" descr="IMG-20160914-WA0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824" y="179437"/>
            <a:ext cx="2724150" cy="3905250"/>
          </a:xfrm>
          <a:prstGeom prst="rect">
            <a:avLst/>
          </a:prstGeom>
        </p:spPr>
      </p:pic>
      <p:pic>
        <p:nvPicPr>
          <p:cNvPr id="7" name="6 Imagen" descr="IMG-20160913-WA00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4328" y="4067869"/>
            <a:ext cx="4391835" cy="2926060"/>
          </a:xfrm>
          <a:prstGeom prst="rect">
            <a:avLst/>
          </a:prstGeom>
        </p:spPr>
      </p:pic>
      <p:pic>
        <p:nvPicPr>
          <p:cNvPr id="9" name="8 Imagen" descr="IMG-20160913-WA003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7824" y="4139877"/>
            <a:ext cx="4437737" cy="295232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312120" y="539477"/>
            <a:ext cx="5887365" cy="5291773"/>
          </a:xfrm>
        </p:spPr>
        <p:txBody>
          <a:bodyPr>
            <a:normAutofit fontScale="85000" lnSpcReduction="20000"/>
          </a:bodyPr>
          <a:lstStyle/>
          <a:p>
            <a:r>
              <a:rPr lang="es-ES" b="1" dirty="0" err="1" smtClean="0"/>
              <a:t>We</a:t>
            </a:r>
            <a:r>
              <a:rPr lang="es-ES" b="1" dirty="0" smtClean="0"/>
              <a:t> are </a:t>
            </a:r>
            <a:r>
              <a:rPr lang="es-ES" b="1" dirty="0" err="1" smtClean="0"/>
              <a:t>Known</a:t>
            </a:r>
            <a:endParaRPr lang="es-ES" b="1" dirty="0" smtClean="0"/>
          </a:p>
          <a:p>
            <a:r>
              <a:rPr lang="es-ES" dirty="0" smtClean="0"/>
              <a:t>- </a:t>
            </a:r>
            <a:r>
              <a:rPr lang="es-ES" dirty="0" err="1" smtClean="0"/>
              <a:t>Monuments</a:t>
            </a:r>
            <a:r>
              <a:rPr lang="es-ES" dirty="0" smtClean="0"/>
              <a:t>. Alhambra</a:t>
            </a:r>
          </a:p>
          <a:p>
            <a:r>
              <a:rPr lang="es-ES" dirty="0" smtClean="0"/>
              <a:t>-</a:t>
            </a:r>
            <a:r>
              <a:rPr lang="es-ES" dirty="0" err="1" smtClean="0"/>
              <a:t>Tourism</a:t>
            </a:r>
            <a:r>
              <a:rPr lang="es-ES" dirty="0" smtClean="0"/>
              <a:t>. </a:t>
            </a:r>
            <a:r>
              <a:rPr lang="es-ES" dirty="0" err="1" smtClean="0"/>
              <a:t>Canary</a:t>
            </a:r>
            <a:r>
              <a:rPr lang="es-ES" dirty="0" smtClean="0"/>
              <a:t> </a:t>
            </a:r>
            <a:r>
              <a:rPr lang="es-ES" dirty="0" err="1" smtClean="0"/>
              <a:t>Islands</a:t>
            </a:r>
            <a:endParaRPr lang="es-ES" dirty="0" smtClean="0"/>
          </a:p>
          <a:p>
            <a:r>
              <a:rPr lang="es-ES" dirty="0" smtClean="0"/>
              <a:t>-</a:t>
            </a:r>
            <a:r>
              <a:rPr lang="es-ES" dirty="0" err="1" smtClean="0"/>
              <a:t>Weather</a:t>
            </a:r>
            <a:r>
              <a:rPr lang="es-ES" dirty="0" smtClean="0"/>
              <a:t>.</a:t>
            </a:r>
          </a:p>
          <a:p>
            <a:r>
              <a:rPr lang="es-ES" dirty="0" smtClean="0"/>
              <a:t>-</a:t>
            </a:r>
            <a:r>
              <a:rPr lang="es-ES" dirty="0" err="1" smtClean="0"/>
              <a:t>Football</a:t>
            </a:r>
            <a:r>
              <a:rPr lang="es-ES" dirty="0" smtClean="0"/>
              <a:t>. El clásico</a:t>
            </a:r>
          </a:p>
          <a:p>
            <a:r>
              <a:rPr lang="es-ES" dirty="0" smtClean="0"/>
              <a:t>-</a:t>
            </a:r>
            <a:r>
              <a:rPr lang="es-ES" dirty="0" err="1" smtClean="0"/>
              <a:t>Music</a:t>
            </a:r>
            <a:r>
              <a:rPr lang="es-ES" dirty="0" smtClean="0"/>
              <a:t> and dance. Flamenco</a:t>
            </a:r>
          </a:p>
          <a:p>
            <a:r>
              <a:rPr lang="es-ES" dirty="0" smtClean="0"/>
              <a:t>-</a:t>
            </a:r>
            <a:r>
              <a:rPr lang="es-ES" dirty="0" err="1" smtClean="0"/>
              <a:t>Bullfight</a:t>
            </a:r>
            <a:endParaRPr lang="es-ES" dirty="0" smtClean="0"/>
          </a:p>
          <a:p>
            <a:r>
              <a:rPr lang="es-ES" dirty="0" smtClean="0"/>
              <a:t>-</a:t>
            </a:r>
            <a:r>
              <a:rPr lang="es-ES" dirty="0" err="1" smtClean="0"/>
              <a:t>Literature</a:t>
            </a:r>
            <a:r>
              <a:rPr lang="es-ES" dirty="0" smtClean="0"/>
              <a:t>. Don </a:t>
            </a:r>
            <a:r>
              <a:rPr lang="es-ES" dirty="0" err="1" smtClean="0"/>
              <a:t>Quixote</a:t>
            </a:r>
            <a:endParaRPr lang="es-ES" dirty="0" smtClean="0"/>
          </a:p>
          <a:p>
            <a:r>
              <a:rPr lang="es-ES" dirty="0" smtClean="0"/>
              <a:t>-</a:t>
            </a:r>
            <a:r>
              <a:rPr lang="es-ES" dirty="0" err="1" smtClean="0"/>
              <a:t>Language</a:t>
            </a:r>
            <a:r>
              <a:rPr lang="es-ES" dirty="0" smtClean="0"/>
              <a:t>. </a:t>
            </a:r>
            <a:r>
              <a:rPr lang="es-ES" dirty="0" err="1" smtClean="0"/>
              <a:t>Spanish</a:t>
            </a:r>
            <a:endParaRPr lang="es-ES" dirty="0" smtClean="0"/>
          </a:p>
          <a:p>
            <a:r>
              <a:rPr lang="es-ES" dirty="0" err="1" smtClean="0"/>
              <a:t>Gastronomy</a:t>
            </a:r>
            <a:endParaRPr lang="es-ES" dirty="0" smtClean="0"/>
          </a:p>
          <a:p>
            <a:r>
              <a:rPr lang="es-ES" dirty="0" smtClean="0"/>
              <a:t>Siesta </a:t>
            </a:r>
            <a:r>
              <a:rPr lang="es-ES" smtClean="0"/>
              <a:t>and Fiesta</a:t>
            </a:r>
            <a:endParaRPr lang="es-ES" dirty="0"/>
          </a:p>
        </p:txBody>
      </p:sp>
      <p:pic>
        <p:nvPicPr>
          <p:cNvPr id="61447" name="Picture 7" descr="http://2.bp.blogspot.com/-oORkX6b4D0k/Tn9gtgmGY_I/AAAAAAAAADo/zxqE7nseVDc/s1600/ALHAMB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800" y="1043533"/>
            <a:ext cx="2466975" cy="1847850"/>
          </a:xfrm>
          <a:prstGeom prst="rect">
            <a:avLst/>
          </a:prstGeom>
          <a:noFill/>
        </p:spPr>
      </p:pic>
      <p:pic>
        <p:nvPicPr>
          <p:cNvPr id="13" name="12 Imagen" descr="PLAY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1792" y="3419798"/>
            <a:ext cx="2816312" cy="1584176"/>
          </a:xfrm>
          <a:prstGeom prst="rect">
            <a:avLst/>
          </a:prstGeom>
        </p:spPr>
      </p:pic>
      <p:pic>
        <p:nvPicPr>
          <p:cNvPr id="14" name="13 Imagen" descr="SU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92640" y="1763613"/>
            <a:ext cx="1583928" cy="1583928"/>
          </a:xfrm>
          <a:prstGeom prst="rect">
            <a:avLst/>
          </a:prstGeom>
        </p:spPr>
      </p:pic>
      <p:pic>
        <p:nvPicPr>
          <p:cNvPr id="15" name="14 Imagen" descr="FLAM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92640" y="4283893"/>
            <a:ext cx="1805271" cy="28803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682625" y="2239963"/>
            <a:ext cx="8569325" cy="17002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2000">
                <a:solidFill>
                  <a:srgbClr val="000000"/>
                </a:solidFill>
                <a:ea typeface="MS Gothic" charset="-128"/>
              </a:rPr>
              <a:t>ALMERIA</a:t>
            </a:r>
          </a:p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7200">
                <a:solidFill>
                  <a:srgbClr val="000000"/>
                </a:solidFill>
                <a:ea typeface="MS Gothic" charset="-128"/>
              </a:rPr>
              <a:t>Our city</a:t>
            </a:r>
          </a:p>
        </p:txBody>
      </p:sp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512888" y="4283075"/>
            <a:ext cx="7056437" cy="19319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503238" y="301625"/>
            <a:ext cx="9070975" cy="12620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38880" rIns="0" bIns="0" anchor="ctr"/>
          <a:lstStyle/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400">
                <a:solidFill>
                  <a:srgbClr val="000000"/>
                </a:solidFill>
                <a:ea typeface="MS Gothic" charset="-128"/>
              </a:rPr>
              <a:t>ALMERIA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2449513"/>
            <a:ext cx="4425950" cy="40306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5114925" y="1851025"/>
            <a:ext cx="4425950" cy="49895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28080" rIns="0" bIns="0"/>
          <a:lstStyle/>
          <a:p>
            <a:pPr marL="342900" indent="-333375" hangingPunct="1">
              <a:spcAft>
                <a:spcPts val="1425"/>
              </a:spcAft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es-ES" sz="2400">
                <a:solidFill>
                  <a:srgbClr val="000000"/>
                </a:solidFill>
                <a:ea typeface="MS Gothic" charset="-128"/>
              </a:rPr>
              <a:t>  </a:t>
            </a:r>
            <a:r>
              <a:rPr lang="es-ES" sz="4800">
                <a:solidFill>
                  <a:srgbClr val="000000"/>
                </a:solidFill>
                <a:ea typeface="MS Gothic" charset="-128"/>
              </a:rPr>
              <a:t>  Almería is in Andalucia (South Spain).     By the Mediterranean Sea.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503238" y="301625"/>
            <a:ext cx="9066212" cy="12573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400">
                <a:solidFill>
                  <a:srgbClr val="000000"/>
                </a:solidFill>
                <a:ea typeface="MS Gothic" charset="-128"/>
              </a:rPr>
              <a:t>     ALMERIA SYMBOLS</a:t>
            </a:r>
          </a:p>
        </p:txBody>
      </p:sp>
      <p:grpSp>
        <p:nvGrpSpPr>
          <p:cNvPr id="12290" name="Group 2"/>
          <p:cNvGrpSpPr>
            <a:grpSpLocks/>
          </p:cNvGrpSpPr>
          <p:nvPr/>
        </p:nvGrpSpPr>
        <p:grpSpPr bwMode="auto">
          <a:xfrm>
            <a:off x="896938" y="1636713"/>
            <a:ext cx="2489200" cy="3365500"/>
            <a:chOff x="565" y="1031"/>
            <a:chExt cx="1568" cy="2120"/>
          </a:xfrm>
        </p:grpSpPr>
        <p:pic>
          <p:nvPicPr>
            <p:cNvPr id="1229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" y="1031"/>
              <a:ext cx="1568" cy="2120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sp>
          <p:nvSpPr>
            <p:cNvPr id="12292" name="Rectangle 4"/>
            <p:cNvSpPr>
              <a:spLocks noChangeArrowheads="1"/>
            </p:cNvSpPr>
            <p:nvPr/>
          </p:nvSpPr>
          <p:spPr bwMode="auto">
            <a:xfrm>
              <a:off x="565" y="1031"/>
              <a:ext cx="1568" cy="2120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325438" y="5280025"/>
            <a:ext cx="4786312" cy="1857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28080" rIns="0" bIns="0"/>
          <a:lstStyle/>
          <a:p>
            <a:pPr marL="342900" indent="-333375" hangingPunct="1">
              <a:spcAft>
                <a:spcPts val="1425"/>
              </a:spcAft>
              <a:buClrTx/>
              <a:buFontTx/>
              <a:buNone/>
              <a:tabLst>
                <a:tab pos="342900" algn="l"/>
                <a:tab pos="682625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6225" algn="l"/>
                <a:tab pos="7072313" algn="l"/>
                <a:tab pos="7523163" algn="l"/>
                <a:tab pos="7972425" algn="l"/>
                <a:tab pos="8421688" algn="l"/>
                <a:tab pos="8870950" algn="l"/>
                <a:tab pos="9320213" algn="l"/>
                <a:tab pos="9769475" algn="l"/>
                <a:tab pos="10218738" algn="l"/>
                <a:tab pos="10668000" algn="l"/>
                <a:tab pos="11122025" algn="l"/>
              </a:tabLst>
            </a:pPr>
            <a:r>
              <a:rPr lang="es-ES" sz="3600">
                <a:solidFill>
                  <a:srgbClr val="000000"/>
                </a:solidFill>
                <a:ea typeface="MS Gothic" charset="-128"/>
              </a:rPr>
              <a:t>	The Indalo is a man holding a rainbow. </a:t>
            </a:r>
          </a:p>
          <a:p>
            <a:pPr marL="342900" indent="-333375" hangingPunct="1">
              <a:spcAft>
                <a:spcPts val="1425"/>
              </a:spcAft>
              <a:buClrTx/>
              <a:buFontTx/>
              <a:buNone/>
              <a:tabLst>
                <a:tab pos="342900" algn="l"/>
                <a:tab pos="682625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6225" algn="l"/>
                <a:tab pos="7072313" algn="l"/>
                <a:tab pos="7523163" algn="l"/>
                <a:tab pos="7972425" algn="l"/>
                <a:tab pos="8421688" algn="l"/>
                <a:tab pos="8870950" algn="l"/>
                <a:tab pos="9320213" algn="l"/>
                <a:tab pos="9769475" algn="l"/>
                <a:tab pos="10218738" algn="l"/>
                <a:tab pos="10668000" algn="l"/>
                <a:tab pos="11122025" algn="l"/>
              </a:tabLst>
            </a:pPr>
            <a:r>
              <a:rPr lang="es-ES" sz="3600">
                <a:solidFill>
                  <a:srgbClr val="000000"/>
                </a:solidFill>
                <a:ea typeface="MS Gothic" charset="-128"/>
              </a:rPr>
              <a:t>   It brings good luck.</a:t>
            </a:r>
          </a:p>
          <a:p>
            <a:pPr marL="342900" indent="-333375" hangingPunct="1">
              <a:spcAft>
                <a:spcPts val="1425"/>
              </a:spcAft>
              <a:buClrTx/>
              <a:buFontTx/>
              <a:buNone/>
              <a:tabLst>
                <a:tab pos="342900" algn="l"/>
                <a:tab pos="682625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6225" algn="l"/>
                <a:tab pos="7072313" algn="l"/>
                <a:tab pos="7523163" algn="l"/>
                <a:tab pos="7972425" algn="l"/>
                <a:tab pos="8421688" algn="l"/>
                <a:tab pos="8870950" algn="l"/>
                <a:tab pos="9320213" algn="l"/>
                <a:tab pos="9769475" algn="l"/>
                <a:tab pos="10218738" algn="l"/>
                <a:tab pos="10668000" algn="l"/>
                <a:tab pos="11122025" algn="l"/>
              </a:tabLst>
            </a:pPr>
            <a:endParaRPr lang="es-ES" sz="3600">
              <a:solidFill>
                <a:srgbClr val="000000"/>
              </a:solidFill>
              <a:ea typeface="MS Gothic" charset="-128"/>
            </a:endParaRPr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0" y="1208088"/>
            <a:ext cx="3676650" cy="5705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9070975" cy="1857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28080" rIns="0" bIns="0" anchor="ctr"/>
          <a:lstStyle/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400" b="1">
                <a:solidFill>
                  <a:srgbClr val="000000"/>
                </a:solidFill>
                <a:ea typeface="MS Gothic" charset="-128"/>
              </a:rPr>
              <a:t>Driest and hottest place in Europe:</a:t>
            </a:r>
          </a:p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400" b="1">
                <a:solidFill>
                  <a:srgbClr val="000000"/>
                </a:solidFill>
                <a:ea typeface="MS Gothic" charset="-128"/>
              </a:rPr>
              <a:t> Cabo de Gata-Níjar Natural Park and the Desert of Tabernas. </a:t>
            </a:r>
          </a:p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s-ES" sz="2400" b="1">
              <a:solidFill>
                <a:srgbClr val="000000"/>
              </a:solidFill>
              <a:ea typeface="MS Gothic" charset="-128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0"/>
            <a:ext cx="10080625" cy="13652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es-ES" b="1">
              <a:solidFill>
                <a:srgbClr val="000000"/>
              </a:solidFill>
              <a:ea typeface="MS Gothic" charset="-128"/>
            </a:endParaRPr>
          </a:p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s-ES" sz="3600" b="1">
                <a:solidFill>
                  <a:srgbClr val="000000"/>
                </a:solidFill>
                <a:ea typeface="MS Gothic" charset="-128"/>
              </a:rPr>
              <a:t>Almeria is a natural film set.</a:t>
            </a:r>
          </a:p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s-ES" sz="3600" b="1">
                <a:solidFill>
                  <a:srgbClr val="000000"/>
                </a:solidFill>
                <a:ea typeface="MS Gothic" charset="-128"/>
              </a:rPr>
              <a:t>Lots of films were shot here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"/>
        <a:ea typeface="MS Gothic"/>
        <a:cs typeface=""/>
      </a:majorFont>
      <a:minorFont>
        <a:latin typeface="Arial"/>
        <a:ea typeface="MS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"/>
        <a:ea typeface="MS Gothic"/>
        <a:cs typeface=""/>
      </a:majorFont>
      <a:minorFont>
        <a:latin typeface="Arial"/>
        <a:ea typeface="MS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Viajes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Viaj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Viajes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34476</TotalTime>
  <Words>387</Words>
  <Application>Microsoft Office PowerPoint</Application>
  <PresentationFormat>Personalizado</PresentationFormat>
  <Paragraphs>106</Paragraphs>
  <Slides>28</Slides>
  <Notes>26</Notes>
  <HiddenSlides>0</HiddenSlides>
  <MMClips>0</MMClips>
  <ScaleCrop>false</ScaleCrop>
  <HeadingPairs>
    <vt:vector size="6" baseType="variant">
      <vt:variant>
        <vt:lpstr>Tema</vt:lpstr>
      </vt:variant>
      <vt:variant>
        <vt:i4>3</vt:i4>
      </vt:variant>
      <vt:variant>
        <vt:lpstr>Servidores OLE incrustados</vt:lpstr>
      </vt:variant>
      <vt:variant>
        <vt:i4>0</vt:i4>
      </vt:variant>
      <vt:variant>
        <vt:lpstr>Títulos de diapositiva</vt:lpstr>
      </vt:variant>
      <vt:variant>
        <vt:i4>28</vt:i4>
      </vt:variant>
    </vt:vector>
  </HeadingPairs>
  <TitlesOfParts>
    <vt:vector size="31" baseType="lpstr">
      <vt:lpstr>Tema de Office</vt:lpstr>
      <vt:lpstr>Tema de Office</vt:lpstr>
      <vt:lpstr>Viajes</vt:lpstr>
      <vt:lpstr>OUR COUNTRY    OUR CITY     OUR SCHOOL </vt:lpstr>
      <vt:lpstr>SPAIN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OUR SCHOOL LOGO </vt:lpstr>
      <vt:lpstr>Our logo in painting history</vt:lpstr>
      <vt:lpstr>       Spanish educative system</vt:lpstr>
      <vt:lpstr>i</vt:lpstr>
      <vt:lpstr>Diapositiva 26</vt:lpstr>
      <vt:lpstr>Diapositiva 27</vt:lpstr>
      <vt:lpstr>Diapositiva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C.E.I.P. GINES MORATA ALMERIA- SPAIN  “F.R.AT.S.” For a respectful and tolerant school</dc:title>
  <dc:creator>YOMISMA</dc:creator>
  <cp:lastModifiedBy>YOMISMA</cp:lastModifiedBy>
  <cp:revision>5</cp:revision>
  <cp:lastPrinted>1601-01-01T00:00:00Z</cp:lastPrinted>
  <dcterms:created xsi:type="dcterms:W3CDTF">1601-01-01T00:00:00Z</dcterms:created>
  <dcterms:modified xsi:type="dcterms:W3CDTF">2018-11-14T11:21:08Z</dcterms:modified>
</cp:coreProperties>
</file>