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1" r:id="rId6"/>
    <p:sldId id="260" r:id="rId7"/>
    <p:sldId id="262" r:id="rId8"/>
    <p:sldId id="264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8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47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65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82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61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06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27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71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16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64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083A-9F88-4198-93BB-EDFAECB31063}" type="datetimeFigureOut">
              <a:rPr lang="it-IT" smtClean="0"/>
              <a:t>06/06/2021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66DC-F7FB-4ECD-8349-B01F990FA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69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920553"/>
            <a:ext cx="7772400" cy="1470025"/>
          </a:xfrm>
        </p:spPr>
        <p:txBody>
          <a:bodyPr/>
          <a:lstStyle/>
          <a:p>
            <a:r>
              <a:rPr lang="it-IT" b="1" dirty="0" smtClean="0"/>
              <a:t>ERASMUS + FRATS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980656"/>
            <a:ext cx="9144000" cy="1752600"/>
          </a:xfrm>
        </p:spPr>
        <p:txBody>
          <a:bodyPr>
            <a:normAutofit/>
          </a:bodyPr>
          <a:lstStyle/>
          <a:p>
            <a:r>
              <a:rPr lang="it-IT" dirty="0" smtClean="0"/>
              <a:t>VIRTUAL MEETING EVENT  7th-10th </a:t>
            </a:r>
            <a:r>
              <a:rPr lang="it-IT" dirty="0" err="1" smtClean="0"/>
              <a:t>June</a:t>
            </a:r>
            <a:r>
              <a:rPr lang="it-IT" dirty="0" smtClean="0"/>
              <a:t> 2021</a:t>
            </a:r>
          </a:p>
          <a:p>
            <a:r>
              <a:rPr lang="it-IT" b="1" i="1" dirty="0" smtClean="0">
                <a:solidFill>
                  <a:schemeClr val="tx1"/>
                </a:solidFill>
              </a:rPr>
              <a:t>Lead a Persona </a:t>
            </a:r>
            <a:r>
              <a:rPr lang="it-IT" b="1" i="1" dirty="0" err="1" smtClean="0">
                <a:solidFill>
                  <a:schemeClr val="tx1"/>
                </a:solidFill>
              </a:rPr>
              <a:t>doll</a:t>
            </a:r>
            <a:r>
              <a:rPr lang="it-IT" b="1" i="1" dirty="0" smtClean="0">
                <a:solidFill>
                  <a:schemeClr val="tx1"/>
                </a:solidFill>
              </a:rPr>
              <a:t> </a:t>
            </a:r>
            <a:r>
              <a:rPr lang="it-IT" b="1" i="1" dirty="0" err="1" smtClean="0">
                <a:solidFill>
                  <a:schemeClr val="tx1"/>
                </a:solidFill>
              </a:rPr>
              <a:t>activity</a:t>
            </a:r>
            <a:r>
              <a:rPr lang="it-IT" b="1" i="1" dirty="0" smtClean="0">
                <a:solidFill>
                  <a:schemeClr val="tx1"/>
                </a:solidFill>
              </a:rPr>
              <a:t> </a:t>
            </a:r>
            <a:endParaRPr lang="it-IT" b="1" i="1" dirty="0" smtClean="0">
              <a:solidFill>
                <a:schemeClr val="tx1"/>
              </a:solidFill>
            </a:endParaRPr>
          </a:p>
          <a:p>
            <a:r>
              <a:rPr lang="it-IT" b="1" i="1" dirty="0" err="1" smtClean="0">
                <a:solidFill>
                  <a:schemeClr val="tx1"/>
                </a:solidFill>
              </a:rPr>
              <a:t>based</a:t>
            </a:r>
            <a:r>
              <a:rPr lang="it-IT" b="1" i="1" dirty="0" smtClean="0">
                <a:solidFill>
                  <a:schemeClr val="tx1"/>
                </a:solidFill>
              </a:rPr>
              <a:t> </a:t>
            </a:r>
            <a:r>
              <a:rPr lang="it-IT" b="1" i="1" dirty="0" smtClean="0">
                <a:solidFill>
                  <a:schemeClr val="tx1"/>
                </a:solidFill>
              </a:rPr>
              <a:t>on </a:t>
            </a:r>
            <a:r>
              <a:rPr lang="it-IT" b="1" i="1" dirty="0" err="1" smtClean="0">
                <a:solidFill>
                  <a:schemeClr val="tx1"/>
                </a:solidFill>
              </a:rPr>
              <a:t>children</a:t>
            </a:r>
            <a:r>
              <a:rPr lang="it-IT" b="1" i="1" dirty="0" smtClean="0">
                <a:solidFill>
                  <a:schemeClr val="tx1"/>
                </a:solidFill>
              </a:rPr>
              <a:t> </a:t>
            </a:r>
            <a:r>
              <a:rPr lang="it-IT" b="1" i="1" dirty="0" smtClean="0">
                <a:solidFill>
                  <a:schemeClr val="tx1"/>
                </a:solidFill>
              </a:rPr>
              <a:t>with </a:t>
            </a:r>
            <a:r>
              <a:rPr lang="it-IT" b="1" i="1" dirty="0" smtClean="0">
                <a:solidFill>
                  <a:schemeClr val="tx1"/>
                </a:solidFill>
              </a:rPr>
              <a:t>special </a:t>
            </a:r>
            <a:r>
              <a:rPr lang="it-IT" b="1" i="1" dirty="0" err="1" smtClean="0">
                <a:solidFill>
                  <a:schemeClr val="tx1"/>
                </a:solidFill>
              </a:rPr>
              <a:t>needs</a:t>
            </a:r>
            <a:endParaRPr lang="it-IT" b="1" i="1" dirty="0" smtClean="0">
              <a:solidFill>
                <a:schemeClr val="tx1"/>
              </a:solidFill>
            </a:endParaRP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7"/>
            <a:ext cx="2265590" cy="28408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88" y="5733256"/>
            <a:ext cx="765235" cy="10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8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3600" b="1" i="1" dirty="0"/>
              <a:t>Lead a Persona </a:t>
            </a:r>
            <a:r>
              <a:rPr lang="it-IT" sz="3600" b="1" i="1" dirty="0" err="1"/>
              <a:t>doll</a:t>
            </a:r>
            <a:r>
              <a:rPr lang="it-IT" sz="3600" b="1" i="1" dirty="0"/>
              <a:t> </a:t>
            </a:r>
            <a:r>
              <a:rPr lang="it-IT" sz="3600" b="1" i="1" dirty="0" err="1"/>
              <a:t>activity</a:t>
            </a:r>
            <a:r>
              <a:rPr lang="it-IT" sz="3600" b="1" i="1" dirty="0"/>
              <a:t> </a:t>
            </a:r>
            <a:br>
              <a:rPr lang="it-IT" sz="3600" b="1" i="1" dirty="0"/>
            </a:br>
            <a:r>
              <a:rPr lang="it-IT" sz="3600" b="1" i="1" dirty="0" err="1"/>
              <a:t>based</a:t>
            </a:r>
            <a:r>
              <a:rPr lang="it-IT" sz="3600" b="1" i="1" dirty="0"/>
              <a:t> on </a:t>
            </a:r>
            <a:r>
              <a:rPr lang="it-IT" sz="3600" b="1" i="1" dirty="0" err="1"/>
              <a:t>children</a:t>
            </a:r>
            <a:r>
              <a:rPr lang="it-IT" sz="3600" b="1" i="1" dirty="0"/>
              <a:t> with special </a:t>
            </a:r>
            <a:r>
              <a:rPr lang="it-IT" sz="3600" b="1" i="1" dirty="0" err="1"/>
              <a:t>needs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b="1" i="1" dirty="0" smtClean="0">
                <a:solidFill>
                  <a:schemeClr val="tx1"/>
                </a:solidFill>
              </a:rPr>
              <a:t/>
            </a:r>
            <a:br>
              <a:rPr lang="it-IT" b="1" i="1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6" y="1988840"/>
            <a:ext cx="7395166" cy="4159780"/>
          </a:xfrm>
        </p:spPr>
      </p:pic>
    </p:spTree>
    <p:extLst>
      <p:ext uri="{BB962C8B-B14F-4D97-AF65-F5344CB8AC3E}">
        <p14:creationId xmlns:p14="http://schemas.microsoft.com/office/powerpoint/2010/main" val="223813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3600" b="1" i="1" dirty="0"/>
              <a:t>Lead a Persona </a:t>
            </a:r>
            <a:r>
              <a:rPr lang="it-IT" sz="3600" b="1" i="1" dirty="0" err="1"/>
              <a:t>doll</a:t>
            </a:r>
            <a:r>
              <a:rPr lang="it-IT" sz="3600" b="1" i="1" dirty="0"/>
              <a:t> </a:t>
            </a:r>
            <a:r>
              <a:rPr lang="it-IT" sz="3600" b="1" i="1" dirty="0" err="1"/>
              <a:t>activity</a:t>
            </a:r>
            <a:r>
              <a:rPr lang="it-IT" sz="3600" b="1" i="1" dirty="0"/>
              <a:t> </a:t>
            </a:r>
            <a:br>
              <a:rPr lang="it-IT" sz="3600" b="1" i="1" dirty="0"/>
            </a:br>
            <a:r>
              <a:rPr lang="it-IT" sz="3600" b="1" i="1" dirty="0" err="1"/>
              <a:t>based</a:t>
            </a:r>
            <a:r>
              <a:rPr lang="it-IT" sz="3600" b="1" i="1" dirty="0"/>
              <a:t> on </a:t>
            </a:r>
            <a:r>
              <a:rPr lang="it-IT" sz="3600" b="1" i="1" dirty="0" err="1"/>
              <a:t>children</a:t>
            </a:r>
            <a:r>
              <a:rPr lang="it-IT" sz="3600" b="1" i="1" dirty="0"/>
              <a:t> with special </a:t>
            </a:r>
            <a:r>
              <a:rPr lang="it-IT" sz="3600" b="1" i="1" dirty="0" err="1"/>
              <a:t>needs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b="1" i="1" dirty="0" smtClean="0">
                <a:solidFill>
                  <a:schemeClr val="tx1"/>
                </a:solidFill>
              </a:rPr>
              <a:t/>
            </a:r>
            <a:br>
              <a:rPr lang="it-IT" b="1" i="1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7" y="1988840"/>
            <a:ext cx="7395164" cy="4159780"/>
          </a:xfrm>
        </p:spPr>
      </p:pic>
    </p:spTree>
    <p:extLst>
      <p:ext uri="{BB962C8B-B14F-4D97-AF65-F5344CB8AC3E}">
        <p14:creationId xmlns:p14="http://schemas.microsoft.com/office/powerpoint/2010/main" val="137929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3600" b="1" i="1" dirty="0" smtClean="0">
                <a:solidFill>
                  <a:schemeClr val="tx1"/>
                </a:solidFill>
              </a:rPr>
              <a:t>Lead a Persona </a:t>
            </a:r>
            <a:r>
              <a:rPr lang="it-IT" sz="3600" b="1" i="1" dirty="0" err="1" smtClean="0">
                <a:solidFill>
                  <a:schemeClr val="tx1"/>
                </a:solidFill>
              </a:rPr>
              <a:t>doll</a:t>
            </a:r>
            <a:r>
              <a:rPr lang="it-IT" sz="3600" b="1" i="1" dirty="0" smtClean="0">
                <a:solidFill>
                  <a:schemeClr val="tx1"/>
                </a:solidFill>
              </a:rPr>
              <a:t> </a:t>
            </a:r>
            <a:r>
              <a:rPr lang="it-IT" sz="3600" b="1" i="1" dirty="0" err="1" smtClean="0">
                <a:solidFill>
                  <a:schemeClr val="tx1"/>
                </a:solidFill>
              </a:rPr>
              <a:t>activity</a:t>
            </a:r>
            <a:r>
              <a:rPr lang="it-IT" sz="3600" b="1" i="1" dirty="0" smtClean="0">
                <a:solidFill>
                  <a:schemeClr val="tx1"/>
                </a:solidFill>
              </a:rPr>
              <a:t> 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sz="3600" b="1" i="1" dirty="0" err="1" smtClean="0">
                <a:solidFill>
                  <a:schemeClr val="tx1"/>
                </a:solidFill>
              </a:rPr>
              <a:t>based</a:t>
            </a:r>
            <a:r>
              <a:rPr lang="it-IT" sz="3600" b="1" i="1" dirty="0" smtClean="0">
                <a:solidFill>
                  <a:schemeClr val="tx1"/>
                </a:solidFill>
              </a:rPr>
              <a:t> </a:t>
            </a:r>
            <a:r>
              <a:rPr lang="it-IT" sz="3600" b="1" i="1" dirty="0" smtClean="0">
                <a:solidFill>
                  <a:schemeClr val="tx1"/>
                </a:solidFill>
              </a:rPr>
              <a:t>on </a:t>
            </a:r>
            <a:r>
              <a:rPr lang="it-IT" sz="3600" b="1" i="1" dirty="0" err="1" smtClean="0">
                <a:solidFill>
                  <a:schemeClr val="tx1"/>
                </a:solidFill>
              </a:rPr>
              <a:t>children</a:t>
            </a:r>
            <a:r>
              <a:rPr lang="it-IT" sz="3600" b="1" i="1" dirty="0" smtClean="0">
                <a:solidFill>
                  <a:schemeClr val="tx1"/>
                </a:solidFill>
              </a:rPr>
              <a:t> </a:t>
            </a:r>
            <a:r>
              <a:rPr lang="it-IT" sz="3600" b="1" i="1" dirty="0" smtClean="0">
                <a:solidFill>
                  <a:schemeClr val="tx1"/>
                </a:solidFill>
              </a:rPr>
              <a:t>with </a:t>
            </a:r>
            <a:r>
              <a:rPr lang="it-IT" sz="3600" b="1" i="1" dirty="0" smtClean="0">
                <a:solidFill>
                  <a:schemeClr val="tx1"/>
                </a:solidFill>
              </a:rPr>
              <a:t>special </a:t>
            </a:r>
            <a:r>
              <a:rPr lang="it-IT" sz="3600" b="1" i="1" dirty="0" err="1" smtClean="0">
                <a:solidFill>
                  <a:schemeClr val="tx1"/>
                </a:solidFill>
              </a:rPr>
              <a:t>needs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b="1" i="1" dirty="0" smtClean="0">
                <a:solidFill>
                  <a:schemeClr val="tx1"/>
                </a:solidFill>
              </a:rPr>
              <a:t/>
            </a:r>
            <a:br>
              <a:rPr lang="it-IT" b="1" i="1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2339876" cy="415978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772816"/>
            <a:ext cx="238976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2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3600" b="1" i="1" dirty="0"/>
              <a:t>Lead a Persona </a:t>
            </a:r>
            <a:r>
              <a:rPr lang="it-IT" sz="3600" b="1" i="1" dirty="0" err="1"/>
              <a:t>doll</a:t>
            </a:r>
            <a:r>
              <a:rPr lang="it-IT" sz="3600" b="1" i="1" dirty="0"/>
              <a:t> </a:t>
            </a:r>
            <a:r>
              <a:rPr lang="it-IT" sz="3600" b="1" i="1" dirty="0" err="1"/>
              <a:t>activity</a:t>
            </a:r>
            <a:r>
              <a:rPr lang="it-IT" sz="3600" b="1" i="1" dirty="0"/>
              <a:t> </a:t>
            </a:r>
            <a:br>
              <a:rPr lang="it-IT" sz="3600" b="1" i="1" dirty="0"/>
            </a:br>
            <a:r>
              <a:rPr lang="it-IT" sz="3600" b="1" i="1" dirty="0" err="1"/>
              <a:t>based</a:t>
            </a:r>
            <a:r>
              <a:rPr lang="it-IT" sz="3600" b="1" i="1" dirty="0"/>
              <a:t> on </a:t>
            </a:r>
            <a:r>
              <a:rPr lang="it-IT" sz="3600" b="1" i="1" dirty="0" err="1"/>
              <a:t>children</a:t>
            </a:r>
            <a:r>
              <a:rPr lang="it-IT" sz="3600" b="1" i="1" dirty="0"/>
              <a:t> with special </a:t>
            </a:r>
            <a:r>
              <a:rPr lang="it-IT" sz="3600" b="1" i="1" dirty="0" err="1"/>
              <a:t>needs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b="1" i="1" dirty="0" smtClean="0">
                <a:solidFill>
                  <a:schemeClr val="tx1"/>
                </a:solidFill>
              </a:rPr>
              <a:t/>
            </a:r>
            <a:br>
              <a:rPr lang="it-IT" b="1" i="1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70" y="1484784"/>
            <a:ext cx="3713460" cy="4951280"/>
          </a:xfrm>
        </p:spPr>
      </p:pic>
    </p:spTree>
    <p:extLst>
      <p:ext uri="{BB962C8B-B14F-4D97-AF65-F5344CB8AC3E}">
        <p14:creationId xmlns:p14="http://schemas.microsoft.com/office/powerpoint/2010/main" val="40993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3600" b="1" i="1" dirty="0"/>
              <a:t>Lead a Persona </a:t>
            </a:r>
            <a:r>
              <a:rPr lang="it-IT" sz="3600" b="1" i="1" dirty="0" err="1"/>
              <a:t>doll</a:t>
            </a:r>
            <a:r>
              <a:rPr lang="it-IT" sz="3600" b="1" i="1" dirty="0"/>
              <a:t> </a:t>
            </a:r>
            <a:r>
              <a:rPr lang="it-IT" sz="3600" b="1" i="1" dirty="0" err="1"/>
              <a:t>activity</a:t>
            </a:r>
            <a:r>
              <a:rPr lang="it-IT" sz="3600" b="1" i="1" dirty="0"/>
              <a:t> </a:t>
            </a:r>
            <a:br>
              <a:rPr lang="it-IT" sz="3600" b="1" i="1" dirty="0"/>
            </a:br>
            <a:r>
              <a:rPr lang="it-IT" sz="3600" b="1" i="1" dirty="0" err="1"/>
              <a:t>based</a:t>
            </a:r>
            <a:r>
              <a:rPr lang="it-IT" sz="3600" b="1" i="1" dirty="0"/>
              <a:t> on </a:t>
            </a:r>
            <a:r>
              <a:rPr lang="it-IT" sz="3600" b="1" i="1" dirty="0" err="1"/>
              <a:t>children</a:t>
            </a:r>
            <a:r>
              <a:rPr lang="it-IT" sz="3600" b="1" i="1" dirty="0"/>
              <a:t> with special </a:t>
            </a:r>
            <a:r>
              <a:rPr lang="it-IT" sz="3600" b="1" i="1" dirty="0" err="1"/>
              <a:t>needs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b="1" i="1" dirty="0" smtClean="0">
                <a:solidFill>
                  <a:schemeClr val="tx1"/>
                </a:solidFill>
              </a:rPr>
              <a:t/>
            </a:r>
            <a:br>
              <a:rPr lang="it-IT" b="1" i="1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51185" y="869295"/>
            <a:ext cx="4557030" cy="6076040"/>
          </a:xfrm>
        </p:spPr>
      </p:pic>
    </p:spTree>
    <p:extLst>
      <p:ext uri="{BB962C8B-B14F-4D97-AF65-F5344CB8AC3E}">
        <p14:creationId xmlns:p14="http://schemas.microsoft.com/office/powerpoint/2010/main" val="203397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3600" b="1" i="1" dirty="0"/>
              <a:t>Lead a Persona </a:t>
            </a:r>
            <a:r>
              <a:rPr lang="it-IT" sz="3600" b="1" i="1" dirty="0" err="1"/>
              <a:t>doll</a:t>
            </a:r>
            <a:r>
              <a:rPr lang="it-IT" sz="3600" b="1" i="1" dirty="0"/>
              <a:t> </a:t>
            </a:r>
            <a:r>
              <a:rPr lang="it-IT" sz="3600" b="1" i="1" dirty="0" err="1"/>
              <a:t>activity</a:t>
            </a:r>
            <a:r>
              <a:rPr lang="it-IT" sz="3600" b="1" i="1" dirty="0"/>
              <a:t> </a:t>
            </a:r>
            <a:br>
              <a:rPr lang="it-IT" sz="3600" b="1" i="1" dirty="0"/>
            </a:br>
            <a:r>
              <a:rPr lang="it-IT" sz="3600" b="1" i="1" dirty="0" err="1"/>
              <a:t>based</a:t>
            </a:r>
            <a:r>
              <a:rPr lang="it-IT" sz="3600" b="1" i="1" dirty="0"/>
              <a:t> on </a:t>
            </a:r>
            <a:r>
              <a:rPr lang="it-IT" sz="3600" b="1" i="1" dirty="0" err="1"/>
              <a:t>children</a:t>
            </a:r>
            <a:r>
              <a:rPr lang="it-IT" sz="3600" b="1" i="1" dirty="0"/>
              <a:t> with special </a:t>
            </a:r>
            <a:r>
              <a:rPr lang="it-IT" sz="3600" b="1" i="1" dirty="0" err="1"/>
              <a:t>needs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b="1" i="1" dirty="0" smtClean="0">
                <a:solidFill>
                  <a:schemeClr val="tx1"/>
                </a:solidFill>
              </a:rPr>
              <a:t/>
            </a:r>
            <a:br>
              <a:rPr lang="it-IT" b="1" i="1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i="1" dirty="0" err="1" smtClean="0"/>
              <a:t>Why</a:t>
            </a:r>
            <a:r>
              <a:rPr lang="it-IT" i="1" dirty="0" smtClean="0"/>
              <a:t> </a:t>
            </a:r>
            <a:r>
              <a:rPr lang="it-IT" i="1" dirty="0" err="1" smtClean="0"/>
              <a:t>doesn’t</a:t>
            </a:r>
            <a:r>
              <a:rPr lang="it-IT" i="1" dirty="0" smtClean="0"/>
              <a:t> </a:t>
            </a:r>
            <a:r>
              <a:rPr lang="it-IT" i="1" dirty="0" err="1" smtClean="0"/>
              <a:t>she</a:t>
            </a:r>
            <a:r>
              <a:rPr lang="it-IT" i="1" dirty="0" smtClean="0"/>
              <a:t> </a:t>
            </a:r>
            <a:r>
              <a:rPr lang="it-IT" i="1" dirty="0" err="1" smtClean="0"/>
              <a:t>speak</a:t>
            </a:r>
            <a:r>
              <a:rPr lang="it-IT" i="1" dirty="0" smtClean="0"/>
              <a:t>?</a:t>
            </a:r>
          </a:p>
          <a:p>
            <a:pPr marL="0" indent="0">
              <a:buNone/>
            </a:pPr>
            <a:r>
              <a:rPr lang="it-IT" i="1" dirty="0" err="1" smtClean="0"/>
              <a:t>Maybe</a:t>
            </a:r>
            <a:r>
              <a:rPr lang="it-IT" i="1" dirty="0" smtClean="0"/>
              <a:t> </a:t>
            </a:r>
            <a:r>
              <a:rPr lang="it-IT" i="1" dirty="0" err="1" smtClean="0"/>
              <a:t>she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little</a:t>
            </a:r>
            <a:r>
              <a:rPr lang="it-IT" i="1" dirty="0" smtClean="0"/>
              <a:t>…</a:t>
            </a:r>
          </a:p>
          <a:p>
            <a:pPr marL="0" indent="0">
              <a:buNone/>
            </a:pPr>
            <a:r>
              <a:rPr lang="it-IT" i="1" dirty="0" err="1" smtClean="0"/>
              <a:t>Maybe</a:t>
            </a:r>
            <a:r>
              <a:rPr lang="it-IT" i="1" dirty="0" smtClean="0"/>
              <a:t> </a:t>
            </a:r>
            <a:r>
              <a:rPr lang="it-IT" i="1" dirty="0" err="1" smtClean="0"/>
              <a:t>she’s</a:t>
            </a:r>
            <a:r>
              <a:rPr lang="it-IT" i="1" dirty="0" smtClean="0"/>
              <a:t> </a:t>
            </a:r>
            <a:r>
              <a:rPr lang="it-IT" i="1" dirty="0" err="1" smtClean="0"/>
              <a:t>shy</a:t>
            </a:r>
            <a:endParaRPr lang="it-IT" i="1" dirty="0" smtClean="0"/>
          </a:p>
          <a:p>
            <a:pPr marL="0" indent="0">
              <a:buNone/>
            </a:pPr>
            <a:r>
              <a:rPr lang="it-IT" i="1" dirty="0" err="1" smtClean="0"/>
              <a:t>She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on a </a:t>
            </a:r>
            <a:r>
              <a:rPr lang="it-IT" i="1" dirty="0" err="1" smtClean="0"/>
              <a:t>wheelchair</a:t>
            </a:r>
            <a:r>
              <a:rPr lang="it-IT" i="1" dirty="0" smtClean="0"/>
              <a:t>… </a:t>
            </a:r>
            <a:r>
              <a:rPr lang="it-IT" i="1" dirty="0" err="1" smtClean="0"/>
              <a:t>perhaps</a:t>
            </a:r>
            <a:r>
              <a:rPr lang="it-IT" i="1" dirty="0" smtClean="0"/>
              <a:t> </a:t>
            </a:r>
            <a:r>
              <a:rPr lang="it-IT" i="1" dirty="0" err="1" smtClean="0"/>
              <a:t>she</a:t>
            </a:r>
            <a:r>
              <a:rPr lang="it-IT" i="1" dirty="0" smtClean="0"/>
              <a:t> </a:t>
            </a:r>
            <a:r>
              <a:rPr lang="it-IT" i="1" dirty="0" err="1" smtClean="0"/>
              <a:t>has</a:t>
            </a:r>
            <a:r>
              <a:rPr lang="it-IT" i="1" dirty="0" smtClean="0"/>
              <a:t> </a:t>
            </a:r>
            <a:r>
              <a:rPr lang="it-IT" i="1" dirty="0" err="1" smtClean="0"/>
              <a:t>broken</a:t>
            </a:r>
            <a:r>
              <a:rPr lang="it-IT" i="1" dirty="0" smtClean="0"/>
              <a:t> </a:t>
            </a:r>
            <a:r>
              <a:rPr lang="it-IT" i="1" dirty="0" err="1" smtClean="0"/>
              <a:t>her</a:t>
            </a:r>
            <a:r>
              <a:rPr lang="it-IT" i="1" dirty="0" smtClean="0"/>
              <a:t> </a:t>
            </a:r>
            <a:r>
              <a:rPr lang="it-IT" i="1" dirty="0" err="1" smtClean="0"/>
              <a:t>legs</a:t>
            </a:r>
            <a:endParaRPr lang="it-IT" i="1" dirty="0" smtClean="0"/>
          </a:p>
          <a:p>
            <a:pPr marL="0" indent="0">
              <a:buNone/>
            </a:pPr>
            <a:r>
              <a:rPr lang="it-IT" i="1" dirty="0" err="1" smtClean="0"/>
              <a:t>She</a:t>
            </a:r>
            <a:r>
              <a:rPr lang="it-IT" i="1" dirty="0" smtClean="0"/>
              <a:t> </a:t>
            </a:r>
            <a:r>
              <a:rPr lang="it-IT" i="1" dirty="0" err="1" smtClean="0"/>
              <a:t>can’t</a:t>
            </a:r>
            <a:r>
              <a:rPr lang="it-IT" i="1" dirty="0" smtClean="0"/>
              <a:t> </a:t>
            </a:r>
            <a:r>
              <a:rPr lang="it-IT" i="1" dirty="0" err="1" smtClean="0"/>
              <a:t>walk</a:t>
            </a:r>
            <a:r>
              <a:rPr lang="it-IT" i="1" dirty="0" smtClean="0"/>
              <a:t> </a:t>
            </a:r>
            <a:r>
              <a:rPr lang="it-IT" i="1" dirty="0" err="1" smtClean="0"/>
              <a:t>because</a:t>
            </a:r>
            <a:r>
              <a:rPr lang="it-IT" i="1" dirty="0" smtClean="0"/>
              <a:t> </a:t>
            </a:r>
            <a:r>
              <a:rPr lang="it-IT" i="1" dirty="0" err="1" smtClean="0"/>
              <a:t>her</a:t>
            </a:r>
            <a:r>
              <a:rPr lang="it-IT" i="1" dirty="0" smtClean="0"/>
              <a:t> </a:t>
            </a:r>
            <a:r>
              <a:rPr lang="it-IT" i="1" dirty="0" err="1" smtClean="0"/>
              <a:t>legs</a:t>
            </a:r>
            <a:r>
              <a:rPr lang="it-IT" i="1" dirty="0" smtClean="0"/>
              <a:t> </a:t>
            </a:r>
            <a:r>
              <a:rPr lang="it-IT" i="1" dirty="0" err="1" smtClean="0"/>
              <a:t>hurt</a:t>
            </a:r>
            <a:endParaRPr lang="it-IT" i="1" dirty="0"/>
          </a:p>
          <a:p>
            <a:pPr marL="0" indent="0">
              <a:buNone/>
            </a:pPr>
            <a:r>
              <a:rPr lang="it-IT" i="1" dirty="0" err="1" smtClean="0"/>
              <a:t>Maybe</a:t>
            </a:r>
            <a:r>
              <a:rPr lang="it-IT" i="1" dirty="0" smtClean="0"/>
              <a:t> </a:t>
            </a:r>
            <a:r>
              <a:rPr lang="it-IT" i="1" dirty="0" err="1" smtClean="0"/>
              <a:t>she’s</a:t>
            </a:r>
            <a:r>
              <a:rPr lang="it-IT" i="1" dirty="0" smtClean="0"/>
              <a:t> </a:t>
            </a:r>
            <a:r>
              <a:rPr lang="it-IT" i="1" dirty="0" err="1" smtClean="0"/>
              <a:t>sick</a:t>
            </a:r>
            <a:endParaRPr lang="it-IT" i="1" dirty="0" smtClean="0"/>
          </a:p>
          <a:p>
            <a:pPr marL="0" indent="0">
              <a:buNone/>
            </a:pPr>
            <a:r>
              <a:rPr lang="it-IT" i="1" dirty="0" err="1" smtClean="0"/>
              <a:t>Maybe</a:t>
            </a:r>
            <a:r>
              <a:rPr lang="it-IT" i="1" dirty="0" smtClean="0"/>
              <a:t> </a:t>
            </a:r>
            <a:r>
              <a:rPr lang="it-IT" i="1" dirty="0" err="1" smtClean="0"/>
              <a:t>she’s</a:t>
            </a:r>
            <a:r>
              <a:rPr lang="it-IT" i="1" dirty="0" smtClean="0"/>
              <a:t> </a:t>
            </a:r>
            <a:r>
              <a:rPr lang="it-IT" i="1" dirty="0" err="1" smtClean="0"/>
              <a:t>got</a:t>
            </a:r>
            <a:r>
              <a:rPr lang="it-IT" i="1" dirty="0" smtClean="0"/>
              <a:t> </a:t>
            </a:r>
            <a:r>
              <a:rPr lang="it-IT" i="1" dirty="0" err="1" smtClean="0"/>
              <a:t>her</a:t>
            </a:r>
            <a:r>
              <a:rPr lang="it-IT" i="1" dirty="0" smtClean="0"/>
              <a:t> </a:t>
            </a:r>
            <a:r>
              <a:rPr lang="it-IT" i="1" dirty="0" err="1" smtClean="0"/>
              <a:t>legs</a:t>
            </a:r>
            <a:r>
              <a:rPr lang="it-IT" i="1" dirty="0" smtClean="0"/>
              <a:t> in a cast…. No </a:t>
            </a:r>
            <a:r>
              <a:rPr lang="it-IT" i="1" dirty="0" err="1" smtClean="0"/>
              <a:t>that’s</a:t>
            </a:r>
            <a:r>
              <a:rPr lang="it-IT" i="1" dirty="0" smtClean="0"/>
              <a:t> </a:t>
            </a:r>
            <a:r>
              <a:rPr lang="it-IT" i="1" dirty="0" err="1" smtClean="0"/>
              <a:t>not</a:t>
            </a:r>
            <a:r>
              <a:rPr lang="it-IT" i="1" dirty="0" smtClean="0"/>
              <a:t> the </a:t>
            </a:r>
            <a:r>
              <a:rPr lang="it-IT" i="1" dirty="0" err="1" smtClean="0"/>
              <a:t>truth</a:t>
            </a:r>
            <a:r>
              <a:rPr lang="it-IT" i="1" dirty="0" smtClean="0"/>
              <a:t>, </a:t>
            </a:r>
            <a:r>
              <a:rPr lang="it-IT" i="1" dirty="0" err="1" smtClean="0"/>
              <a:t>her</a:t>
            </a:r>
            <a:r>
              <a:rPr lang="it-IT" i="1" dirty="0" smtClean="0"/>
              <a:t> </a:t>
            </a:r>
            <a:r>
              <a:rPr lang="it-IT" i="1" dirty="0" err="1" smtClean="0"/>
              <a:t>feet</a:t>
            </a:r>
            <a:r>
              <a:rPr lang="it-IT" i="1" dirty="0" smtClean="0"/>
              <a:t> are soft!</a:t>
            </a:r>
          </a:p>
          <a:p>
            <a:pPr marL="0" indent="0">
              <a:buNone/>
            </a:pPr>
            <a:r>
              <a:rPr lang="it-IT" i="1" dirty="0" err="1" smtClean="0"/>
              <a:t>We</a:t>
            </a:r>
            <a:r>
              <a:rPr lang="it-IT" i="1" dirty="0" smtClean="0"/>
              <a:t> can show </a:t>
            </a:r>
            <a:r>
              <a:rPr lang="it-IT" i="1" dirty="0" err="1" smtClean="0"/>
              <a:t>her</a:t>
            </a:r>
            <a:r>
              <a:rPr lang="it-IT" i="1" dirty="0" smtClean="0"/>
              <a:t> </a:t>
            </a:r>
            <a:r>
              <a:rPr lang="it-IT" i="1" dirty="0" err="1" smtClean="0"/>
              <a:t>how</a:t>
            </a:r>
            <a:r>
              <a:rPr lang="it-IT" i="1" dirty="0" smtClean="0"/>
              <a:t> to </a:t>
            </a:r>
            <a:r>
              <a:rPr lang="it-IT" i="1" dirty="0" err="1" smtClean="0"/>
              <a:t>walk</a:t>
            </a:r>
            <a:r>
              <a:rPr lang="it-IT" i="1" dirty="0" smtClean="0"/>
              <a:t>, </a:t>
            </a:r>
            <a:r>
              <a:rPr lang="it-IT" i="1" dirty="0" err="1" smtClean="0"/>
              <a:t>we</a:t>
            </a:r>
            <a:r>
              <a:rPr lang="it-IT" i="1" dirty="0" smtClean="0"/>
              <a:t> can </a:t>
            </a:r>
            <a:r>
              <a:rPr lang="it-IT" i="1" dirty="0" err="1" smtClean="0"/>
              <a:t>teach</a:t>
            </a:r>
            <a:r>
              <a:rPr lang="it-IT" i="1" dirty="0" smtClean="0"/>
              <a:t> </a:t>
            </a:r>
            <a:r>
              <a:rPr lang="it-IT" i="1" dirty="0" err="1" smtClean="0"/>
              <a:t>her</a:t>
            </a:r>
            <a:r>
              <a:rPr lang="it-IT" i="1" dirty="0" smtClean="0"/>
              <a:t> </a:t>
            </a:r>
            <a:r>
              <a:rPr lang="it-IT" i="1" dirty="0" err="1" smtClean="0"/>
              <a:t>how</a:t>
            </a:r>
            <a:r>
              <a:rPr lang="it-IT" i="1" dirty="0" smtClean="0"/>
              <a:t> to do. </a:t>
            </a:r>
          </a:p>
          <a:p>
            <a:pPr marL="0" indent="0">
              <a:buNone/>
            </a:pPr>
            <a:r>
              <a:rPr lang="it-IT" i="1" dirty="0" err="1" smtClean="0"/>
              <a:t>She</a:t>
            </a:r>
            <a:r>
              <a:rPr lang="it-IT" i="1" dirty="0" smtClean="0"/>
              <a:t> can </a:t>
            </a:r>
            <a:r>
              <a:rPr lang="it-IT" i="1" dirty="0" err="1" smtClean="0"/>
              <a:t>watch</a:t>
            </a:r>
            <a:r>
              <a:rPr lang="it-IT" i="1" dirty="0" smtClean="0"/>
              <a:t> </a:t>
            </a:r>
            <a:r>
              <a:rPr lang="it-IT" i="1" dirty="0" err="1" smtClean="0"/>
              <a:t>how</a:t>
            </a:r>
            <a:r>
              <a:rPr lang="it-IT" i="1" dirty="0" smtClean="0"/>
              <a:t> </a:t>
            </a:r>
            <a:r>
              <a:rPr lang="it-IT" i="1" dirty="0" err="1" smtClean="0"/>
              <a:t>we</a:t>
            </a:r>
            <a:r>
              <a:rPr lang="it-IT" i="1" dirty="0" smtClean="0"/>
              <a:t> do…..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36435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3600" b="1" i="1" dirty="0"/>
              <a:t>Lead a Persona </a:t>
            </a:r>
            <a:r>
              <a:rPr lang="it-IT" sz="3600" b="1" i="1" dirty="0" err="1"/>
              <a:t>doll</a:t>
            </a:r>
            <a:r>
              <a:rPr lang="it-IT" sz="3600" b="1" i="1" dirty="0"/>
              <a:t> </a:t>
            </a:r>
            <a:r>
              <a:rPr lang="it-IT" sz="3600" b="1" i="1" dirty="0" err="1"/>
              <a:t>activity</a:t>
            </a:r>
            <a:r>
              <a:rPr lang="it-IT" sz="3600" b="1" i="1" dirty="0"/>
              <a:t> </a:t>
            </a:r>
            <a:br>
              <a:rPr lang="it-IT" sz="3600" b="1" i="1" dirty="0"/>
            </a:br>
            <a:r>
              <a:rPr lang="it-IT" sz="3600" b="1" i="1" dirty="0" err="1"/>
              <a:t>based</a:t>
            </a:r>
            <a:r>
              <a:rPr lang="it-IT" sz="3600" b="1" i="1" dirty="0"/>
              <a:t> on </a:t>
            </a:r>
            <a:r>
              <a:rPr lang="it-IT" sz="3600" b="1" i="1" dirty="0" err="1"/>
              <a:t>children</a:t>
            </a:r>
            <a:r>
              <a:rPr lang="it-IT" sz="3600" b="1" i="1" dirty="0"/>
              <a:t> with special </a:t>
            </a:r>
            <a:r>
              <a:rPr lang="it-IT" sz="3600" b="1" i="1" dirty="0" err="1"/>
              <a:t>needs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b="1" i="1" dirty="0" smtClean="0">
                <a:solidFill>
                  <a:schemeClr val="tx1"/>
                </a:solidFill>
              </a:rPr>
              <a:t/>
            </a:r>
            <a:br>
              <a:rPr lang="it-IT" b="1" i="1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7692" y="2561629"/>
            <a:ext cx="5248615" cy="2950909"/>
          </a:xfrm>
        </p:spPr>
      </p:pic>
      <p:sp>
        <p:nvSpPr>
          <p:cNvPr id="3" name="CasellaDiTesto 2"/>
          <p:cNvSpPr txBox="1"/>
          <p:nvPr/>
        </p:nvSpPr>
        <p:spPr>
          <a:xfrm>
            <a:off x="539552" y="2259449"/>
            <a:ext cx="23762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 </a:t>
            </a:r>
            <a:r>
              <a:rPr lang="it-IT" sz="2400" b="1" dirty="0" err="1" smtClean="0"/>
              <a:t>jar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wonderful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things</a:t>
            </a:r>
            <a:endParaRPr lang="it-IT" sz="2400" b="1" dirty="0" smtClean="0"/>
          </a:p>
          <a:p>
            <a:endParaRPr lang="it-IT" dirty="0"/>
          </a:p>
          <a:p>
            <a:r>
              <a:rPr lang="it-IT" sz="2000" i="1" dirty="0" err="1" smtClean="0"/>
              <a:t>What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would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you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like</a:t>
            </a:r>
            <a:r>
              <a:rPr lang="it-IT" sz="2000" i="1" dirty="0" smtClean="0"/>
              <a:t> to </a:t>
            </a:r>
            <a:r>
              <a:rPr lang="it-IT" sz="2000" i="1" dirty="0" err="1" smtClean="0"/>
              <a:t>give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Ulla</a:t>
            </a:r>
            <a:r>
              <a:rPr lang="it-IT" sz="2000" i="1" dirty="0" smtClean="0"/>
              <a:t>? </a:t>
            </a:r>
          </a:p>
          <a:p>
            <a:r>
              <a:rPr lang="it-IT" sz="2000" i="1" dirty="0" err="1" smtClean="0"/>
              <a:t>What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could</a:t>
            </a:r>
            <a:r>
              <a:rPr lang="it-IT" sz="2000" i="1" dirty="0" smtClean="0"/>
              <a:t> make </a:t>
            </a:r>
            <a:r>
              <a:rPr lang="it-IT" sz="2000" i="1" dirty="0" err="1" smtClean="0"/>
              <a:t>her</a:t>
            </a:r>
            <a:r>
              <a:rPr lang="it-IT" sz="2000" i="1" dirty="0" smtClean="0"/>
              <a:t> happy?</a:t>
            </a:r>
            <a:endParaRPr lang="it-IT" sz="20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08752" y="558924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A </a:t>
            </a:r>
            <a:r>
              <a:rPr lang="it-IT" sz="2800" b="1" i="1" dirty="0" err="1" smtClean="0"/>
              <a:t>rainbow</a:t>
            </a:r>
            <a:r>
              <a:rPr lang="it-IT" sz="2800" b="1" i="1" dirty="0" smtClean="0"/>
              <a:t>!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356607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3600" b="1" i="1" dirty="0"/>
              <a:t>Lead a Persona </a:t>
            </a:r>
            <a:r>
              <a:rPr lang="it-IT" sz="3600" b="1" i="1" dirty="0" err="1"/>
              <a:t>doll</a:t>
            </a:r>
            <a:r>
              <a:rPr lang="it-IT" sz="3600" b="1" i="1" dirty="0"/>
              <a:t> </a:t>
            </a:r>
            <a:r>
              <a:rPr lang="it-IT" sz="3600" b="1" i="1" dirty="0" err="1"/>
              <a:t>activity</a:t>
            </a:r>
            <a:r>
              <a:rPr lang="it-IT" sz="3600" b="1" i="1" dirty="0"/>
              <a:t> </a:t>
            </a:r>
            <a:br>
              <a:rPr lang="it-IT" sz="3600" b="1" i="1" dirty="0"/>
            </a:br>
            <a:r>
              <a:rPr lang="it-IT" sz="3600" b="1" i="1" dirty="0" err="1"/>
              <a:t>based</a:t>
            </a:r>
            <a:r>
              <a:rPr lang="it-IT" sz="3600" b="1" i="1" dirty="0"/>
              <a:t> on </a:t>
            </a:r>
            <a:r>
              <a:rPr lang="it-IT" sz="3600" b="1" i="1" dirty="0" err="1"/>
              <a:t>children</a:t>
            </a:r>
            <a:r>
              <a:rPr lang="it-IT" sz="3600" b="1" i="1" dirty="0"/>
              <a:t> with special </a:t>
            </a:r>
            <a:r>
              <a:rPr lang="it-IT" sz="3600" b="1" i="1" dirty="0" err="1"/>
              <a:t>needs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b="1" i="1" dirty="0" smtClean="0">
                <a:solidFill>
                  <a:schemeClr val="tx1"/>
                </a:solidFill>
              </a:rPr>
              <a:t/>
            </a:r>
            <a:br>
              <a:rPr lang="it-IT" b="1" i="1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err="1" smtClean="0">
                <a:solidFill>
                  <a:srgbClr val="0070C0"/>
                </a:solidFill>
              </a:rPr>
              <a:t>What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children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suggested</a:t>
            </a:r>
            <a:r>
              <a:rPr lang="it-IT" b="1" dirty="0" smtClean="0">
                <a:solidFill>
                  <a:srgbClr val="0070C0"/>
                </a:solidFill>
              </a:rPr>
              <a:t> to do with and for </a:t>
            </a:r>
            <a:r>
              <a:rPr lang="it-IT" b="1" dirty="0" err="1" smtClean="0">
                <a:solidFill>
                  <a:srgbClr val="0070C0"/>
                </a:solidFill>
              </a:rPr>
              <a:t>Ulla</a:t>
            </a:r>
            <a:endParaRPr lang="it-IT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i="1" dirty="0" err="1" smtClean="0"/>
              <a:t>We</a:t>
            </a:r>
            <a:r>
              <a:rPr lang="it-IT" i="1" dirty="0" smtClean="0"/>
              <a:t> help </a:t>
            </a:r>
            <a:r>
              <a:rPr lang="it-IT" i="1" dirty="0" err="1" smtClean="0"/>
              <a:t>her</a:t>
            </a:r>
            <a:r>
              <a:rPr lang="it-IT" i="1" dirty="0" smtClean="0"/>
              <a:t> to </a:t>
            </a:r>
            <a:r>
              <a:rPr lang="it-IT" i="1" dirty="0" err="1" smtClean="0"/>
              <a:t>walk</a:t>
            </a: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I can </a:t>
            </a:r>
            <a:r>
              <a:rPr lang="it-IT" i="1" dirty="0" smtClean="0"/>
              <a:t>help </a:t>
            </a:r>
            <a:r>
              <a:rPr lang="it-IT" i="1" dirty="0" err="1" smtClean="0"/>
              <a:t>her</a:t>
            </a:r>
            <a:r>
              <a:rPr lang="it-IT" i="1" dirty="0" smtClean="0"/>
              <a:t> to </a:t>
            </a:r>
            <a:r>
              <a:rPr lang="it-IT" i="1" dirty="0" err="1" smtClean="0"/>
              <a:t>sing</a:t>
            </a:r>
            <a:r>
              <a:rPr lang="it-IT" i="1" dirty="0" smtClean="0"/>
              <a:t> </a:t>
            </a:r>
            <a:r>
              <a:rPr lang="it-IT" i="1" dirty="0" smtClean="0"/>
              <a:t>a </a:t>
            </a:r>
            <a:r>
              <a:rPr lang="it-IT" i="1" dirty="0" err="1" smtClean="0"/>
              <a:t>song</a:t>
            </a: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I can </a:t>
            </a:r>
            <a:r>
              <a:rPr lang="it-IT" i="1" dirty="0" err="1" smtClean="0"/>
              <a:t>teach</a:t>
            </a:r>
            <a:r>
              <a:rPr lang="it-IT" i="1" dirty="0" smtClean="0"/>
              <a:t> </a:t>
            </a:r>
            <a:r>
              <a:rPr lang="it-IT" i="1" dirty="0" err="1" smtClean="0"/>
              <a:t>you</a:t>
            </a:r>
            <a:r>
              <a:rPr lang="it-IT" i="1" dirty="0" smtClean="0"/>
              <a:t> to play with the </a:t>
            </a:r>
            <a:r>
              <a:rPr lang="it-IT" i="1" dirty="0" err="1" smtClean="0"/>
              <a:t>sand</a:t>
            </a: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I </a:t>
            </a:r>
            <a:r>
              <a:rPr lang="it-IT" i="1" dirty="0" err="1" smtClean="0"/>
              <a:t>would</a:t>
            </a:r>
            <a:r>
              <a:rPr lang="it-IT" i="1" dirty="0" smtClean="0"/>
              <a:t> </a:t>
            </a:r>
            <a:r>
              <a:rPr lang="it-IT" i="1" dirty="0" err="1" smtClean="0"/>
              <a:t>like</a:t>
            </a:r>
            <a:r>
              <a:rPr lang="it-IT" i="1" dirty="0" smtClean="0"/>
              <a:t> to </a:t>
            </a:r>
            <a:r>
              <a:rPr lang="it-IT" i="1" dirty="0" err="1" smtClean="0"/>
              <a:t>teach</a:t>
            </a:r>
            <a:r>
              <a:rPr lang="it-IT" i="1" dirty="0" smtClean="0"/>
              <a:t> </a:t>
            </a:r>
            <a:r>
              <a:rPr lang="it-IT" i="1" dirty="0" err="1" smtClean="0"/>
              <a:t>her</a:t>
            </a:r>
            <a:r>
              <a:rPr lang="it-IT" i="1" dirty="0" smtClean="0"/>
              <a:t> to ride a bike</a:t>
            </a:r>
          </a:p>
          <a:p>
            <a:pPr marL="0" indent="0">
              <a:buNone/>
            </a:pPr>
            <a:r>
              <a:rPr lang="it-IT" i="1" dirty="0" smtClean="0"/>
              <a:t>Can </a:t>
            </a:r>
            <a:r>
              <a:rPr lang="it-IT" i="1" dirty="0" err="1" smtClean="0"/>
              <a:t>we</a:t>
            </a:r>
            <a:r>
              <a:rPr lang="it-IT" i="1" dirty="0" smtClean="0"/>
              <a:t> do Yoga </a:t>
            </a:r>
            <a:r>
              <a:rPr lang="it-IT" i="1" dirty="0" err="1" smtClean="0"/>
              <a:t>exercises</a:t>
            </a:r>
            <a:r>
              <a:rPr lang="it-IT" i="1" dirty="0" smtClean="0"/>
              <a:t> with </a:t>
            </a:r>
            <a:r>
              <a:rPr lang="it-IT" i="1" dirty="0" err="1" smtClean="0"/>
              <a:t>Ulla</a:t>
            </a:r>
            <a:r>
              <a:rPr lang="it-IT" i="1" dirty="0" smtClean="0"/>
              <a:t>?</a:t>
            </a:r>
          </a:p>
          <a:p>
            <a:pPr marL="0" indent="0">
              <a:buNone/>
            </a:pPr>
            <a:r>
              <a:rPr lang="it-IT" i="1" dirty="0" smtClean="0"/>
              <a:t>I </a:t>
            </a:r>
            <a:r>
              <a:rPr lang="it-IT" i="1" dirty="0" err="1" smtClean="0"/>
              <a:t>would</a:t>
            </a:r>
            <a:r>
              <a:rPr lang="it-IT" i="1" dirty="0" smtClean="0"/>
              <a:t> </a:t>
            </a:r>
            <a:r>
              <a:rPr lang="it-IT" i="1" dirty="0" err="1" smtClean="0"/>
              <a:t>like</a:t>
            </a:r>
            <a:r>
              <a:rPr lang="it-IT" i="1" dirty="0" smtClean="0"/>
              <a:t> to play with </a:t>
            </a:r>
            <a:r>
              <a:rPr lang="it-IT" i="1" dirty="0" err="1" smtClean="0"/>
              <a:t>her</a:t>
            </a: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I love </a:t>
            </a:r>
            <a:r>
              <a:rPr lang="it-IT" i="1" dirty="0" err="1" smtClean="0"/>
              <a:t>her</a:t>
            </a: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I </a:t>
            </a:r>
            <a:r>
              <a:rPr lang="it-IT" i="1" dirty="0" err="1" smtClean="0"/>
              <a:t>would</a:t>
            </a:r>
            <a:r>
              <a:rPr lang="it-IT" i="1" dirty="0" smtClean="0"/>
              <a:t> </a:t>
            </a:r>
            <a:r>
              <a:rPr lang="it-IT" i="1" dirty="0" err="1" smtClean="0"/>
              <a:t>like</a:t>
            </a:r>
            <a:r>
              <a:rPr lang="it-IT" i="1" dirty="0" smtClean="0"/>
              <a:t> to </a:t>
            </a:r>
            <a:r>
              <a:rPr lang="it-IT" i="1" dirty="0" err="1" smtClean="0"/>
              <a:t>offer</a:t>
            </a:r>
            <a:r>
              <a:rPr lang="it-IT" i="1" dirty="0" smtClean="0"/>
              <a:t> </a:t>
            </a:r>
            <a:r>
              <a:rPr lang="it-IT" i="1" dirty="0" err="1" smtClean="0"/>
              <a:t>her</a:t>
            </a:r>
            <a:r>
              <a:rPr lang="it-IT" i="1" dirty="0" smtClean="0"/>
              <a:t> a </a:t>
            </a:r>
            <a:r>
              <a:rPr lang="it-IT" i="1" dirty="0" err="1" smtClean="0"/>
              <a:t>tree</a:t>
            </a:r>
            <a:r>
              <a:rPr lang="it-IT" i="1" dirty="0" smtClean="0"/>
              <a:t>, so </a:t>
            </a:r>
            <a:r>
              <a:rPr lang="it-IT" i="1" dirty="0" err="1" smtClean="0"/>
              <a:t>she</a:t>
            </a:r>
            <a:r>
              <a:rPr lang="it-IT" i="1" dirty="0" smtClean="0"/>
              <a:t> </a:t>
            </a:r>
            <a:r>
              <a:rPr lang="it-IT" i="1" dirty="0" err="1" smtClean="0"/>
              <a:t>will</a:t>
            </a:r>
            <a:r>
              <a:rPr lang="it-IT" i="1" dirty="0" smtClean="0"/>
              <a:t> be happy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83651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3600" b="1" i="1" dirty="0"/>
              <a:t>Lead a Persona </a:t>
            </a:r>
            <a:r>
              <a:rPr lang="it-IT" sz="3600" b="1" i="1" dirty="0" err="1"/>
              <a:t>doll</a:t>
            </a:r>
            <a:r>
              <a:rPr lang="it-IT" sz="3600" b="1" i="1" dirty="0"/>
              <a:t> </a:t>
            </a:r>
            <a:r>
              <a:rPr lang="it-IT" sz="3600" b="1" i="1" dirty="0" err="1"/>
              <a:t>activity</a:t>
            </a:r>
            <a:r>
              <a:rPr lang="it-IT" sz="3600" b="1" i="1" dirty="0"/>
              <a:t> </a:t>
            </a:r>
            <a:br>
              <a:rPr lang="it-IT" sz="3600" b="1" i="1" dirty="0"/>
            </a:br>
            <a:r>
              <a:rPr lang="it-IT" sz="3600" b="1" i="1" dirty="0" err="1"/>
              <a:t>based</a:t>
            </a:r>
            <a:r>
              <a:rPr lang="it-IT" sz="3600" b="1" i="1" dirty="0"/>
              <a:t> on </a:t>
            </a:r>
            <a:r>
              <a:rPr lang="it-IT" sz="3600" b="1" i="1" dirty="0" err="1"/>
              <a:t>children</a:t>
            </a:r>
            <a:r>
              <a:rPr lang="it-IT" sz="3600" b="1" i="1" dirty="0"/>
              <a:t> with special </a:t>
            </a:r>
            <a:r>
              <a:rPr lang="it-IT" sz="3600" b="1" i="1" dirty="0" err="1"/>
              <a:t>needs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b="1" i="1" dirty="0" smtClean="0">
                <a:solidFill>
                  <a:schemeClr val="tx1"/>
                </a:solidFill>
              </a:rPr>
              <a:t/>
            </a:r>
            <a:br>
              <a:rPr lang="it-IT" b="1" i="1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15742"/>
            <a:ext cx="4884487" cy="4912477"/>
          </a:xfrm>
        </p:spPr>
      </p:pic>
    </p:spTree>
    <p:extLst>
      <p:ext uri="{BB962C8B-B14F-4D97-AF65-F5344CB8AC3E}">
        <p14:creationId xmlns:p14="http://schemas.microsoft.com/office/powerpoint/2010/main" val="40004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3600" b="1" i="1" dirty="0" smtClean="0">
                <a:solidFill>
                  <a:schemeClr val="tx1"/>
                </a:solidFill>
              </a:rPr>
              <a:t>Lead a Persona </a:t>
            </a:r>
            <a:r>
              <a:rPr lang="it-IT" sz="3600" b="1" i="1" dirty="0" err="1" smtClean="0">
                <a:solidFill>
                  <a:schemeClr val="tx1"/>
                </a:solidFill>
              </a:rPr>
              <a:t>doll</a:t>
            </a:r>
            <a:r>
              <a:rPr lang="it-IT" sz="3600" b="1" i="1" dirty="0" smtClean="0">
                <a:solidFill>
                  <a:schemeClr val="tx1"/>
                </a:solidFill>
              </a:rPr>
              <a:t> </a:t>
            </a:r>
            <a:r>
              <a:rPr lang="it-IT" sz="3600" b="1" i="1" dirty="0" err="1" smtClean="0">
                <a:solidFill>
                  <a:schemeClr val="tx1"/>
                </a:solidFill>
              </a:rPr>
              <a:t>activity</a:t>
            </a:r>
            <a:r>
              <a:rPr lang="it-IT" sz="3600" b="1" i="1" dirty="0" smtClean="0">
                <a:solidFill>
                  <a:schemeClr val="tx1"/>
                </a:solidFill>
              </a:rPr>
              <a:t> 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sz="3600" b="1" i="1" dirty="0" err="1" smtClean="0">
                <a:solidFill>
                  <a:schemeClr val="tx1"/>
                </a:solidFill>
              </a:rPr>
              <a:t>based</a:t>
            </a:r>
            <a:r>
              <a:rPr lang="it-IT" sz="3600" b="1" i="1" dirty="0" smtClean="0">
                <a:solidFill>
                  <a:schemeClr val="tx1"/>
                </a:solidFill>
              </a:rPr>
              <a:t> </a:t>
            </a:r>
            <a:r>
              <a:rPr lang="it-IT" sz="3600" b="1" i="1" dirty="0" smtClean="0">
                <a:solidFill>
                  <a:schemeClr val="tx1"/>
                </a:solidFill>
              </a:rPr>
              <a:t>on </a:t>
            </a:r>
            <a:r>
              <a:rPr lang="it-IT" sz="3600" b="1" i="1" dirty="0" err="1" smtClean="0">
                <a:solidFill>
                  <a:schemeClr val="tx1"/>
                </a:solidFill>
              </a:rPr>
              <a:t>children</a:t>
            </a:r>
            <a:r>
              <a:rPr lang="it-IT" sz="3600" b="1" i="1" dirty="0" smtClean="0">
                <a:solidFill>
                  <a:schemeClr val="tx1"/>
                </a:solidFill>
              </a:rPr>
              <a:t> </a:t>
            </a:r>
            <a:r>
              <a:rPr lang="it-IT" sz="3600" b="1" i="1" dirty="0" smtClean="0">
                <a:solidFill>
                  <a:schemeClr val="tx1"/>
                </a:solidFill>
              </a:rPr>
              <a:t>with </a:t>
            </a:r>
            <a:r>
              <a:rPr lang="it-IT" sz="3600" b="1" i="1" dirty="0" smtClean="0">
                <a:solidFill>
                  <a:schemeClr val="tx1"/>
                </a:solidFill>
              </a:rPr>
              <a:t>special </a:t>
            </a:r>
            <a:r>
              <a:rPr lang="it-IT" sz="3600" b="1" i="1" dirty="0" err="1" smtClean="0">
                <a:solidFill>
                  <a:schemeClr val="tx1"/>
                </a:solidFill>
              </a:rPr>
              <a:t>needs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b="1" i="1" dirty="0" smtClean="0">
                <a:solidFill>
                  <a:schemeClr val="tx1"/>
                </a:solidFill>
              </a:rPr>
              <a:t/>
            </a:r>
            <a:br>
              <a:rPr lang="it-IT" b="1" i="1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6" y="1988840"/>
            <a:ext cx="7395166" cy="4159781"/>
          </a:xfrm>
        </p:spPr>
      </p:pic>
    </p:spTree>
    <p:extLst>
      <p:ext uri="{BB962C8B-B14F-4D97-AF65-F5344CB8AC3E}">
        <p14:creationId xmlns:p14="http://schemas.microsoft.com/office/powerpoint/2010/main" val="285523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4000" b="1" i="1" dirty="0" smtClean="0">
                <a:solidFill>
                  <a:schemeClr val="tx1"/>
                </a:solidFill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</a:rPr>
            </a:br>
            <a:r>
              <a:rPr lang="it-IT" sz="3600" b="1" i="1" dirty="0"/>
              <a:t>Lead a Persona </a:t>
            </a:r>
            <a:r>
              <a:rPr lang="it-IT" sz="3600" b="1" i="1" dirty="0" err="1"/>
              <a:t>doll</a:t>
            </a:r>
            <a:r>
              <a:rPr lang="it-IT" sz="3600" b="1" i="1" dirty="0"/>
              <a:t> </a:t>
            </a:r>
            <a:r>
              <a:rPr lang="it-IT" sz="3600" b="1" i="1" dirty="0" err="1"/>
              <a:t>activity</a:t>
            </a:r>
            <a:r>
              <a:rPr lang="it-IT" sz="3600" b="1" i="1" dirty="0"/>
              <a:t> </a:t>
            </a:r>
            <a:br>
              <a:rPr lang="it-IT" sz="3600" b="1" i="1" dirty="0"/>
            </a:br>
            <a:r>
              <a:rPr lang="it-IT" sz="3600" b="1" i="1" dirty="0" err="1"/>
              <a:t>based</a:t>
            </a:r>
            <a:r>
              <a:rPr lang="it-IT" sz="3600" b="1" i="1" dirty="0"/>
              <a:t> on </a:t>
            </a:r>
            <a:r>
              <a:rPr lang="it-IT" sz="3600" b="1" i="1" dirty="0" err="1"/>
              <a:t>children</a:t>
            </a:r>
            <a:r>
              <a:rPr lang="it-IT" sz="3600" b="1" i="1" dirty="0"/>
              <a:t> with special </a:t>
            </a:r>
            <a:r>
              <a:rPr lang="it-IT" sz="3600" b="1" i="1" dirty="0" err="1"/>
              <a:t>needs</a:t>
            </a:r>
            <a:r>
              <a:rPr lang="it-IT" sz="3600" b="1" i="1" dirty="0" smtClean="0">
                <a:solidFill>
                  <a:schemeClr val="tx1"/>
                </a:solidFill>
              </a:rPr>
              <a:t/>
            </a:r>
            <a:br>
              <a:rPr lang="it-IT" sz="3600" b="1" i="1" dirty="0" smtClean="0">
                <a:solidFill>
                  <a:schemeClr val="tx1"/>
                </a:solidFill>
              </a:rPr>
            </a:br>
            <a:r>
              <a:rPr lang="it-IT" b="1" i="1" dirty="0" smtClean="0">
                <a:solidFill>
                  <a:schemeClr val="tx1"/>
                </a:solidFill>
              </a:rPr>
              <a:t/>
            </a:r>
            <a:br>
              <a:rPr lang="it-IT" b="1" i="1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5" y="1988840"/>
            <a:ext cx="7395169" cy="4159781"/>
          </a:xfrm>
        </p:spPr>
      </p:pic>
    </p:spTree>
    <p:extLst>
      <p:ext uri="{BB962C8B-B14F-4D97-AF65-F5344CB8AC3E}">
        <p14:creationId xmlns:p14="http://schemas.microsoft.com/office/powerpoint/2010/main" val="3471660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193</Words>
  <Application>Microsoft Office PowerPoint</Application>
  <PresentationFormat>Presentazione su schermo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ERASMUS + FRATS</vt:lpstr>
      <vt:lpstr>  Lead a Persona doll activity  based on children with special needs  </vt:lpstr>
      <vt:lpstr>  Lead a Persona doll activity  based on children with special needs  </vt:lpstr>
      <vt:lpstr>  Lead a Persona doll activity  based on children with special needs  </vt:lpstr>
      <vt:lpstr>  Lead a Persona doll activity  based on children with special needs  </vt:lpstr>
      <vt:lpstr>  Lead a Persona doll activity  based on children with special needs  </vt:lpstr>
      <vt:lpstr>  Lead a Persona doll activity  based on children with special needs  </vt:lpstr>
      <vt:lpstr>  Lead a Persona doll activity  based on children with special needs  </vt:lpstr>
      <vt:lpstr>  Lead a Persona doll activity  based on children with special needs  </vt:lpstr>
      <vt:lpstr>  Lead a Persona doll activity  based on children with special needs  </vt:lpstr>
      <vt:lpstr>  Lead a Persona doll activity  based on children with special needs  </vt:lpstr>
      <vt:lpstr>  Lead a Persona doll activity  based on children with special needs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FRATS</dc:title>
  <dc:creator>Utente Windows</dc:creator>
  <cp:lastModifiedBy>Utente Windows</cp:lastModifiedBy>
  <cp:revision>5</cp:revision>
  <dcterms:created xsi:type="dcterms:W3CDTF">2021-06-06T09:35:39Z</dcterms:created>
  <dcterms:modified xsi:type="dcterms:W3CDTF">2021-06-06T17:50:59Z</dcterms:modified>
</cp:coreProperties>
</file>