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BE58-5C57-4893-B393-0DF710FCC624}" type="datetimeFigureOut">
              <a:rPr lang="fr-FR" smtClean="0"/>
              <a:pPr/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E977-E31C-4736-86FC-41F3D8A120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fr-FR" dirty="0" err="1" smtClean="0"/>
              <a:t>Italian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: The 24th of </a:t>
            </a:r>
            <a:r>
              <a:rPr lang="fr-FR" dirty="0" err="1" smtClean="0"/>
              <a:t>January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celebrated</a:t>
            </a:r>
            <a:r>
              <a:rPr lang="fr-FR" dirty="0" smtClean="0"/>
              <a:t> </a:t>
            </a:r>
            <a:r>
              <a:rPr lang="fr-FR" dirty="0" err="1" smtClean="0"/>
              <a:t>Italia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3108" y="2357430"/>
            <a:ext cx="4286280" cy="328137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Set Icons Symbols Of Italy. Flag And Map, Colosseum And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714908" cy="33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Pupils</a:t>
            </a:r>
            <a:r>
              <a:rPr lang="fr-FR" sz="2800" dirty="0" smtClean="0"/>
              <a:t> </a:t>
            </a:r>
            <a:r>
              <a:rPr lang="fr-FR" sz="2800" dirty="0" err="1" smtClean="0"/>
              <a:t>did</a:t>
            </a:r>
            <a:r>
              <a:rPr lang="fr-FR" sz="2800" dirty="0" smtClean="0"/>
              <a:t> </a:t>
            </a:r>
            <a:r>
              <a:rPr lang="fr-FR" sz="2800" dirty="0" err="1" smtClean="0"/>
              <a:t>differents</a:t>
            </a:r>
            <a:r>
              <a:rPr lang="fr-FR" sz="2800" dirty="0" smtClean="0"/>
              <a:t> workshops on the </a:t>
            </a:r>
            <a:r>
              <a:rPr lang="fr-FR" sz="2800" dirty="0" err="1" smtClean="0"/>
              <a:t>theme</a:t>
            </a:r>
            <a:r>
              <a:rPr lang="fr-FR" sz="2800" dirty="0" smtClean="0"/>
              <a:t> of </a:t>
            </a:r>
            <a:r>
              <a:rPr lang="fr-FR" sz="2800" dirty="0" err="1" smtClean="0"/>
              <a:t>Italy</a:t>
            </a:r>
            <a:r>
              <a:rPr lang="fr-FR" sz="2800" dirty="0" smtClean="0"/>
              <a:t>. </a:t>
            </a:r>
            <a:br>
              <a:rPr lang="fr-FR" sz="2800" dirty="0" smtClean="0"/>
            </a:br>
            <a:r>
              <a:rPr lang="fr-FR" sz="2800" dirty="0" err="1" smtClean="0"/>
              <a:t>Making</a:t>
            </a:r>
            <a:r>
              <a:rPr lang="fr-FR" sz="2800" dirty="0" smtClean="0"/>
              <a:t> an </a:t>
            </a:r>
            <a:r>
              <a:rPr lang="fr-FR" sz="2800" dirty="0" err="1" smtClean="0"/>
              <a:t>articulated</a:t>
            </a:r>
            <a:r>
              <a:rPr lang="fr-FR" sz="2800" dirty="0" smtClean="0"/>
              <a:t> </a:t>
            </a:r>
            <a:r>
              <a:rPr lang="fr-FR" sz="2800" dirty="0" err="1" smtClean="0"/>
              <a:t>harlequin</a:t>
            </a:r>
            <a:endParaRPr lang="fr-FR" sz="2800" dirty="0"/>
          </a:p>
        </p:txBody>
      </p:sp>
      <p:pic>
        <p:nvPicPr>
          <p:cNvPr id="5" name="Espace réservé du contenu 4" descr="G:\Erasmus Espagne\photos 2ème année\matinée italienne\arlequin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571744"/>
            <a:ext cx="2686040" cy="20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5" descr="G:\Erasmus Espagne\photos 2ème année\matinée italienne\arlequin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714488"/>
            <a:ext cx="35385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G:\Erasmus Espagne\photos 2ème année\matinée italienne\arlequin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228975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Revisit</a:t>
            </a:r>
            <a:r>
              <a:rPr lang="fr-FR" dirty="0" smtClean="0"/>
              <a:t> the Mona </a:t>
            </a:r>
            <a:r>
              <a:rPr lang="fr-FR" dirty="0"/>
              <a:t>L</a:t>
            </a:r>
            <a:r>
              <a:rPr lang="fr-FR" dirty="0" smtClean="0"/>
              <a:t>isa</a:t>
            </a:r>
            <a:endParaRPr lang="fr-FR" dirty="0"/>
          </a:p>
        </p:txBody>
      </p:sp>
      <p:pic>
        <p:nvPicPr>
          <p:cNvPr id="7" name="Espace réservé du contenu 6" descr="G:\Erasmus Espagne\photos 2ème année\matinée italienne\art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286148" cy="21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G:\Erasmus Espagne\photos 2ème année\matinée italienne\ar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4147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G:\Erasmus Espagne\photos 2ème année\matinée italienne\art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Make</a:t>
            </a:r>
            <a:r>
              <a:rPr lang="fr-FR" dirty="0" smtClean="0"/>
              <a:t> a tiramisu and taste </a:t>
            </a:r>
            <a:r>
              <a:rPr lang="fr-FR" dirty="0" err="1" smtClean="0"/>
              <a:t>it!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G:\Erasmus Espagne\photos 2ème année\matinée italienne\cuisin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928958" cy="19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G:\Erasmus Espagne\photos 2ème année\matinée italienne\cuisin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299085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G:\Erasmus Espagne\photos 2ème année\matinée italienne\cuisine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357694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</a:t>
            </a:r>
            <a:r>
              <a:rPr lang="en-US" sz="4000" dirty="0" smtClean="0"/>
              <a:t>ake a mask in the Venetian way</a:t>
            </a:r>
            <a:endParaRPr lang="fr-FR" sz="4000" dirty="0"/>
          </a:p>
        </p:txBody>
      </p:sp>
      <p:pic>
        <p:nvPicPr>
          <p:cNvPr id="4" name="Espace réservé du contenu 3" descr="G:\Erasmus Espagne\photos 2ème année\matinée italienne\masque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2201002" cy="39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G:\Erasmus Espagne\photos 2ème année\matinée italienne\masqu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15883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G:\Erasmus Espagne\photos 2ème année\matinée italienne\masque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857364"/>
            <a:ext cx="19760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G:\Erasmus Espagne\photos 2ème année\matinée italienne\masque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00570"/>
            <a:ext cx="28003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Dance, sing, read Pinocchio and present our stay in Italy in October</a:t>
            </a:r>
            <a:endParaRPr lang="fr-FR" sz="3600" dirty="0"/>
          </a:p>
        </p:txBody>
      </p:sp>
      <p:pic>
        <p:nvPicPr>
          <p:cNvPr id="7" name="Espace réservé du contenu 6" descr="G:\Erasmus Espagne\photos 2ème année\matinée italienne\trip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27813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G:\Erasmus Espagne\photos 2ème année\matinée italienne\trip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357694"/>
            <a:ext cx="2286015" cy="17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8" descr="G:\Erasmus Espagne\photos 2ème année\matinée italienne\danse 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31861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G:\Erasmus Espagne\photos 2ème année\matinée italienne\lectur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062291" cy="19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54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Italian week: The 24th of January, we celebrated Italia! </vt:lpstr>
      <vt:lpstr>Pupils did differents workshops on the theme of Italy.  Making an articulated harlequin</vt:lpstr>
      <vt:lpstr>Revisit the Mona Lisa</vt:lpstr>
      <vt:lpstr>Make a tiramisu and taste it! </vt:lpstr>
      <vt:lpstr>Make a mask in the Venetian way</vt:lpstr>
      <vt:lpstr>Dance, sing, read Pinocchio and present our stay in Italy in October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week: The 24th of January, we celebrated Italia!</dc:title>
  <dc:creator>Utilisateur</dc:creator>
  <cp:lastModifiedBy>Utilisateur</cp:lastModifiedBy>
  <cp:revision>4</cp:revision>
  <dcterms:created xsi:type="dcterms:W3CDTF">2020-01-26T17:20:56Z</dcterms:created>
  <dcterms:modified xsi:type="dcterms:W3CDTF">2020-01-26T17:57:02Z</dcterms:modified>
</cp:coreProperties>
</file>