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32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3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6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6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5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7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5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5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3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9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3315" y="1698902"/>
            <a:ext cx="9448800" cy="1825096"/>
          </a:xfrm>
        </p:spPr>
        <p:txBody>
          <a:bodyPr/>
          <a:lstStyle/>
          <a:p>
            <a:r>
              <a:rPr lang="lt-LT" dirty="0" smtClean="0"/>
              <a:t>ITALIAN WEEK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1050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15" y="1184368"/>
            <a:ext cx="674126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900897"/>
            <a:ext cx="8610600" cy="1293028"/>
          </a:xfrm>
        </p:spPr>
        <p:txBody>
          <a:bodyPr/>
          <a:lstStyle/>
          <a:p>
            <a:r>
              <a:rPr lang="lt-LT" dirty="0" err="1" smtClean="0"/>
              <a:t>Where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Italy</a:t>
            </a:r>
            <a:r>
              <a:rPr lang="lt-LT" dirty="0" smtClean="0"/>
              <a:t>, CERTALDO...?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18891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57" y="633744"/>
            <a:ext cx="8610600" cy="1293028"/>
          </a:xfrm>
        </p:spPr>
        <p:txBody>
          <a:bodyPr/>
          <a:lstStyle/>
          <a:p>
            <a:r>
              <a:rPr lang="lt-LT" dirty="0" err="1" smtClean="0"/>
              <a:t>Italian</a:t>
            </a:r>
            <a:r>
              <a:rPr lang="lt-LT" dirty="0" smtClean="0"/>
              <a:t> </a:t>
            </a:r>
            <a:r>
              <a:rPr lang="lt-LT" dirty="0" err="1" smtClean="0"/>
              <a:t>flag</a:t>
            </a:r>
            <a:r>
              <a:rPr lang="lt-LT" dirty="0" smtClean="0"/>
              <a:t>, </a:t>
            </a:r>
            <a:r>
              <a:rPr lang="lt-LT" dirty="0" err="1" smtClean="0"/>
              <a:t>capture</a:t>
            </a:r>
            <a:r>
              <a:rPr lang="lt-LT" dirty="0" smtClean="0"/>
              <a:t>... 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31" y="2176508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07651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712122"/>
            <a:ext cx="10964090" cy="1293028"/>
          </a:xfrm>
        </p:spPr>
        <p:txBody>
          <a:bodyPr/>
          <a:lstStyle/>
          <a:p>
            <a:pPr algn="ctr"/>
            <a:r>
              <a:rPr lang="lt-LT" dirty="0" err="1" smtClean="0"/>
              <a:t>Playing</a:t>
            </a:r>
            <a:r>
              <a:rPr lang="lt-LT" dirty="0" smtClean="0"/>
              <a:t> </a:t>
            </a:r>
            <a:r>
              <a:rPr lang="lt-LT" dirty="0" err="1" smtClean="0"/>
              <a:t>italian</a:t>
            </a:r>
            <a:r>
              <a:rPr lang="lt-LT" dirty="0" smtClean="0"/>
              <a:t> </a:t>
            </a:r>
            <a:r>
              <a:rPr lang="lt-LT" dirty="0" err="1" smtClean="0"/>
              <a:t>game</a:t>
            </a:r>
            <a:r>
              <a:rPr lang="lt-LT" dirty="0" smtClean="0"/>
              <a:t>: </a:t>
            </a:r>
            <a:r>
              <a:rPr lang="lt-LT" dirty="0" err="1" smtClean="0"/>
              <a:t>find</a:t>
            </a:r>
            <a:r>
              <a:rPr lang="lt-LT" dirty="0" smtClean="0"/>
              <a:t> a </a:t>
            </a:r>
            <a:r>
              <a:rPr lang="lt-LT" dirty="0" err="1" smtClean="0"/>
              <a:t>pair</a:t>
            </a:r>
            <a:r>
              <a:rPr lang="lt-LT" dirty="0" smtClean="0"/>
              <a:t> </a:t>
            </a:r>
            <a:r>
              <a:rPr lang="lt-LT" dirty="0" err="1"/>
              <a:t>w</a:t>
            </a:r>
            <a:r>
              <a:rPr lang="lt-LT" dirty="0" err="1" smtClean="0"/>
              <a:t>hen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music</a:t>
            </a:r>
            <a:r>
              <a:rPr lang="lt-LT" dirty="0" smtClean="0"/>
              <a:t> stop 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394314"/>
            <a:ext cx="5413103" cy="40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7" y="851459"/>
            <a:ext cx="10820400" cy="1293028"/>
          </a:xfrm>
        </p:spPr>
        <p:txBody>
          <a:bodyPr/>
          <a:lstStyle/>
          <a:p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Children</a:t>
            </a:r>
            <a:r>
              <a:rPr lang="lt-LT" dirty="0" smtClean="0"/>
              <a:t> </a:t>
            </a:r>
            <a:r>
              <a:rPr lang="lt-LT" dirty="0" err="1" smtClean="0"/>
              <a:t>drew</a:t>
            </a:r>
            <a:r>
              <a:rPr lang="lt-LT" dirty="0" smtClean="0"/>
              <a:t>: </a:t>
            </a:r>
            <a:r>
              <a:rPr lang="lt-LT" dirty="0" err="1" smtClean="0"/>
              <a:t>Certaldo</a:t>
            </a:r>
            <a:r>
              <a:rPr lang="lt-LT" dirty="0" smtClean="0"/>
              <a:t> </a:t>
            </a:r>
            <a:r>
              <a:rPr lang="lt-LT" dirty="0" err="1"/>
              <a:t>blazon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9" y="2463890"/>
            <a:ext cx="6802277" cy="4024313"/>
          </a:xfrm>
        </p:spPr>
      </p:pic>
    </p:spTree>
    <p:extLst>
      <p:ext uri="{BB962C8B-B14F-4D97-AF65-F5344CB8AC3E}">
        <p14:creationId xmlns:p14="http://schemas.microsoft.com/office/powerpoint/2010/main" val="307044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122"/>
            <a:ext cx="8610600" cy="1293028"/>
          </a:xfrm>
        </p:spPr>
        <p:txBody>
          <a:bodyPr/>
          <a:lstStyle/>
          <a:p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Certaldo</a:t>
            </a:r>
            <a:r>
              <a:rPr lang="lt-LT" dirty="0" smtClean="0"/>
              <a:t> alto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70" y="1889125"/>
            <a:ext cx="7287488" cy="4024313"/>
          </a:xfrm>
        </p:spPr>
      </p:pic>
    </p:spTree>
    <p:extLst>
      <p:ext uri="{BB962C8B-B14F-4D97-AF65-F5344CB8AC3E}">
        <p14:creationId xmlns:p14="http://schemas.microsoft.com/office/powerpoint/2010/main" val="26688093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</TotalTime>
  <Words>33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ITALIAN WEEK</vt:lpstr>
      <vt:lpstr>PowerPoint Presentation</vt:lpstr>
      <vt:lpstr>Where is Italy, CERTALDO...?</vt:lpstr>
      <vt:lpstr>Italian flag, capture... </vt:lpstr>
      <vt:lpstr>Playing italian game: find a pair when the music stop </vt:lpstr>
      <vt:lpstr>The Children drew: Certaldo blazon</vt:lpstr>
      <vt:lpstr>And Certaldo alto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WEEK</dc:title>
  <dc:creator>Daiva Skurdelienė</dc:creator>
  <cp:lastModifiedBy>Daiva Skurdelienė</cp:lastModifiedBy>
  <cp:revision>4</cp:revision>
  <dcterms:created xsi:type="dcterms:W3CDTF">2020-01-24T17:10:50Z</dcterms:created>
  <dcterms:modified xsi:type="dcterms:W3CDTF">2020-01-24T17:58:58Z</dcterms:modified>
</cp:coreProperties>
</file>