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B5-9DC8-447F-B4E3-3AC618D761B4}" type="datetimeFigureOut">
              <a:rPr lang="fr-FR" smtClean="0"/>
              <a:pPr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DCA-6AC4-4126-ADAA-BEF4DAB2CE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B5-9DC8-447F-B4E3-3AC618D761B4}" type="datetimeFigureOut">
              <a:rPr lang="fr-FR" smtClean="0"/>
              <a:pPr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DCA-6AC4-4126-ADAA-BEF4DAB2CE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B5-9DC8-447F-B4E3-3AC618D761B4}" type="datetimeFigureOut">
              <a:rPr lang="fr-FR" smtClean="0"/>
              <a:pPr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DCA-6AC4-4126-ADAA-BEF4DAB2CE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B5-9DC8-447F-B4E3-3AC618D761B4}" type="datetimeFigureOut">
              <a:rPr lang="fr-FR" smtClean="0"/>
              <a:pPr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DCA-6AC4-4126-ADAA-BEF4DAB2CE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B5-9DC8-447F-B4E3-3AC618D761B4}" type="datetimeFigureOut">
              <a:rPr lang="fr-FR" smtClean="0"/>
              <a:pPr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DCA-6AC4-4126-ADAA-BEF4DAB2CE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B5-9DC8-447F-B4E3-3AC618D761B4}" type="datetimeFigureOut">
              <a:rPr lang="fr-FR" smtClean="0"/>
              <a:pPr/>
              <a:t>24/05/2020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DCA-6AC4-4126-ADAA-BEF4DAB2CE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B5-9DC8-447F-B4E3-3AC618D761B4}" type="datetimeFigureOut">
              <a:rPr lang="fr-FR" smtClean="0"/>
              <a:pPr/>
              <a:t>24/05/2020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DCA-6AC4-4126-ADAA-BEF4DAB2CE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B5-9DC8-447F-B4E3-3AC618D761B4}" type="datetimeFigureOut">
              <a:rPr lang="fr-FR" smtClean="0"/>
              <a:pPr/>
              <a:t>24/05/2020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DCA-6AC4-4126-ADAA-BEF4DAB2CE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B5-9DC8-447F-B4E3-3AC618D761B4}" type="datetimeFigureOut">
              <a:rPr lang="fr-FR" smtClean="0"/>
              <a:pPr/>
              <a:t>24/05/2020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DCA-6AC4-4126-ADAA-BEF4DAB2CE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B5-9DC8-447F-B4E3-3AC618D761B4}" type="datetimeFigureOut">
              <a:rPr lang="fr-FR" smtClean="0"/>
              <a:pPr/>
              <a:t>24/05/2020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DCA-6AC4-4126-ADAA-BEF4DAB2CE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1AB5-9DC8-447F-B4E3-3AC618D761B4}" type="datetimeFigureOut">
              <a:rPr lang="fr-FR" smtClean="0"/>
              <a:pPr/>
              <a:t>24/05/2020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DDCA-6AC4-4126-ADAA-BEF4DAB2CE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1AB5-9DC8-447F-B4E3-3AC618D761B4}" type="datetimeFigureOut">
              <a:rPr lang="fr-FR" smtClean="0"/>
              <a:pPr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DDCA-6AC4-4126-ADAA-BEF4DAB2CE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DEFI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Reproduire la scène célèbre d’un tableau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jeune fille à la perle- </a:t>
            </a:r>
            <a:r>
              <a:rPr lang="fr-FR" dirty="0" err="1" smtClean="0"/>
              <a:t>Veermer</a:t>
            </a:r>
            <a:endParaRPr lang="fr-FR" dirty="0"/>
          </a:p>
        </p:txBody>
      </p:sp>
      <p:pic>
        <p:nvPicPr>
          <p:cNvPr id="13" name="Espace réservé du contenu 8" descr="https://upload.wikimedia.org/wikipedia/commons/thumb/d/d7/Meisje_met_de_parel.jpg/1200px-Meisje_met_de_pare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04" y="1600200"/>
            <a:ext cx="38655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photos élèves\IMG-20200509-WA0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penseur de Rodin</a:t>
            </a:r>
            <a:endParaRPr lang="fr-FR" dirty="0"/>
          </a:p>
        </p:txBody>
      </p:sp>
      <p:pic>
        <p:nvPicPr>
          <p:cNvPr id="2050" name="Picture 2" descr="G:\photos élèves\IMG_209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9" name="Espace réservé du contenu 8" descr="https://i.pinimg.com/736x/b5/21/d2/b521d29a54beb132eb0f5bf889a2a50d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642" y="1600200"/>
            <a:ext cx="37597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désespéré- Gustave Courbet</a:t>
            </a:r>
            <a:endParaRPr lang="fr-FR" dirty="0"/>
          </a:p>
        </p:txBody>
      </p:sp>
      <p:pic>
        <p:nvPicPr>
          <p:cNvPr id="1026" name="Picture 2" descr="C:\Users\UTILIS~1\AppData\Local\Temp\IMG_20200510_145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0941" y="2000240"/>
            <a:ext cx="2524597" cy="3910401"/>
          </a:xfrm>
          <a:prstGeom prst="rect">
            <a:avLst/>
          </a:prstGeom>
          <a:noFill/>
        </p:spPr>
      </p:pic>
      <p:pic>
        <p:nvPicPr>
          <p:cNvPr id="9" name="Espace réservé du contenu 8" descr="Gustave Courbet - Le Désespéré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79"/>
            <a:ext cx="4038600" cy="330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Jeune fille à la perle- Vermeer</a:t>
            </a:r>
            <a:endParaRPr lang="fr-FR" dirty="0"/>
          </a:p>
        </p:txBody>
      </p:sp>
      <p:pic>
        <p:nvPicPr>
          <p:cNvPr id="5" name="Espace réservé du contenu 8" descr="https://upload.wikimedia.org/wikipedia/commons/thumb/d/d7/Meisje_met_de_parel.jpg/1200px-Meisje_met_de_pare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04" y="1600200"/>
            <a:ext cx="38655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5" descr="C:\Users\UTILIS~1\AppData\Local\Temp\20200510_17585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07654" y="2035959"/>
            <a:ext cx="4357716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nièce du peintre assise- Derain</a:t>
            </a:r>
            <a:endParaRPr lang="fr-FR" dirty="0"/>
          </a:p>
        </p:txBody>
      </p:sp>
      <p:pic>
        <p:nvPicPr>
          <p:cNvPr id="1026" name="Picture 2" descr="C:\Users\UTILIS~1\AppData\Local\Temp\imag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464" y="1600200"/>
            <a:ext cx="2704071" cy="4525963"/>
          </a:xfrm>
          <a:prstGeom prst="rect">
            <a:avLst/>
          </a:prstGeom>
          <a:noFill/>
        </p:spPr>
      </p:pic>
      <p:pic>
        <p:nvPicPr>
          <p:cNvPr id="1027" name="Picture 3" descr="C:\Users\UTILIS~1\AppData\Local\Temp\image-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51893"/>
            <a:ext cx="3214710" cy="4014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Danaïade</a:t>
            </a:r>
            <a:r>
              <a:rPr lang="fr-FR" dirty="0" smtClean="0"/>
              <a:t>- Rodin</a:t>
            </a:r>
            <a:endParaRPr lang="fr-FR" dirty="0"/>
          </a:p>
        </p:txBody>
      </p:sp>
      <p:pic>
        <p:nvPicPr>
          <p:cNvPr id="8" name="Espace réservé du contenu 7" descr="C:\Users\UTILIS~1\AppData\Local\Temp\Karel - La Danaïde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8" descr="https://sep.yimg.com/ay/yhst-13927681880659/la-danaide-female-sculpture-by-auguste-rodin-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138642" cy="27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penseur - Rodin</a:t>
            </a:r>
            <a:endParaRPr lang="fr-FR" dirty="0"/>
          </a:p>
        </p:txBody>
      </p:sp>
      <p:pic>
        <p:nvPicPr>
          <p:cNvPr id="8" name="Espace réservé du contenu 7" descr="C:\Users\UTILIS~1\AppData\Local\Temp\Karel - Le penseur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8" descr="https://www.sothebys.com/content/dam/stb/lots/N08/N08741/326N08741_3DBL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992" y="1600200"/>
            <a:ext cx="35110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Joconde- De Vinci</a:t>
            </a:r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397" y="1600200"/>
            <a:ext cx="33942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ce réservé du contenu 6" descr="http://www.letribunaldunet.fr/wp-content/uploads/2018/12/joconde-720x927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8844" y="1600200"/>
            <a:ext cx="35153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Jeune fille à la perle- Vermeer</a:t>
            </a:r>
            <a:endParaRPr lang="fr-FR" dirty="0"/>
          </a:p>
        </p:txBody>
      </p:sp>
      <p:pic>
        <p:nvPicPr>
          <p:cNvPr id="10" name="Espace réservé du contenu 8" descr="https://upload.wikimedia.org/wikipedia/commons/thumb/d/d7/Meisje_met_de_parel.jpg/1200px-Meisje_met_de_pare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04" y="1600200"/>
            <a:ext cx="38655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TILIS~1\AppData\Local\Temp\IMG-20200521-WA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71678"/>
            <a:ext cx="4038600" cy="3305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fils de l’homme Magritte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533" y="1600200"/>
            <a:ext cx="33719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Espace réservé du contenu 9" descr="https://d7hftxdivxxvm.cloudfront.net/?resize_to=width&amp;src=https%3A%2F%2Fd32dm0rphc51dk.cloudfront.net%2FKR5KMrfXqToz2PyS05rbCw%2Flarger.jpg&amp;width=1200&amp;quality=80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03" y="1600200"/>
            <a:ext cx="33767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Mélusine</a:t>
            </a:r>
            <a:endParaRPr lang="fr-FR" dirty="0"/>
          </a:p>
        </p:txBody>
      </p:sp>
      <p:pic>
        <p:nvPicPr>
          <p:cNvPr id="2050" name="Picture 2" descr="G:\photos élèves\20200427_1335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963" y="1600200"/>
            <a:ext cx="3567073" cy="4525963"/>
          </a:xfrm>
          <a:prstGeom prst="rect">
            <a:avLst/>
          </a:prstGeom>
          <a:noFill/>
        </p:spPr>
      </p:pic>
      <p:pic>
        <p:nvPicPr>
          <p:cNvPr id="2051" name="Picture 3" descr="G:\photos élèves\melusine-mythe-gorgo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3186469" cy="4257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Jeune fille à la perle- Vermeer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506" y="1600200"/>
            <a:ext cx="34259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Espace réservé du contenu 8" descr="https://upload.wikimedia.org/wikipedia/commons/thumb/d/d7/Meisje_met_de_parel.jpg/1200px-Meisje_met_de_parel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04" y="1600200"/>
            <a:ext cx="38655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Autoportrait avec chapeau de paille- Van Gogh</a:t>
            </a:r>
            <a:endParaRPr lang="fr-FR" dirty="0"/>
          </a:p>
        </p:txBody>
      </p:sp>
      <p:pic>
        <p:nvPicPr>
          <p:cNvPr id="1026" name="Picture 2" descr="C:\Users\UTILIS~1\AppData\Local\Temp\20200503_173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673" y="1600200"/>
            <a:ext cx="3609653" cy="4525963"/>
          </a:xfrm>
          <a:prstGeom prst="rect">
            <a:avLst/>
          </a:prstGeom>
          <a:noFill/>
        </p:spPr>
      </p:pic>
      <p:pic>
        <p:nvPicPr>
          <p:cNvPr id="6" name="Espace réservé du contenu 5" descr="Autoportrait avec chapeau de paille Vincent van Gogh ...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27" y="1600200"/>
            <a:ext cx="36773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Vincent Van Gogh</a:t>
            </a:r>
            <a:endParaRPr lang="fr-FR" dirty="0"/>
          </a:p>
        </p:txBody>
      </p:sp>
      <p:pic>
        <p:nvPicPr>
          <p:cNvPr id="5" name="Espace réservé du contenu 4" descr="Vincent Van Gogh - Wikipedia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30718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5" descr="C:\Users\UTILIS~1\AppData\Local\Temp\20200505_140213-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08369" y="2124953"/>
            <a:ext cx="3631614" cy="32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jeune fille à la perle- Vermeer</a:t>
            </a:r>
            <a:endParaRPr lang="fr-FR" dirty="0"/>
          </a:p>
        </p:txBody>
      </p:sp>
      <p:pic>
        <p:nvPicPr>
          <p:cNvPr id="7" name="Espace réservé du contenu 6" descr="C:\Users\UTILIS~1\AppData\Local\Temp\IMG_12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592935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Portrait de Dante- Botticelli</a:t>
            </a:r>
            <a:endParaRPr lang="fr-FR" dirty="0"/>
          </a:p>
        </p:txBody>
      </p:sp>
      <p:pic>
        <p:nvPicPr>
          <p:cNvPr id="1026" name="Picture 2" descr="C:\Users\UTILIS~1\AppData\Local\Temp\mamie-parodie-tableaux-celebres-13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2" y="1658144"/>
            <a:ext cx="3152775" cy="4410075"/>
          </a:xfrm>
          <a:prstGeom prst="rect">
            <a:avLst/>
          </a:prstGeom>
          <a:noFill/>
        </p:spPr>
      </p:pic>
      <p:pic>
        <p:nvPicPr>
          <p:cNvPr id="1027" name="Picture 3" descr="C:\Users\UTILIS~1\AppData\Local\Temp\20200507_1233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856" y="1600200"/>
            <a:ext cx="336328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vieux guitariste aveugle- Picasso</a:t>
            </a:r>
            <a:endParaRPr lang="fr-FR" dirty="0"/>
          </a:p>
        </p:txBody>
      </p:sp>
      <p:pic>
        <p:nvPicPr>
          <p:cNvPr id="2050" name="Picture 2" descr="C:\Users\UTILIS~1\AppData\Local\Temp\IMG_20200507_143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9" name="Espace réservé du contenu 8" descr="Vieux guitariste aveugle – Wikipédia, a enciclopédia livre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028" y="1600200"/>
            <a:ext cx="3004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91</Words>
  <Application>Microsoft Office PowerPoint</Application>
  <PresentationFormat>Affichage à l'écran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DEFI</vt:lpstr>
      <vt:lpstr>Le fils de l’homme Magritte</vt:lpstr>
      <vt:lpstr>Mélusine</vt:lpstr>
      <vt:lpstr>Jeune fille à la perle- Vermeer</vt:lpstr>
      <vt:lpstr>Autoportrait avec chapeau de paille- Van Gogh</vt:lpstr>
      <vt:lpstr>Vincent Van Gogh</vt:lpstr>
      <vt:lpstr>La jeune fille à la perle- Vermeer</vt:lpstr>
      <vt:lpstr>Portrait de Dante- Botticelli</vt:lpstr>
      <vt:lpstr>Le vieux guitariste aveugle- Picasso</vt:lpstr>
      <vt:lpstr>La jeune fille à la perle- Veermer</vt:lpstr>
      <vt:lpstr>Le penseur de Rodin</vt:lpstr>
      <vt:lpstr>Le désespéré- Gustave Courbet</vt:lpstr>
      <vt:lpstr>La Jeune fille à la perle- Vermeer</vt:lpstr>
      <vt:lpstr>La nièce du peintre assise- Derain</vt:lpstr>
      <vt:lpstr>La Danaïade- Rodin</vt:lpstr>
      <vt:lpstr>Le penseur - Rodin</vt:lpstr>
      <vt:lpstr>La Joconde- De Vinci</vt:lpstr>
      <vt:lpstr>La Jeune fille à la perle- Vermeer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</dc:title>
  <dc:creator>Utilisateur</dc:creator>
  <cp:lastModifiedBy>Utilisateur</cp:lastModifiedBy>
  <cp:revision>16</cp:revision>
  <dcterms:created xsi:type="dcterms:W3CDTF">2020-04-30T18:49:28Z</dcterms:created>
  <dcterms:modified xsi:type="dcterms:W3CDTF">2020-05-24T16:50:30Z</dcterms:modified>
</cp:coreProperties>
</file>