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82" r:id="rId10"/>
    <p:sldId id="283" r:id="rId11"/>
    <p:sldId id="267" r:id="rId12"/>
    <p:sldId id="265" r:id="rId13"/>
    <p:sldId id="268" r:id="rId14"/>
    <p:sldId id="266" r:id="rId15"/>
    <p:sldId id="273" r:id="rId16"/>
    <p:sldId id="274" r:id="rId17"/>
    <p:sldId id="271" r:id="rId18"/>
    <p:sldId id="260" r:id="rId19"/>
    <p:sldId id="270" r:id="rId20"/>
    <p:sldId id="275" r:id="rId21"/>
    <p:sldId id="281" r:id="rId22"/>
    <p:sldId id="276" r:id="rId23"/>
    <p:sldId id="280" r:id="rId24"/>
    <p:sldId id="279" r:id="rId25"/>
    <p:sldId id="277" r:id="rId26"/>
    <p:sldId id="284" r:id="rId27"/>
    <p:sldId id="285" r:id="rId28"/>
    <p:sldId id="278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9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0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5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0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1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2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9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5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69BE-8D07-4ED4-B3F4-A7385984B2DB}" type="datetimeFigureOut">
              <a:rPr lang="it-IT" smtClean="0"/>
              <a:t>11/03/2019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2E7E-430A-4B32-9D9D-E91C464F53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60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200"/>
            </a:gs>
            <a:gs pos="99000">
              <a:srgbClr val="FF7A00"/>
            </a:gs>
            <a:gs pos="99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6000" b="1" dirty="0" err="1" smtClean="0">
                <a:latin typeface="Segoe Script" pitchFamily="66" charset="0"/>
              </a:rPr>
              <a:t>Our</a:t>
            </a:r>
            <a:r>
              <a:rPr lang="it-IT" sz="6000" b="1" dirty="0" smtClean="0">
                <a:latin typeface="Segoe Script" pitchFamily="66" charset="0"/>
              </a:rPr>
              <a:t> Spanish week</a:t>
            </a:r>
            <a:endParaRPr lang="it-IT" sz="6000" b="1" dirty="0">
              <a:latin typeface="Segoe Script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b="1" dirty="0" smtClean="0">
              <a:solidFill>
                <a:srgbClr val="F3241F"/>
              </a:solidFill>
              <a:latin typeface="Segoe Script" pitchFamily="66" charset="0"/>
            </a:endParaRPr>
          </a:p>
          <a:p>
            <a:r>
              <a:rPr lang="it-IT" b="1" dirty="0" err="1" smtClean="0">
                <a:solidFill>
                  <a:srgbClr val="F3241F"/>
                </a:solidFill>
                <a:latin typeface="Segoe Script" pitchFamily="66" charset="0"/>
              </a:rPr>
              <a:t>February</a:t>
            </a:r>
            <a:r>
              <a:rPr lang="it-IT" b="1" dirty="0" smtClean="0">
                <a:solidFill>
                  <a:srgbClr val="F3241F"/>
                </a:solidFill>
                <a:latin typeface="Segoe Script" pitchFamily="66" charset="0"/>
              </a:rPr>
              <a:t> 2019</a:t>
            </a:r>
            <a:endParaRPr lang="it-IT" b="1" dirty="0">
              <a:solidFill>
                <a:srgbClr val="F3241F"/>
              </a:solidFill>
              <a:latin typeface="Segoe Script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584176" cy="19864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8838"/>
            <a:ext cx="2664296" cy="1482015"/>
          </a:xfrm>
          <a:prstGeom prst="rect">
            <a:avLst/>
          </a:prstGeom>
        </p:spPr>
      </p:pic>
      <p:pic>
        <p:nvPicPr>
          <p:cNvPr id="6" name="Alain_Caylus_-_Spanish_allego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430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7" y="1772816"/>
            <a:ext cx="2444681" cy="1833511"/>
          </a:xfrm>
        </p:spPr>
      </p:pic>
      <p:sp>
        <p:nvSpPr>
          <p:cNvPr id="7" name="CasellaDiTesto 6"/>
          <p:cNvSpPr txBox="1"/>
          <p:nvPr/>
        </p:nvSpPr>
        <p:spPr>
          <a:xfrm>
            <a:off x="854356" y="56612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…and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we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made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also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the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drawing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!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cs typeface="Segoe UI" pitchFamily="34" charset="0"/>
            </a:endParaRPr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772816"/>
            <a:ext cx="2444681" cy="1833510"/>
          </a:xfrm>
          <a:prstGeom prst="rect">
            <a:avLst/>
          </a:prstGeom>
        </p:spPr>
      </p:pic>
      <p:pic>
        <p:nvPicPr>
          <p:cNvPr id="9" name="Segnaposto contenuto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2815"/>
            <a:ext cx="2444681" cy="1833510"/>
          </a:xfrm>
          <a:prstGeom prst="rect">
            <a:avLst/>
          </a:prstGeom>
        </p:spPr>
      </p:pic>
      <p:pic>
        <p:nvPicPr>
          <p:cNvPr id="10" name="Segnaposto contenuto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7" y="3751977"/>
            <a:ext cx="2444681" cy="1833510"/>
          </a:xfrm>
          <a:prstGeom prst="rect">
            <a:avLst/>
          </a:prstGeom>
        </p:spPr>
      </p:pic>
      <p:pic>
        <p:nvPicPr>
          <p:cNvPr id="11" name="Segnaposto contenuto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3751977"/>
            <a:ext cx="2444680" cy="1833510"/>
          </a:xfrm>
          <a:prstGeom prst="rect">
            <a:avLst/>
          </a:prstGeom>
        </p:spPr>
      </p:pic>
      <p:pic>
        <p:nvPicPr>
          <p:cNvPr id="12" name="Segnaposto contenuto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9541" y="3535891"/>
            <a:ext cx="1756798" cy="23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248472" cy="3186354"/>
          </a:xfrm>
        </p:spPr>
      </p:pic>
      <p:sp>
        <p:nvSpPr>
          <p:cNvPr id="8" name="Rettangolo 7"/>
          <p:cNvSpPr/>
          <p:nvPr/>
        </p:nvSpPr>
        <p:spPr>
          <a:xfrm>
            <a:off x="2339752" y="5157192"/>
            <a:ext cx="489222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92157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Our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castanets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73348"/>
            <a:ext cx="2433671" cy="18252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8" y="2204864"/>
            <a:ext cx="1816584" cy="13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59977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47875"/>
            <a:ext cx="4248472" cy="4094558"/>
          </a:xfrm>
        </p:spPr>
      </p:pic>
      <p:sp>
        <p:nvSpPr>
          <p:cNvPr id="8" name="Rettangolo 7"/>
          <p:cNvSpPr/>
          <p:nvPr/>
        </p:nvSpPr>
        <p:spPr>
          <a:xfrm>
            <a:off x="2339752" y="5157192"/>
            <a:ext cx="489222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92157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Our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castanets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29993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54843"/>
            <a:ext cx="3022554" cy="2266915"/>
          </a:xfrm>
        </p:spPr>
      </p:pic>
      <p:sp>
        <p:nvSpPr>
          <p:cNvPr id="8" name="Rettangolo 7"/>
          <p:cNvSpPr/>
          <p:nvPr/>
        </p:nvSpPr>
        <p:spPr>
          <a:xfrm>
            <a:off x="1907704" y="5157191"/>
            <a:ext cx="554461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5652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Making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folding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fans!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5"/>
          <a:stretch/>
        </p:blipFill>
        <p:spPr>
          <a:xfrm>
            <a:off x="431540" y="1844824"/>
            <a:ext cx="4248472" cy="21993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50"/>
          <a:stretch/>
        </p:blipFill>
        <p:spPr>
          <a:xfrm>
            <a:off x="2915816" y="4301583"/>
            <a:ext cx="2915816" cy="17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07704" y="5157191"/>
            <a:ext cx="554461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5652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Different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types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of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folding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fans!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29" y="1970838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07704" y="5157191"/>
            <a:ext cx="554461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5652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Different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types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of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folding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fans!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528" y="1983059"/>
            <a:ext cx="4248472" cy="31863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3" b="3890"/>
          <a:stretch/>
        </p:blipFill>
        <p:spPr>
          <a:xfrm rot="10800000">
            <a:off x="4926990" y="2132856"/>
            <a:ext cx="3974781" cy="23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07704" y="5157191"/>
            <a:ext cx="5544616" cy="13704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5652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Different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types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of </a:t>
            </a:r>
            <a:r>
              <a:rPr lang="it-IT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folding</a:t>
            </a: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fans!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ll MT" pitchFamily="18" charset="0"/>
            </a:endParaRPr>
          </a:p>
        </p:txBody>
      </p:sp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3059"/>
            <a:ext cx="4248472" cy="31863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51" y="2562574"/>
            <a:ext cx="3171458" cy="23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prism isContent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1790363"/>
            <a:ext cx="6048672" cy="4536504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204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969637" cy="4477228"/>
          </a:xfrm>
        </p:spPr>
      </p:pic>
      <p:sp>
        <p:nvSpPr>
          <p:cNvPr id="8" name="Rettangolo 7"/>
          <p:cNvSpPr/>
          <p:nvPr/>
        </p:nvSpPr>
        <p:spPr>
          <a:xfrm rot="780256">
            <a:off x="387602" y="4002733"/>
            <a:ext cx="7764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What</a:t>
            </a:r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a </a:t>
            </a:r>
            <a:r>
              <a:rPr lang="it-IT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wonderful</a:t>
            </a:r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ll MT" pitchFamily="18" charset="0"/>
              </a:rPr>
              <a:t> dance!</a:t>
            </a:r>
          </a:p>
        </p:txBody>
      </p:sp>
    </p:spTree>
    <p:extLst>
      <p:ext uri="{BB962C8B-B14F-4D97-AF65-F5344CB8AC3E}">
        <p14:creationId xmlns:p14="http://schemas.microsoft.com/office/powerpoint/2010/main" val="278696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6086" r="25310"/>
          <a:stretch/>
        </p:blipFill>
        <p:spPr>
          <a:xfrm>
            <a:off x="4860032" y="2348880"/>
            <a:ext cx="3655573" cy="4204729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30028"/>
          <a:stretch/>
        </p:blipFill>
        <p:spPr>
          <a:xfrm rot="16200000">
            <a:off x="609553" y="2926951"/>
            <a:ext cx="3429000" cy="3713018"/>
          </a:xfrm>
          <a:prstGeom prst="rect">
            <a:avLst/>
          </a:prstGeom>
        </p:spPr>
      </p:pic>
      <p:sp>
        <p:nvSpPr>
          <p:cNvPr id="3" name="Fumetto 2 2"/>
          <p:cNvSpPr/>
          <p:nvPr/>
        </p:nvSpPr>
        <p:spPr>
          <a:xfrm>
            <a:off x="1043608" y="1628800"/>
            <a:ext cx="2448272" cy="1035988"/>
          </a:xfrm>
          <a:prstGeom prst="wedgeRoundRectCallout">
            <a:avLst>
              <a:gd name="adj1" fmla="val -31019"/>
              <a:gd name="adj2" fmla="val 11264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67543" y="1556792"/>
            <a:ext cx="36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i="1" dirty="0" err="1" smtClean="0">
                <a:latin typeface="Arial Rounded MT Bold" pitchFamily="34" charset="0"/>
              </a:rPr>
              <a:t>Olé</a:t>
            </a:r>
            <a:r>
              <a:rPr lang="it-IT" sz="6600" i="1" dirty="0" smtClean="0">
                <a:latin typeface="Arial Rounded MT Bold" pitchFamily="34" charset="0"/>
              </a:rPr>
              <a:t>!</a:t>
            </a:r>
            <a:endParaRPr lang="it-IT" sz="6600" i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750">
            <a:off x="2009302" y="3586325"/>
            <a:ext cx="4811756" cy="2498412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72411"/>
            <a:ext cx="1223058" cy="680326"/>
          </a:xfrm>
          <a:prstGeom prst="rect">
            <a:avLst/>
          </a:prstGeom>
        </p:spPr>
      </p:pic>
      <p:sp>
        <p:nvSpPr>
          <p:cNvPr id="6" name="Fumetto 2 5"/>
          <p:cNvSpPr/>
          <p:nvPr/>
        </p:nvSpPr>
        <p:spPr>
          <a:xfrm>
            <a:off x="897855" y="1916832"/>
            <a:ext cx="2232248" cy="1584176"/>
          </a:xfrm>
          <a:prstGeom prst="wedgeRoundRectCallout">
            <a:avLst>
              <a:gd name="adj1" fmla="val 112607"/>
              <a:gd name="adj2" fmla="val 87862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259632" y="2023680"/>
            <a:ext cx="1508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" pitchFamily="34" charset="0"/>
                <a:cs typeface="Arial" pitchFamily="34" charset="0"/>
              </a:rPr>
              <a:t>Fast the </a:t>
            </a:r>
            <a:r>
              <a:rPr lang="it-IT" i="1" dirty="0" err="1" smtClean="0">
                <a:latin typeface="Arial" pitchFamily="34" charset="0"/>
                <a:cs typeface="Arial" pitchFamily="34" charset="0"/>
              </a:rPr>
              <a:t>belts</a:t>
            </a:r>
            <a:r>
              <a:rPr lang="it-IT" i="1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it-IT" i="1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it-IT" i="1" dirty="0" smtClean="0">
                <a:latin typeface="Arial" pitchFamily="34" charset="0"/>
                <a:cs typeface="Arial" pitchFamily="34" charset="0"/>
              </a:rPr>
              <a:t> are </a:t>
            </a:r>
            <a:r>
              <a:rPr lang="it-IT" i="1" dirty="0" err="1" smtClean="0">
                <a:latin typeface="Arial" pitchFamily="34" charset="0"/>
                <a:cs typeface="Arial" pitchFamily="34" charset="0"/>
              </a:rPr>
              <a:t>going</a:t>
            </a:r>
            <a:r>
              <a:rPr lang="it-IT" i="1" dirty="0" smtClean="0">
                <a:latin typeface="Arial" pitchFamily="34" charset="0"/>
                <a:cs typeface="Arial" pitchFamily="34" charset="0"/>
              </a:rPr>
              <a:t> to take off!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04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1790363"/>
            <a:ext cx="6048672" cy="4536504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3" name="CasellaDiTesto 2"/>
          <p:cNvSpPr txBox="1"/>
          <p:nvPr/>
        </p:nvSpPr>
        <p:spPr>
          <a:xfrm>
            <a:off x="687042" y="3284984"/>
            <a:ext cx="7629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 smtClean="0"/>
              <a:t>Our</a:t>
            </a:r>
            <a:r>
              <a:rPr lang="it-IT" sz="4800" dirty="0" smtClean="0"/>
              <a:t> </a:t>
            </a:r>
            <a:r>
              <a:rPr lang="it-IT" sz="4800" dirty="0" err="1" smtClean="0"/>
              <a:t>dancer</a:t>
            </a:r>
            <a:r>
              <a:rPr lang="it-IT" sz="4800" dirty="0" smtClean="0"/>
              <a:t> of flamenco!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5737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63" y="1700808"/>
            <a:ext cx="2448272" cy="4965511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3" name="Rettangolo 2"/>
          <p:cNvSpPr/>
          <p:nvPr/>
        </p:nvSpPr>
        <p:spPr>
          <a:xfrm rot="990335">
            <a:off x="499128" y="4851087"/>
            <a:ext cx="4832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Wonderful</a:t>
            </a:r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2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1790363"/>
            <a:ext cx="6048672" cy="4536504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6" name="Ovale 5"/>
          <p:cNvSpPr/>
          <p:nvPr/>
        </p:nvSpPr>
        <p:spPr>
          <a:xfrm>
            <a:off x="3533889" y="4418442"/>
            <a:ext cx="468052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8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1790363"/>
            <a:ext cx="6048672" cy="4536504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3" name="Ovale 2"/>
          <p:cNvSpPr/>
          <p:nvPr/>
        </p:nvSpPr>
        <p:spPr>
          <a:xfrm>
            <a:off x="2555776" y="4725144"/>
            <a:ext cx="504056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2555776" y="3140968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5436096" y="3336388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961766" y="3336388"/>
            <a:ext cx="1130513" cy="30863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274994" y="5157192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869451" y="4365104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3937604" y="3914599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594060" y="3284984"/>
            <a:ext cx="504056" cy="1440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1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2357426"/>
            <a:ext cx="6048672" cy="3402378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25288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4" y="2357426"/>
            <a:ext cx="6048672" cy="3402378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936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57426"/>
            <a:ext cx="3349491" cy="3402378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pic>
        <p:nvPicPr>
          <p:cNvPr id="6" name="Segnaposto contenuto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54" y="2802556"/>
            <a:ext cx="3349491" cy="2512118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42595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r="3021" b="22464"/>
          <a:stretch/>
        </p:blipFill>
        <p:spPr>
          <a:xfrm>
            <a:off x="1316181" y="2031326"/>
            <a:ext cx="6640195" cy="4248472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3" name="Ovale 2"/>
          <p:cNvSpPr/>
          <p:nvPr/>
        </p:nvSpPr>
        <p:spPr>
          <a:xfrm>
            <a:off x="6228184" y="5445224"/>
            <a:ext cx="1728192" cy="5040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7" name="Segnaposto contenuto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21" y="1988840"/>
            <a:ext cx="6048672" cy="3551625"/>
          </a:xfrm>
          <a:prstGeom prst="rect">
            <a:avLst/>
          </a:prstGeom>
          <a:ln w="76200" cap="rnd" cmpd="dbl">
            <a:solidFill>
              <a:srgbClr val="FF0000"/>
            </a:solidFill>
            <a:bevel/>
          </a:ln>
        </p:spPr>
      </p:pic>
      <p:sp>
        <p:nvSpPr>
          <p:cNvPr id="3" name="Rettangolo 2"/>
          <p:cNvSpPr/>
          <p:nvPr/>
        </p:nvSpPr>
        <p:spPr>
          <a:xfrm>
            <a:off x="1907704" y="5540465"/>
            <a:ext cx="4862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Our</a:t>
            </a:r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it-IT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teachers</a:t>
            </a:r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0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16677"/>
            <a:ext cx="1233427" cy="686094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85" y="1988840"/>
            <a:ext cx="2759613" cy="1872208"/>
          </a:xfr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3" y="3212976"/>
            <a:ext cx="4548714" cy="237626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56195"/>
            <a:ext cx="1584176" cy="1050378"/>
          </a:xfrm>
          <a:prstGeom prst="rect">
            <a:avLst/>
          </a:prstGeom>
        </p:spPr>
      </p:pic>
      <p:sp>
        <p:nvSpPr>
          <p:cNvPr id="7" name="Figura a mano libera 6"/>
          <p:cNvSpPr/>
          <p:nvPr/>
        </p:nvSpPr>
        <p:spPr>
          <a:xfrm>
            <a:off x="5001491" y="3643745"/>
            <a:ext cx="3117273" cy="969819"/>
          </a:xfrm>
          <a:custGeom>
            <a:avLst/>
            <a:gdLst>
              <a:gd name="connsiteX0" fmla="*/ 3117273 w 3117273"/>
              <a:gd name="connsiteY0" fmla="*/ 83128 h 969819"/>
              <a:gd name="connsiteX1" fmla="*/ 3034145 w 3117273"/>
              <a:gd name="connsiteY1" fmla="*/ 96982 h 969819"/>
              <a:gd name="connsiteX2" fmla="*/ 2978727 w 3117273"/>
              <a:gd name="connsiteY2" fmla="*/ 83128 h 969819"/>
              <a:gd name="connsiteX3" fmla="*/ 2729345 w 3117273"/>
              <a:gd name="connsiteY3" fmla="*/ 55419 h 969819"/>
              <a:gd name="connsiteX4" fmla="*/ 2424545 w 3117273"/>
              <a:gd name="connsiteY4" fmla="*/ 0 h 969819"/>
              <a:gd name="connsiteX5" fmla="*/ 2175164 w 3117273"/>
              <a:gd name="connsiteY5" fmla="*/ 13855 h 969819"/>
              <a:gd name="connsiteX6" fmla="*/ 1995054 w 3117273"/>
              <a:gd name="connsiteY6" fmla="*/ 27710 h 969819"/>
              <a:gd name="connsiteX7" fmla="*/ 1898073 w 3117273"/>
              <a:gd name="connsiteY7" fmla="*/ 55419 h 969819"/>
              <a:gd name="connsiteX8" fmla="*/ 1870364 w 3117273"/>
              <a:gd name="connsiteY8" fmla="*/ 96982 h 969819"/>
              <a:gd name="connsiteX9" fmla="*/ 1856509 w 3117273"/>
              <a:gd name="connsiteY9" fmla="*/ 138546 h 969819"/>
              <a:gd name="connsiteX10" fmla="*/ 1828800 w 3117273"/>
              <a:gd name="connsiteY10" fmla="*/ 277091 h 969819"/>
              <a:gd name="connsiteX11" fmla="*/ 1787236 w 3117273"/>
              <a:gd name="connsiteY11" fmla="*/ 457200 h 969819"/>
              <a:gd name="connsiteX12" fmla="*/ 1759527 w 3117273"/>
              <a:gd name="connsiteY12" fmla="*/ 595746 h 969819"/>
              <a:gd name="connsiteX13" fmla="*/ 1745673 w 3117273"/>
              <a:gd name="connsiteY13" fmla="*/ 637310 h 969819"/>
              <a:gd name="connsiteX14" fmla="*/ 1662545 w 3117273"/>
              <a:gd name="connsiteY14" fmla="*/ 706582 h 969819"/>
              <a:gd name="connsiteX15" fmla="*/ 1551709 w 3117273"/>
              <a:gd name="connsiteY15" fmla="*/ 734291 h 969819"/>
              <a:gd name="connsiteX16" fmla="*/ 1233054 w 3117273"/>
              <a:gd name="connsiteY16" fmla="*/ 720437 h 969819"/>
              <a:gd name="connsiteX17" fmla="*/ 1122218 w 3117273"/>
              <a:gd name="connsiteY17" fmla="*/ 678873 h 969819"/>
              <a:gd name="connsiteX18" fmla="*/ 1066800 w 3117273"/>
              <a:gd name="connsiteY18" fmla="*/ 637310 h 969819"/>
              <a:gd name="connsiteX19" fmla="*/ 886691 w 3117273"/>
              <a:gd name="connsiteY19" fmla="*/ 568037 h 969819"/>
              <a:gd name="connsiteX20" fmla="*/ 498764 w 3117273"/>
              <a:gd name="connsiteY20" fmla="*/ 609600 h 969819"/>
              <a:gd name="connsiteX21" fmla="*/ 332509 w 3117273"/>
              <a:gd name="connsiteY21" fmla="*/ 637310 h 969819"/>
              <a:gd name="connsiteX22" fmla="*/ 166254 w 3117273"/>
              <a:gd name="connsiteY22" fmla="*/ 678873 h 969819"/>
              <a:gd name="connsiteX23" fmla="*/ 83127 w 3117273"/>
              <a:gd name="connsiteY23" fmla="*/ 748146 h 969819"/>
              <a:gd name="connsiteX24" fmla="*/ 0 w 3117273"/>
              <a:gd name="connsiteY24" fmla="*/ 886691 h 969819"/>
              <a:gd name="connsiteX25" fmla="*/ 13854 w 3117273"/>
              <a:gd name="connsiteY25" fmla="*/ 969819 h 96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17273" h="969819">
                <a:moveTo>
                  <a:pt x="3117273" y="83128"/>
                </a:moveTo>
                <a:cubicBezTo>
                  <a:pt x="3089564" y="87746"/>
                  <a:pt x="3062237" y="96982"/>
                  <a:pt x="3034145" y="96982"/>
                </a:cubicBezTo>
                <a:cubicBezTo>
                  <a:pt x="3015104" y="96982"/>
                  <a:pt x="2997577" y="85821"/>
                  <a:pt x="2978727" y="83128"/>
                </a:cubicBezTo>
                <a:cubicBezTo>
                  <a:pt x="2829385" y="61793"/>
                  <a:pt x="2865176" y="78058"/>
                  <a:pt x="2729345" y="55419"/>
                </a:cubicBezTo>
                <a:cubicBezTo>
                  <a:pt x="2627484" y="38442"/>
                  <a:pt x="2424545" y="0"/>
                  <a:pt x="2424545" y="0"/>
                </a:cubicBezTo>
                <a:lnTo>
                  <a:pt x="2175164" y="13855"/>
                </a:lnTo>
                <a:cubicBezTo>
                  <a:pt x="2115075" y="17732"/>
                  <a:pt x="2054856" y="20675"/>
                  <a:pt x="1995054" y="27710"/>
                </a:cubicBezTo>
                <a:cubicBezTo>
                  <a:pt x="1968163" y="30874"/>
                  <a:pt x="1924955" y="46458"/>
                  <a:pt x="1898073" y="55419"/>
                </a:cubicBezTo>
                <a:cubicBezTo>
                  <a:pt x="1888837" y="69273"/>
                  <a:pt x="1877811" y="82089"/>
                  <a:pt x="1870364" y="96982"/>
                </a:cubicBezTo>
                <a:cubicBezTo>
                  <a:pt x="1863833" y="110044"/>
                  <a:pt x="1859793" y="124316"/>
                  <a:pt x="1856509" y="138546"/>
                </a:cubicBezTo>
                <a:cubicBezTo>
                  <a:pt x="1845919" y="184436"/>
                  <a:pt x="1840222" y="231401"/>
                  <a:pt x="1828800" y="277091"/>
                </a:cubicBezTo>
                <a:cubicBezTo>
                  <a:pt x="1806881" y="364769"/>
                  <a:pt x="1801449" y="379031"/>
                  <a:pt x="1787236" y="457200"/>
                </a:cubicBezTo>
                <a:cubicBezTo>
                  <a:pt x="1773624" y="532066"/>
                  <a:pt x="1777910" y="531406"/>
                  <a:pt x="1759527" y="595746"/>
                </a:cubicBezTo>
                <a:cubicBezTo>
                  <a:pt x="1755515" y="609788"/>
                  <a:pt x="1752204" y="624248"/>
                  <a:pt x="1745673" y="637310"/>
                </a:cubicBezTo>
                <a:cubicBezTo>
                  <a:pt x="1723926" y="680804"/>
                  <a:pt x="1711251" y="690347"/>
                  <a:pt x="1662545" y="706582"/>
                </a:cubicBezTo>
                <a:cubicBezTo>
                  <a:pt x="1626417" y="718625"/>
                  <a:pt x="1551709" y="734291"/>
                  <a:pt x="1551709" y="734291"/>
                </a:cubicBezTo>
                <a:cubicBezTo>
                  <a:pt x="1445491" y="729673"/>
                  <a:pt x="1339082" y="728291"/>
                  <a:pt x="1233054" y="720437"/>
                </a:cubicBezTo>
                <a:cubicBezTo>
                  <a:pt x="1196850" y="717755"/>
                  <a:pt x="1152094" y="697545"/>
                  <a:pt x="1122218" y="678873"/>
                </a:cubicBezTo>
                <a:cubicBezTo>
                  <a:pt x="1102637" y="666635"/>
                  <a:pt x="1087453" y="647636"/>
                  <a:pt x="1066800" y="637310"/>
                </a:cubicBezTo>
                <a:cubicBezTo>
                  <a:pt x="1005950" y="606885"/>
                  <a:pt x="948649" y="588689"/>
                  <a:pt x="886691" y="568037"/>
                </a:cubicBezTo>
                <a:cubicBezTo>
                  <a:pt x="409238" y="591909"/>
                  <a:pt x="766163" y="556119"/>
                  <a:pt x="498764" y="609600"/>
                </a:cubicBezTo>
                <a:cubicBezTo>
                  <a:pt x="443672" y="620619"/>
                  <a:pt x="387700" y="626797"/>
                  <a:pt x="332509" y="637310"/>
                </a:cubicBezTo>
                <a:cubicBezTo>
                  <a:pt x="224440" y="657895"/>
                  <a:pt x="237620" y="655086"/>
                  <a:pt x="166254" y="678873"/>
                </a:cubicBezTo>
                <a:cubicBezTo>
                  <a:pt x="129309" y="703503"/>
                  <a:pt x="111847" y="711220"/>
                  <a:pt x="83127" y="748146"/>
                </a:cubicBezTo>
                <a:cubicBezTo>
                  <a:pt x="36315" y="808333"/>
                  <a:pt x="30160" y="826371"/>
                  <a:pt x="0" y="886691"/>
                </a:cubicBezTo>
                <a:cubicBezTo>
                  <a:pt x="18235" y="941399"/>
                  <a:pt x="13854" y="913651"/>
                  <a:pt x="13854" y="969819"/>
                </a:cubicBezTo>
              </a:path>
            </a:pathLst>
          </a:custGeom>
          <a:ln w="38100">
            <a:solidFill>
              <a:srgbClr val="F3241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8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37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1" y="1628800"/>
            <a:ext cx="4377895" cy="328342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3456384" cy="25922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7152"/>
            <a:ext cx="2171733" cy="16288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8" y="5351166"/>
            <a:ext cx="1076646" cy="71386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415234" y="5351166"/>
            <a:ext cx="280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Arial" pitchFamily="34" charset="0"/>
                <a:cs typeface="Arial" pitchFamily="34" charset="0"/>
              </a:rPr>
              <a:t>Landed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at</a:t>
            </a: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r>
              <a:rPr lang="it-IT" b="1" smtClean="0">
                <a:latin typeface="Arial" pitchFamily="34" charset="0"/>
                <a:cs typeface="Arial" pitchFamily="34" charset="0"/>
              </a:rPr>
              <a:t>the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Gines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Morata School in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Almerìa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!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46" y="177281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395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700808"/>
            <a:ext cx="4800534" cy="360040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895786" cy="38610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556185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Preparing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the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flags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700808"/>
            <a:ext cx="4800533" cy="360040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45412"/>
            <a:ext cx="2895786" cy="217183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67544" y="556185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Preparing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the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flags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2204865"/>
            <a:ext cx="4800533" cy="3600399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45412"/>
            <a:ext cx="2895785" cy="21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200"/>
            </a:gs>
            <a:gs pos="99000">
              <a:srgbClr val="FFC000">
                <a:alpha val="0"/>
                <a:lumMod val="36000"/>
              </a:srgbClr>
            </a:gs>
            <a:gs pos="99000">
              <a:srgbClr val="FF0300"/>
            </a:gs>
            <a:gs pos="100000">
              <a:srgbClr val="4D0808">
                <a:lumMod val="14000"/>
                <a:lumOff val="86000"/>
              </a:srgb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latin typeface="Segoe Script" pitchFamily="66" charset="0"/>
              </a:rPr>
              <a:t>Our</a:t>
            </a:r>
            <a:r>
              <a:rPr lang="it-IT" b="1" dirty="0" smtClean="0">
                <a:latin typeface="Segoe Script" pitchFamily="66" charset="0"/>
              </a:rPr>
              <a:t> Spanish week</a:t>
            </a:r>
            <a:br>
              <a:rPr lang="it-IT" b="1" dirty="0" smtClean="0">
                <a:latin typeface="Segoe Script" pitchFamily="66" charset="0"/>
              </a:rPr>
            </a:b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Scuola Infanzia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Sturiale</a:t>
            </a:r>
            <a:r>
              <a:rPr lang="it-IT" sz="2000" b="1" dirty="0" smtClean="0">
                <a:solidFill>
                  <a:srgbClr val="F3241F"/>
                </a:solidFill>
                <a:latin typeface="Segoe Script" pitchFamily="66" charset="0"/>
              </a:rPr>
              <a:t>, </a:t>
            </a:r>
            <a:r>
              <a:rPr lang="it-IT" sz="2000" b="1" dirty="0" err="1" smtClean="0">
                <a:solidFill>
                  <a:srgbClr val="F3241F"/>
                </a:solidFill>
                <a:latin typeface="Segoe Script" pitchFamily="66" charset="0"/>
              </a:rPr>
              <a:t>Italy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2" y="188640"/>
            <a:ext cx="936104" cy="117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8640"/>
            <a:ext cx="1449451" cy="806257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0" y="1811513"/>
            <a:ext cx="7490003" cy="3750343"/>
          </a:xfrm>
        </p:spPr>
      </p:pic>
      <p:sp>
        <p:nvSpPr>
          <p:cNvPr id="7" name="CasellaDiTesto 6"/>
          <p:cNvSpPr txBox="1"/>
          <p:nvPr/>
        </p:nvSpPr>
        <p:spPr>
          <a:xfrm>
            <a:off x="854356" y="5661248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Our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Spanish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partners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suggested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to </a:t>
            </a:r>
            <a:r>
              <a:rPr lang="it-IT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watch</a:t>
            </a:r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Segoe UI" pitchFamily="34" charset="0"/>
              </a:rPr>
              <a:t> a story in Spanish…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799019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181</Words>
  <Application>Microsoft Office PowerPoint</Application>
  <PresentationFormat>Presentazione su schermo (4:3)</PresentationFormat>
  <Paragraphs>48</Paragraphs>
  <Slides>28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Our Spanish week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  <vt:lpstr>Our Spanish week Scuola Infanzia Sturiale, Italy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Spain week</dc:title>
  <dc:creator>Utente Windows</dc:creator>
  <cp:lastModifiedBy>Utente Windows</cp:lastModifiedBy>
  <cp:revision>26</cp:revision>
  <dcterms:created xsi:type="dcterms:W3CDTF">2019-03-01T13:38:31Z</dcterms:created>
  <dcterms:modified xsi:type="dcterms:W3CDTF">2019-03-11T16:55:10Z</dcterms:modified>
</cp:coreProperties>
</file>