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79" r:id="rId4"/>
    <p:sldId id="257" r:id="rId5"/>
    <p:sldId id="258" r:id="rId6"/>
    <p:sldId id="260" r:id="rId7"/>
    <p:sldId id="281" r:id="rId8"/>
    <p:sldId id="261" r:id="rId9"/>
    <p:sldId id="262" r:id="rId10"/>
    <p:sldId id="272" r:id="rId11"/>
    <p:sldId id="264" r:id="rId12"/>
    <p:sldId id="280" r:id="rId13"/>
    <p:sldId id="265" r:id="rId14"/>
    <p:sldId id="266" r:id="rId15"/>
    <p:sldId id="267" r:id="rId16"/>
    <p:sldId id="278" r:id="rId17"/>
    <p:sldId id="268" r:id="rId18"/>
    <p:sldId id="269" r:id="rId19"/>
    <p:sldId id="270" r:id="rId20"/>
    <p:sldId id="271" r:id="rId21"/>
    <p:sldId id="273" r:id="rId22"/>
    <p:sldId id="274" r:id="rId23"/>
    <p:sldId id="275" r:id="rId24"/>
    <p:sldId id="276" r:id="rId25"/>
    <p:sldId id="277" r:id="rId26"/>
    <p:sldId id="282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à coins arrondi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0" name="Sous-titr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à coins arrondi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ondir un rectangle à un seul coin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</p:spTree>
  </p:cSld>
  <p:clrMapOvr>
    <a:masterClrMapping/>
  </p:clrMapOvr>
  <p:transition advClick="0" advTm="3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à coins arrond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C69800E-1310-4EF3-8501-65C240572247}" type="datetimeFigureOut">
              <a:rPr lang="fr-FR" smtClean="0"/>
              <a:pPr/>
              <a:t>30/11/2020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87F3F3E-FF21-4E22-B736-0B1092FCF7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3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864095"/>
          </a:xfrm>
        </p:spPr>
        <p:txBody>
          <a:bodyPr/>
          <a:lstStyle/>
          <a:p>
            <a:r>
              <a:rPr lang="fr-FR" dirty="0" err="1" smtClean="0">
                <a:latin typeface="Apple Chancery" pitchFamily="66" charset="0"/>
              </a:rPr>
              <a:t>When</a:t>
            </a:r>
            <a:r>
              <a:rPr lang="fr-FR" dirty="0" smtClean="0">
                <a:latin typeface="Apple Chancery" pitchFamily="66" charset="0"/>
              </a:rPr>
              <a:t> the </a:t>
            </a:r>
            <a:r>
              <a:rPr lang="fr-FR" dirty="0" err="1" smtClean="0">
                <a:latin typeface="Apple Chancery" pitchFamily="66" charset="0"/>
              </a:rPr>
              <a:t>sun</a:t>
            </a:r>
            <a:r>
              <a:rPr lang="fr-FR" dirty="0" smtClean="0">
                <a:latin typeface="Apple Chancery" pitchFamily="66" charset="0"/>
              </a:rPr>
              <a:t> </a:t>
            </a:r>
            <a:r>
              <a:rPr lang="fr-FR" dirty="0" err="1" smtClean="0">
                <a:latin typeface="Apple Chancery" pitchFamily="66" charset="0"/>
              </a:rPr>
              <a:t>rises</a:t>
            </a:r>
            <a:endParaRPr lang="fr-FR" dirty="0">
              <a:latin typeface="Apple Chancery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8136904" cy="453650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7" name="Picture 3" descr="E:\ERASMUS\diaporama le soleil\lever de soleil sur les vig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4216"/>
            <a:ext cx="8640960" cy="505789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ERASMUS\diaporama le soleil\Marius 12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4" y="356659"/>
            <a:ext cx="4680521" cy="62406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>
                <a:latin typeface="Apple Chancery" pitchFamily="66" charset="0"/>
              </a:rPr>
              <a:t>When the sun is at its zenith …</a:t>
            </a:r>
            <a:endParaRPr lang="fr-FR" sz="6600" dirty="0">
              <a:latin typeface="Apple Chancery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…</a:t>
            </a:r>
            <a:r>
              <a:rPr lang="fr-FR" sz="6600" dirty="0" err="1" smtClean="0">
                <a:latin typeface="Apple Chancery" pitchFamily="66" charset="0"/>
              </a:rPr>
              <a:t>At</a:t>
            </a:r>
            <a:r>
              <a:rPr lang="fr-FR" sz="6600" dirty="0" smtClean="0">
                <a:latin typeface="Apple Chancery" pitchFamily="66" charset="0"/>
              </a:rPr>
              <a:t> </a:t>
            </a:r>
            <a:r>
              <a:rPr lang="fr-FR" sz="6600" dirty="0" err="1" smtClean="0">
                <a:latin typeface="Apple Chancery" pitchFamily="66" charset="0"/>
              </a:rPr>
              <a:t>noon</a:t>
            </a:r>
            <a:endParaRPr lang="fr-FR" sz="6600" dirty="0">
              <a:latin typeface="Apple Chancery" pitchFamily="66" charset="0"/>
            </a:endParaRPr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7"/>
            <a:ext cx="3528392" cy="629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ERASMUS\diaporama le soleil\Camolle 13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04664"/>
            <a:ext cx="4587974" cy="61172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ERASMUS\diaporama le soleil\lise dessert rep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225" y="497294"/>
            <a:ext cx="4467031" cy="595604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ERASMUS\diaporama le soleil\Tyron 13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744416" cy="62373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ERASMUS\diaporama le soleil\Chloe mi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588" y="482533"/>
            <a:ext cx="3583596" cy="61148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600" dirty="0" err="1" smtClean="0">
                <a:latin typeface="Apple Chancery" pitchFamily="66" charset="0"/>
              </a:rPr>
              <a:t>When</a:t>
            </a:r>
            <a:r>
              <a:rPr lang="fr-FR" sz="6600" dirty="0" smtClean="0">
                <a:latin typeface="Apple Chancery" pitchFamily="66" charset="0"/>
              </a:rPr>
              <a:t> </a:t>
            </a:r>
            <a:r>
              <a:rPr lang="fr-FR" sz="6600" dirty="0" err="1" smtClean="0">
                <a:latin typeface="Apple Chancery" pitchFamily="66" charset="0"/>
              </a:rPr>
              <a:t>sun</a:t>
            </a:r>
            <a:r>
              <a:rPr lang="fr-FR" sz="6600" dirty="0" smtClean="0">
                <a:latin typeface="Apple Chancery" pitchFamily="66" charset="0"/>
              </a:rPr>
              <a:t> sets…</a:t>
            </a:r>
            <a:endParaRPr lang="fr-FR" sz="6600" dirty="0">
              <a:latin typeface="Apple Chancery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>
            <a:noAutofit/>
          </a:bodyPr>
          <a:lstStyle/>
          <a:p>
            <a:r>
              <a:rPr lang="fr-FR" sz="6600" dirty="0" smtClean="0">
                <a:latin typeface="Apple Chancery" pitchFamily="66" charset="0"/>
              </a:rPr>
              <a:t>...</a:t>
            </a:r>
            <a:r>
              <a:rPr lang="fr-FR" sz="6600" dirty="0" err="1" smtClean="0">
                <a:latin typeface="Apple Chancery" pitchFamily="66" charset="0"/>
              </a:rPr>
              <a:t>At</a:t>
            </a:r>
            <a:r>
              <a:rPr lang="fr-FR" sz="6600" dirty="0" smtClean="0">
                <a:latin typeface="Apple Chancery" pitchFamily="66" charset="0"/>
              </a:rPr>
              <a:t> </a:t>
            </a:r>
            <a:r>
              <a:rPr lang="fr-FR" sz="6600" dirty="0" err="1" smtClean="0">
                <a:latin typeface="Apple Chancery" pitchFamily="66" charset="0"/>
              </a:rPr>
              <a:t>dusk</a:t>
            </a:r>
            <a:endParaRPr lang="fr-FR" sz="6600" dirty="0">
              <a:latin typeface="Apple Chancery" pitchFamily="66" charset="0"/>
            </a:endParaRPr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ERASMUS\diaporama le soleil\jules dehors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20688"/>
            <a:ext cx="3867894" cy="55446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RASMUS\diaporama le soleil\Marius 7h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4599561" cy="61875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ERASMUS\diaporama le soleil\jules matin 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5184775" cy="55229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ERASMUS\diaporama le soleil\Camille 17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04664"/>
            <a:ext cx="4569972" cy="60932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ERASMUS\diaporama le soleil\Mat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085" y="476672"/>
            <a:ext cx="2809052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RASMUS\diaporama le soleil\Tyron 7h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45885"/>
            <a:ext cx="5040560" cy="60023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ERASMUS\diaporama le soleil\jules goû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04664"/>
            <a:ext cx="4536504" cy="60486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ERASMUS\diaporama le soleil\lise goû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536504" cy="60486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E:\ERASMUS\diaporama le soleil\Chloé mat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543324" cy="48021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04664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34194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6600" dirty="0" err="1" smtClean="0">
                <a:latin typeface="Apple Chancery" pitchFamily="66" charset="0"/>
              </a:rPr>
              <a:t>Difficult</a:t>
            </a:r>
            <a:r>
              <a:rPr lang="fr-FR" sz="6600" dirty="0" smtClean="0">
                <a:latin typeface="Apple Chancery" pitchFamily="66" charset="0"/>
              </a:rPr>
              <a:t> </a:t>
            </a:r>
            <a:r>
              <a:rPr lang="fr-FR" sz="6600" dirty="0" err="1" smtClean="0">
                <a:latin typeface="Apple Chancery" pitchFamily="66" charset="0"/>
              </a:rPr>
              <a:t>wake</a:t>
            </a:r>
            <a:r>
              <a:rPr lang="fr-FR" sz="6600" dirty="0" smtClean="0">
                <a:latin typeface="Apple Chancery" pitchFamily="66" charset="0"/>
              </a:rPr>
              <a:t> </a:t>
            </a:r>
            <a:r>
              <a:rPr lang="fr-FR" sz="6600" dirty="0" smtClean="0">
                <a:latin typeface="Apple Chancery" pitchFamily="66" charset="0"/>
              </a:rPr>
              <a:t>up</a:t>
            </a:r>
            <a:endParaRPr lang="fr-FR" sz="6600" dirty="0">
              <a:latin typeface="Apple Chancery" pitchFamily="66" charset="0"/>
            </a:endParaRPr>
          </a:p>
        </p:txBody>
      </p:sp>
      <p:pic>
        <p:nvPicPr>
          <p:cNvPr id="1026" name="Picture 2" descr="E:\ERASMUS\diaporama le soleil\jules matin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3135" y="530225"/>
            <a:ext cx="5583767" cy="41878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ERASMUS\diaporama le soleil\Camille 8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ERASMUS\diaporama le soleil\Chloe so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748464" cy="49174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72656" y="1055736"/>
            <a:ext cx="6360706" cy="4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ERASMUS\diaporama le soleil\lise de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6"/>
            <a:ext cx="4608512" cy="625838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ERASMUS\diaporama le soleil\Tyron 17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394312"/>
            <a:ext cx="4608512" cy="59870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214</TotalTime>
  <Words>25</Words>
  <Application>Microsoft Office PowerPoint</Application>
  <PresentationFormat>Affichage à l'écran (4:3)</PresentationFormat>
  <Paragraphs>6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Aspect</vt:lpstr>
      <vt:lpstr>When the sun rises</vt:lpstr>
      <vt:lpstr>Diapositive 2</vt:lpstr>
      <vt:lpstr>Diapositive 3</vt:lpstr>
      <vt:lpstr>Difficult wake up</vt:lpstr>
      <vt:lpstr>Diapositive 5</vt:lpstr>
      <vt:lpstr>Diapositive 6</vt:lpstr>
      <vt:lpstr>Diapositive 7</vt:lpstr>
      <vt:lpstr>Diapositive 8</vt:lpstr>
      <vt:lpstr>Diapositive 9</vt:lpstr>
      <vt:lpstr>Diapositive 10</vt:lpstr>
      <vt:lpstr>When the sun is at its zenith …</vt:lpstr>
      <vt:lpstr>Diapositive 12</vt:lpstr>
      <vt:lpstr>Diapositive 13</vt:lpstr>
      <vt:lpstr>Diapositive 14</vt:lpstr>
      <vt:lpstr>Diapositive 15</vt:lpstr>
      <vt:lpstr>Diapositive 16</vt:lpstr>
      <vt:lpstr>When sun sets…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the sun is c</dc:title>
  <dc:creator>UTILISATEUR</dc:creator>
  <cp:lastModifiedBy>ECOLE DIRECTION</cp:lastModifiedBy>
  <cp:revision>25</cp:revision>
  <dcterms:created xsi:type="dcterms:W3CDTF">2020-11-25T18:06:23Z</dcterms:created>
  <dcterms:modified xsi:type="dcterms:W3CDTF">2020-11-30T09:05:22Z</dcterms:modified>
</cp:coreProperties>
</file>