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6" r:id="rId4"/>
    <p:sldId id="267" r:id="rId5"/>
    <p:sldId id="268" r:id="rId6"/>
    <p:sldId id="269" r:id="rId7"/>
    <p:sldId id="270" r:id="rId8"/>
    <p:sldId id="271" r:id="rId9"/>
    <p:sldId id="261" r:id="rId10"/>
    <p:sldId id="262" r:id="rId11"/>
    <p:sldId id="263" r:id="rId12"/>
    <p:sldId id="264" r:id="rId13"/>
    <p:sldId id="265" r:id="rId14"/>
    <p:sldId id="272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258EC-AB22-4068-836D-C549503819F5}" type="datetimeFigureOut">
              <a:rPr lang="tr-TR" smtClean="0"/>
              <a:pPr/>
              <a:t>3.11.2017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33EAF-37C0-4E05-9C54-9843A6A80AF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588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33EAF-37C0-4E05-9C54-9843A6A80AF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07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80FD-1E94-47E5-BAE3-53588DA719D4}" type="datetimeFigureOut">
              <a:rPr lang="tr-TR" smtClean="0"/>
              <a:pPr/>
              <a:t>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3F03-57F4-416A-8A64-0580DE5C7B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80FD-1E94-47E5-BAE3-53588DA719D4}" type="datetimeFigureOut">
              <a:rPr lang="tr-TR" smtClean="0"/>
              <a:pPr/>
              <a:t>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3F03-57F4-416A-8A64-0580DE5C7B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80FD-1E94-47E5-BAE3-53588DA719D4}" type="datetimeFigureOut">
              <a:rPr lang="tr-TR" smtClean="0"/>
              <a:pPr/>
              <a:t>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3F03-57F4-416A-8A64-0580DE5C7B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80FD-1E94-47E5-BAE3-53588DA719D4}" type="datetimeFigureOut">
              <a:rPr lang="tr-TR" smtClean="0"/>
              <a:pPr/>
              <a:t>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3F03-57F4-416A-8A64-0580DE5C7B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80FD-1E94-47E5-BAE3-53588DA719D4}" type="datetimeFigureOut">
              <a:rPr lang="tr-TR" smtClean="0"/>
              <a:pPr/>
              <a:t>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3F03-57F4-416A-8A64-0580DE5C7B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80FD-1E94-47E5-BAE3-53588DA719D4}" type="datetimeFigureOut">
              <a:rPr lang="tr-TR" smtClean="0"/>
              <a:pPr/>
              <a:t>3.11.2017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3F03-57F4-416A-8A64-0580DE5C7B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80FD-1E94-47E5-BAE3-53588DA719D4}" type="datetimeFigureOut">
              <a:rPr lang="tr-TR" smtClean="0"/>
              <a:pPr/>
              <a:t>3.11.2017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3F03-57F4-416A-8A64-0580DE5C7B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80FD-1E94-47E5-BAE3-53588DA719D4}" type="datetimeFigureOut">
              <a:rPr lang="tr-TR" smtClean="0"/>
              <a:pPr/>
              <a:t>3.11.2017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3F03-57F4-416A-8A64-0580DE5C7B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80FD-1E94-47E5-BAE3-53588DA719D4}" type="datetimeFigureOut">
              <a:rPr lang="tr-TR" smtClean="0"/>
              <a:pPr/>
              <a:t>3.11.2017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3F03-57F4-416A-8A64-0580DE5C7B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80FD-1E94-47E5-BAE3-53588DA719D4}" type="datetimeFigureOut">
              <a:rPr lang="tr-TR" smtClean="0"/>
              <a:pPr/>
              <a:t>3.11.2017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3F03-57F4-416A-8A64-0580DE5C7B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80FD-1E94-47E5-BAE3-53588DA719D4}" type="datetimeFigureOut">
              <a:rPr lang="tr-TR" smtClean="0"/>
              <a:pPr/>
              <a:t>3.11.2017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3F03-57F4-416A-8A64-0580DE5C7B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80FD-1E94-47E5-BAE3-53588DA719D4}" type="datetimeFigureOut">
              <a:rPr lang="tr-TR" smtClean="0"/>
              <a:pPr/>
              <a:t>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E3F03-57F4-416A-8A64-0580DE5C7B0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558881"/>
            <a:ext cx="8229600" cy="5104861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tr-TR" sz="2800" b="1" dirty="0">
              <a:solidFill>
                <a:schemeClr val="tx2"/>
              </a:solidFill>
            </a:endParaRPr>
          </a:p>
          <a:p>
            <a:pPr marL="0" lvl="0" indent="0" algn="ctr">
              <a:buNone/>
            </a:pPr>
            <a:r>
              <a:rPr lang="tr-TR" sz="2800" b="1" dirty="0">
                <a:solidFill>
                  <a:schemeClr val="tx2"/>
                </a:solidFill>
              </a:rPr>
              <a:t>KA219 Srategic School Partnerships Project </a:t>
            </a:r>
          </a:p>
          <a:p>
            <a:pPr marL="0" lvl="0" indent="0" algn="ctr">
              <a:buNone/>
            </a:pPr>
            <a:r>
              <a:rPr lang="tr-TR" sz="2800" b="1" dirty="0">
                <a:solidFill>
                  <a:schemeClr val="tx2"/>
                </a:solidFill>
              </a:rPr>
              <a:t>2015-2018</a:t>
            </a:r>
          </a:p>
          <a:p>
            <a:pPr marL="0" lvl="0" indent="0" algn="ctr">
              <a:buNone/>
            </a:pPr>
            <a:r>
              <a:rPr lang="tr-TR" sz="2800" b="1" dirty="0" err="1">
                <a:solidFill>
                  <a:schemeClr val="tx2"/>
                </a:solidFill>
                <a:latin typeface="Harlow Solid Italic" pitchFamily="82" charset="0"/>
                <a:cs typeface="JasmineUPC" pitchFamily="18" charset="-34"/>
              </a:rPr>
              <a:t>Following</a:t>
            </a:r>
            <a:r>
              <a:rPr lang="tr-TR" sz="2800" b="1" dirty="0">
                <a:solidFill>
                  <a:schemeClr val="tx2"/>
                </a:solidFill>
                <a:latin typeface="Harlow Solid Italic" pitchFamily="82" charset="0"/>
                <a:cs typeface="JasmineUPC" pitchFamily="18" charset="-34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latin typeface="Harlow Solid Italic" pitchFamily="82" charset="0"/>
                <a:cs typeface="JasmineUPC" pitchFamily="18" charset="-34"/>
              </a:rPr>
              <a:t>the</a:t>
            </a:r>
            <a:r>
              <a:rPr lang="tr-TR" sz="2800" b="1" dirty="0">
                <a:solidFill>
                  <a:schemeClr val="tx2"/>
                </a:solidFill>
                <a:latin typeface="Harlow Solid Italic" pitchFamily="82" charset="0"/>
                <a:cs typeface="JasmineUPC" pitchFamily="18" charset="-34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latin typeface="Harlow Solid Italic" pitchFamily="82" charset="0"/>
                <a:cs typeface="JasmineUPC" pitchFamily="18" charset="-34"/>
              </a:rPr>
              <a:t>Footprints</a:t>
            </a:r>
            <a:r>
              <a:rPr lang="tr-TR" sz="2800" b="1" dirty="0">
                <a:solidFill>
                  <a:schemeClr val="tx2"/>
                </a:solidFill>
                <a:latin typeface="Harlow Solid Italic" pitchFamily="82" charset="0"/>
                <a:cs typeface="JasmineUPC" pitchFamily="18" charset="-34"/>
              </a:rPr>
              <a:t> of </a:t>
            </a:r>
            <a:r>
              <a:rPr lang="tr-TR" sz="2800" b="1" dirty="0" err="1">
                <a:solidFill>
                  <a:schemeClr val="tx2"/>
                </a:solidFill>
                <a:latin typeface="Harlow Solid Italic" pitchFamily="82" charset="0"/>
                <a:cs typeface="JasmineUPC" pitchFamily="18" charset="-34"/>
              </a:rPr>
              <a:t>the</a:t>
            </a:r>
            <a:r>
              <a:rPr lang="tr-TR" sz="2800" b="1" dirty="0">
                <a:solidFill>
                  <a:schemeClr val="tx2"/>
                </a:solidFill>
                <a:latin typeface="Harlow Solid Italic" pitchFamily="82" charset="0"/>
                <a:cs typeface="JasmineUPC" pitchFamily="18" charset="-34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latin typeface="Harlow Solid Italic" pitchFamily="82" charset="0"/>
                <a:cs typeface="JasmineUPC" pitchFamily="18" charset="-34"/>
              </a:rPr>
              <a:t>Emperors</a:t>
            </a:r>
            <a:endParaRPr lang="tr-TR" sz="2800" b="1" dirty="0">
              <a:solidFill>
                <a:schemeClr val="tx2"/>
              </a:solidFill>
              <a:latin typeface="Harlow Solid Italic" pitchFamily="82" charset="0"/>
              <a:cs typeface="JasmineUPC" pitchFamily="18" charset="-34"/>
            </a:endParaRPr>
          </a:p>
          <a:p>
            <a:pPr marL="0" lvl="0" indent="0" algn="ctr">
              <a:buNone/>
            </a:pPr>
            <a:r>
              <a:rPr lang="tr-TR" sz="2800" b="1" dirty="0">
                <a:solidFill>
                  <a:schemeClr val="tx2"/>
                </a:solidFill>
                <a:latin typeface="Gungsuh" pitchFamily="18" charset="-127"/>
                <a:ea typeface="Gungsuh" pitchFamily="18" charset="-127"/>
                <a:cs typeface="Gisha" pitchFamily="34" charset="-79"/>
              </a:rPr>
              <a:t>LTT Meeting</a:t>
            </a:r>
          </a:p>
          <a:p>
            <a:pPr marL="0" indent="0" algn="ctr">
              <a:buNone/>
            </a:pPr>
            <a:r>
              <a:rPr lang="tr-TR" sz="2800" b="1" dirty="0">
                <a:solidFill>
                  <a:schemeClr val="tx2"/>
                </a:solidFill>
                <a:latin typeface="Gungsuh" pitchFamily="18" charset="-127"/>
                <a:ea typeface="Gungsuh" pitchFamily="18" charset="-127"/>
                <a:cs typeface="Gisha" pitchFamily="34" charset="-79"/>
              </a:rPr>
              <a:t>in </a:t>
            </a:r>
            <a:r>
              <a:rPr lang="tr-TR" sz="2800" b="1" dirty="0" err="1">
                <a:solidFill>
                  <a:schemeClr val="tx2"/>
                </a:solidFill>
                <a:latin typeface="Gungsuh" pitchFamily="18" charset="-127"/>
                <a:ea typeface="Gungsuh" pitchFamily="18" charset="-127"/>
                <a:cs typeface="Gisha" pitchFamily="34" charset="-79"/>
              </a:rPr>
              <a:t>Bitola</a:t>
            </a:r>
            <a:r>
              <a:rPr lang="tr-TR" sz="2800" b="1" dirty="0">
                <a:solidFill>
                  <a:schemeClr val="tx2"/>
                </a:solidFill>
                <a:latin typeface="Gungsuh" pitchFamily="18" charset="-127"/>
                <a:ea typeface="Gungsuh" pitchFamily="18" charset="-127"/>
                <a:cs typeface="Gisha" pitchFamily="34" charset="-79"/>
              </a:rPr>
              <a:t>/MACEDONIA</a:t>
            </a:r>
          </a:p>
          <a:p>
            <a:pPr marL="0" indent="0" algn="ctr">
              <a:buNone/>
            </a:pPr>
            <a:r>
              <a:rPr lang="tr-TR" sz="28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6th-11th </a:t>
            </a:r>
            <a:r>
              <a:rPr lang="tr-TR" sz="2800" b="1" dirty="0" err="1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November</a:t>
            </a:r>
            <a:r>
              <a:rPr lang="tr-TR" sz="28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, 2017</a:t>
            </a:r>
          </a:p>
          <a:p>
            <a:pPr marL="0" indent="0" algn="ctr">
              <a:buNone/>
            </a:pPr>
            <a:endParaRPr lang="tr-TR" sz="2800" b="1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  <a:p>
            <a:pPr marL="0" indent="0" algn="ctr">
              <a:buNone/>
            </a:pPr>
            <a:endParaRPr lang="tr-TR" sz="2800" b="1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  <a:p>
            <a:pPr marL="0" indent="0" algn="ctr">
              <a:buNone/>
            </a:pPr>
            <a:r>
              <a:rPr lang="tr-TR" sz="1400" b="1" dirty="0">
                <a:solidFill>
                  <a:schemeClr val="tx2"/>
                </a:solidFill>
                <a:latin typeface="Latha" pitchFamily="34" charset="0"/>
                <a:cs typeface="Latha" pitchFamily="34" charset="0"/>
              </a:rPr>
              <a:t>Tarsus Borsa İstanbul Şehit Umut Sami Şensoy Anadolu Lisesi</a:t>
            </a:r>
          </a:p>
          <a:p>
            <a:pPr marL="0" indent="0" algn="ctr">
              <a:buNone/>
            </a:pPr>
            <a:r>
              <a:rPr lang="tr-TR" sz="1400" b="1" dirty="0">
                <a:solidFill>
                  <a:schemeClr val="tx2"/>
                </a:solidFill>
                <a:latin typeface="Latha" pitchFamily="34" charset="0"/>
                <a:cs typeface="Latha" pitchFamily="34" charset="0"/>
              </a:rPr>
              <a:t>Tarsus/Mersin</a:t>
            </a:r>
          </a:p>
          <a:p>
            <a:pPr marL="0" indent="0" algn="ctr">
              <a:buNone/>
            </a:pPr>
            <a:r>
              <a:rPr lang="tr-TR" sz="1400" b="1" dirty="0">
                <a:solidFill>
                  <a:schemeClr val="tx2"/>
                </a:solidFill>
                <a:latin typeface="Latha" pitchFamily="34" charset="0"/>
                <a:cs typeface="Latha" pitchFamily="34" charset="0"/>
              </a:rPr>
              <a:t>TÜRKİYE</a:t>
            </a:r>
          </a:p>
          <a:p>
            <a:pPr marL="0" indent="0" algn="ctr">
              <a:buNone/>
            </a:pPr>
            <a:endParaRPr lang="tr-TR" sz="2800" b="1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1695"/>
            <a:ext cx="152006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29" y="229100"/>
            <a:ext cx="4752528" cy="135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G:\erasmus +KLKASÖR\bayraklar ve afişler\ab ba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" y="210396"/>
            <a:ext cx="1705980" cy="13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erasmus +KLKASÖR\bayraklar ve afişler\n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57" y="210396"/>
            <a:ext cx="2596631" cy="136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Resim" descr="bayrak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3528" y="4869160"/>
            <a:ext cx="8712968" cy="90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SecBag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an electric shock circuit just under the zipper part. There is a stun gas mechanism under the bag. So street robber will become unconscious. These</a:t>
            </a:r>
            <a:r>
              <a:rPr lang="tr-TR" dirty="0"/>
              <a:t> </a:t>
            </a:r>
            <a:r>
              <a:rPr lang="en-US" dirty="0"/>
              <a:t>mechanisms</a:t>
            </a:r>
            <a:r>
              <a:rPr lang="tr-TR" dirty="0"/>
              <a:t> </a:t>
            </a:r>
            <a:r>
              <a:rPr lang="en-US" dirty="0"/>
              <a:t>will</a:t>
            </a:r>
            <a:r>
              <a:rPr lang="tr-TR" dirty="0"/>
              <a:t> be </a:t>
            </a:r>
            <a:r>
              <a:rPr lang="en-US" dirty="0"/>
              <a:t>hidden</a:t>
            </a:r>
            <a:r>
              <a:rPr lang="tr-TR" dirty="0"/>
              <a:t> </a:t>
            </a:r>
            <a:r>
              <a:rPr lang="en-US" dirty="0"/>
              <a:t>so</a:t>
            </a:r>
            <a:r>
              <a:rPr lang="tr-TR" dirty="0"/>
              <a:t> </a:t>
            </a:r>
            <a:r>
              <a:rPr lang="en-US" dirty="0"/>
              <a:t>the</a:t>
            </a:r>
            <a:r>
              <a:rPr lang="tr-TR" dirty="0"/>
              <a:t> </a:t>
            </a:r>
            <a:r>
              <a:rPr lang="en-US" dirty="0"/>
              <a:t>bag</a:t>
            </a:r>
            <a:r>
              <a:rPr lang="tr-TR" dirty="0"/>
              <a:t> </a:t>
            </a:r>
            <a:r>
              <a:rPr lang="en-US" dirty="0"/>
              <a:t>will</a:t>
            </a:r>
            <a:r>
              <a:rPr lang="tr-TR" dirty="0"/>
              <a:t> </a:t>
            </a:r>
            <a:r>
              <a:rPr lang="en-US" dirty="0"/>
              <a:t>still</a:t>
            </a:r>
            <a:r>
              <a:rPr lang="tr-TR" dirty="0"/>
              <a:t> be </a:t>
            </a:r>
            <a:r>
              <a:rPr lang="en-US" dirty="0"/>
              <a:t>beautiful. The location of the bag </a:t>
            </a:r>
            <a:r>
              <a:rPr lang="tr-TR" dirty="0"/>
              <a:t>can</a:t>
            </a:r>
            <a:r>
              <a:rPr lang="en-US" dirty="0"/>
              <a:t> be determined with</a:t>
            </a:r>
            <a:r>
              <a:rPr lang="tr-TR" dirty="0"/>
              <a:t> </a:t>
            </a:r>
            <a:r>
              <a:rPr lang="en-US" dirty="0"/>
              <a:t>the</a:t>
            </a:r>
            <a:r>
              <a:rPr lang="tr-TR" dirty="0"/>
              <a:t> </a:t>
            </a:r>
            <a:r>
              <a:rPr lang="en-US" dirty="0"/>
              <a:t>help</a:t>
            </a:r>
            <a:r>
              <a:rPr lang="tr-TR" dirty="0"/>
              <a:t> of</a:t>
            </a:r>
            <a:r>
              <a:rPr lang="en-US" dirty="0"/>
              <a:t> GPS inside.   </a:t>
            </a:r>
          </a:p>
        </p:txBody>
      </p:sp>
      <p:pic>
        <p:nvPicPr>
          <p:cNvPr id="4" name="Picture 2" descr="F:\logooo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3"/>
            <a:ext cx="1285852" cy="1071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9146821"/>
      </p:ext>
    </p:extLst>
  </p:cSld>
  <p:clrMapOvr>
    <a:masterClrMapping/>
  </p:clrMapOvr>
  <p:transition spd="slow"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312"/>
            <a:ext cx="6768751" cy="5185047"/>
          </a:xfrm>
        </p:spPr>
      </p:pic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86705" y="188640"/>
            <a:ext cx="8229600" cy="114300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OUTSIDE VIEW OF THE BAG</a:t>
            </a:r>
          </a:p>
        </p:txBody>
      </p:sp>
      <p:pic>
        <p:nvPicPr>
          <p:cNvPr id="6" name="Picture 2" descr="F:\logooo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6453"/>
            <a:ext cx="1142976" cy="1071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731448"/>
      </p:ext>
    </p:extLst>
  </p:cSld>
  <p:clrMapOvr>
    <a:masterClrMapping/>
  </p:clrMapOvr>
  <p:transition spd="slow"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INNER APPEARANCE OF THE BAG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760640" cy="4968552"/>
          </a:xfrm>
        </p:spPr>
      </p:pic>
      <p:pic>
        <p:nvPicPr>
          <p:cNvPr id="5" name="Picture 2" descr="F:\logooo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3"/>
            <a:ext cx="1285852" cy="1071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0671741"/>
      </p:ext>
    </p:extLst>
  </p:cSld>
  <p:clrMapOvr>
    <a:masterClrMapping/>
  </p:clrMapOvr>
  <p:transition spd="slow"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SecBand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18857"/>
          </a:xfrm>
        </p:spPr>
        <p:txBody>
          <a:bodyPr>
            <a:normAutofit/>
          </a:bodyPr>
          <a:lstStyle/>
          <a:p>
            <a:r>
              <a:rPr lang="tr-TR" sz="2000" dirty="0" err="1"/>
              <a:t>It</a:t>
            </a:r>
            <a:r>
              <a:rPr lang="tr-TR" sz="2000" dirty="0"/>
              <a:t> is </a:t>
            </a:r>
            <a:r>
              <a:rPr lang="tr-TR" sz="2000" dirty="0" err="1"/>
              <a:t>designed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give</a:t>
            </a:r>
            <a:r>
              <a:rPr lang="tr-TR" sz="2000" dirty="0"/>
              <a:t> </a:t>
            </a:r>
            <a:r>
              <a:rPr lang="tr-TR" sz="2000" dirty="0" err="1"/>
              <a:t>electrical</a:t>
            </a:r>
            <a:r>
              <a:rPr lang="tr-TR" sz="2000" dirty="0"/>
              <a:t> </a:t>
            </a:r>
            <a:r>
              <a:rPr lang="tr-TR" sz="2000" dirty="0" err="1"/>
              <a:t>shock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Street </a:t>
            </a:r>
            <a:r>
              <a:rPr lang="tr-TR" sz="2000" dirty="0" err="1"/>
              <a:t>robbers</a:t>
            </a:r>
            <a:r>
              <a:rPr lang="tr-TR" sz="2000" dirty="0"/>
              <a:t> </a:t>
            </a:r>
            <a:r>
              <a:rPr lang="tr-TR" sz="2000" dirty="0" err="1"/>
              <a:t>when</a:t>
            </a:r>
            <a:r>
              <a:rPr lang="tr-TR" sz="2000" dirty="0"/>
              <a:t> </a:t>
            </a:r>
            <a:r>
              <a:rPr lang="tr-TR" sz="2000" dirty="0" err="1"/>
              <a:t>they</a:t>
            </a:r>
            <a:r>
              <a:rPr lang="tr-TR" sz="2000" dirty="0"/>
              <a:t> </a:t>
            </a:r>
            <a:r>
              <a:rPr lang="tr-TR" sz="2000" dirty="0" err="1"/>
              <a:t>get</a:t>
            </a:r>
            <a:r>
              <a:rPr lang="tr-TR" sz="2000" dirty="0"/>
              <a:t> </a:t>
            </a:r>
            <a:r>
              <a:rPr lang="tr-TR" sz="2000" dirty="0" err="1"/>
              <a:t>away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bag</a:t>
            </a:r>
            <a:r>
              <a:rPr lang="tr-TR" sz="2000" dirty="0"/>
              <a:t>. </a:t>
            </a:r>
            <a:r>
              <a:rPr lang="tr-TR" sz="2000" dirty="0" err="1"/>
              <a:t>There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two</a:t>
            </a:r>
            <a:r>
              <a:rPr lang="tr-TR" sz="2000" dirty="0"/>
              <a:t> </a:t>
            </a:r>
            <a:r>
              <a:rPr lang="tr-TR" sz="2000" dirty="0" err="1"/>
              <a:t>buttons</a:t>
            </a:r>
            <a:r>
              <a:rPr lang="tr-TR" sz="2000" dirty="0"/>
              <a:t> on it. </a:t>
            </a:r>
            <a:r>
              <a:rPr lang="tr-TR" sz="2000" dirty="0" err="1"/>
              <a:t>If</a:t>
            </a:r>
            <a:r>
              <a:rPr lang="tr-TR" sz="2000" dirty="0"/>
              <a:t> </a:t>
            </a:r>
            <a:r>
              <a:rPr lang="tr-TR" sz="2000" dirty="0" err="1"/>
              <a:t>you</a:t>
            </a:r>
            <a:r>
              <a:rPr lang="tr-TR" sz="2000" dirty="0"/>
              <a:t> </a:t>
            </a:r>
            <a:r>
              <a:rPr lang="tr-TR" sz="2000" dirty="0" err="1"/>
              <a:t>press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first</a:t>
            </a:r>
            <a:r>
              <a:rPr lang="tr-TR" sz="2000" dirty="0"/>
              <a:t> </a:t>
            </a:r>
            <a:r>
              <a:rPr lang="tr-TR" sz="2000" dirty="0" err="1"/>
              <a:t>button</a:t>
            </a:r>
            <a:r>
              <a:rPr lang="tr-TR" sz="2000" dirty="0"/>
              <a:t>, it </a:t>
            </a:r>
            <a:r>
              <a:rPr lang="tr-TR" sz="2000" dirty="0" err="1"/>
              <a:t>gives</a:t>
            </a:r>
            <a:r>
              <a:rPr lang="tr-TR" sz="2000" dirty="0"/>
              <a:t> </a:t>
            </a:r>
            <a:r>
              <a:rPr lang="tr-TR" sz="2000" dirty="0" err="1"/>
              <a:t>electric</a:t>
            </a:r>
            <a:r>
              <a:rPr lang="tr-TR" sz="2000" dirty="0"/>
              <a:t> </a:t>
            </a:r>
            <a:r>
              <a:rPr lang="tr-TR" sz="2000" dirty="0" err="1"/>
              <a:t>shock</a:t>
            </a:r>
            <a:r>
              <a:rPr lang="tr-TR" sz="2000" dirty="0"/>
              <a:t>, </a:t>
            </a:r>
            <a:r>
              <a:rPr lang="tr-TR" sz="2000" dirty="0" err="1"/>
              <a:t>if</a:t>
            </a:r>
            <a:r>
              <a:rPr lang="tr-TR" sz="2000" dirty="0"/>
              <a:t> </a:t>
            </a:r>
            <a:r>
              <a:rPr lang="tr-TR" sz="2000" dirty="0" err="1"/>
              <a:t>you</a:t>
            </a:r>
            <a:r>
              <a:rPr lang="tr-TR" sz="2000" dirty="0"/>
              <a:t> </a:t>
            </a:r>
            <a:r>
              <a:rPr lang="tr-TR" sz="2000" dirty="0" err="1"/>
              <a:t>press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second</a:t>
            </a:r>
            <a:r>
              <a:rPr lang="tr-TR" sz="2000" dirty="0"/>
              <a:t> it </a:t>
            </a:r>
            <a:r>
              <a:rPr lang="tr-TR" sz="2000" dirty="0" err="1"/>
              <a:t>lets</a:t>
            </a:r>
            <a:r>
              <a:rPr lang="tr-TR" sz="2000" dirty="0"/>
              <a:t> </a:t>
            </a:r>
            <a:r>
              <a:rPr lang="tr-TR" sz="2000" dirty="0" err="1"/>
              <a:t>out</a:t>
            </a:r>
            <a:r>
              <a:rPr lang="tr-TR" sz="2000" dirty="0"/>
              <a:t> </a:t>
            </a:r>
            <a:r>
              <a:rPr lang="tr-TR" sz="2000" dirty="0" err="1"/>
              <a:t>stun</a:t>
            </a:r>
            <a:r>
              <a:rPr lang="tr-TR" sz="2000" dirty="0"/>
              <a:t> </a:t>
            </a:r>
            <a:r>
              <a:rPr lang="tr-TR" sz="2000" dirty="0" err="1"/>
              <a:t>gas</a:t>
            </a:r>
            <a:r>
              <a:rPr lang="tr-TR" sz="2000" dirty="0"/>
              <a:t>. </a:t>
            </a:r>
            <a:r>
              <a:rPr lang="tr-TR" sz="2000" dirty="0" err="1"/>
              <a:t>With</a:t>
            </a:r>
            <a:r>
              <a:rPr lang="tr-TR" sz="2000" dirty="0"/>
              <a:t> 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help</a:t>
            </a:r>
            <a:r>
              <a:rPr lang="tr-TR" sz="2000" dirty="0"/>
              <a:t> of </a:t>
            </a:r>
            <a:r>
              <a:rPr lang="tr-TR" sz="2000" dirty="0" err="1"/>
              <a:t>this</a:t>
            </a:r>
            <a:r>
              <a:rPr lang="tr-TR" sz="2000" dirty="0"/>
              <a:t> </a:t>
            </a:r>
            <a:r>
              <a:rPr lang="tr-TR" sz="2000" dirty="0" err="1"/>
              <a:t>wristband</a:t>
            </a:r>
            <a:r>
              <a:rPr lang="tr-TR" sz="2000" dirty="0"/>
              <a:t>, </a:t>
            </a:r>
            <a:r>
              <a:rPr lang="tr-TR" sz="2000" dirty="0" err="1"/>
              <a:t>you</a:t>
            </a:r>
            <a:r>
              <a:rPr lang="tr-TR" sz="2000" dirty="0"/>
              <a:t> can </a:t>
            </a:r>
            <a:r>
              <a:rPr lang="tr-TR" sz="2000" dirty="0" err="1"/>
              <a:t>knock</a:t>
            </a:r>
            <a:r>
              <a:rPr lang="tr-TR" sz="2000" dirty="0"/>
              <a:t> Street </a:t>
            </a:r>
            <a:r>
              <a:rPr lang="tr-TR" sz="2000" dirty="0" err="1"/>
              <a:t>robbers</a:t>
            </a:r>
            <a:r>
              <a:rPr lang="tr-TR" sz="2000" dirty="0"/>
              <a:t> form a </a:t>
            </a:r>
            <a:r>
              <a:rPr lang="tr-TR" sz="2000" dirty="0" err="1"/>
              <a:t>safe</a:t>
            </a:r>
            <a:r>
              <a:rPr lang="tr-TR" sz="2000" dirty="0"/>
              <a:t> </a:t>
            </a:r>
            <a:r>
              <a:rPr lang="tr-TR" sz="2000" dirty="0" err="1"/>
              <a:t>distance</a:t>
            </a:r>
            <a:r>
              <a:rPr lang="tr-TR" sz="20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8680" y="1663890"/>
            <a:ext cx="4030615" cy="6120680"/>
          </a:xfrm>
          <a:prstGeom prst="rect">
            <a:avLst/>
          </a:prstGeom>
        </p:spPr>
      </p:pic>
      <p:pic>
        <p:nvPicPr>
          <p:cNvPr id="5" name="Picture 2" descr="F:\logooo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3"/>
            <a:ext cx="1285852" cy="1071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234050"/>
      </p:ext>
    </p:extLst>
  </p:cSld>
  <p:clrMapOvr>
    <a:masterClrMapping/>
  </p:clrMapOvr>
  <p:transition spd="slow"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SecBag</a:t>
            </a:r>
            <a:r>
              <a:rPr lang="tr-TR" dirty="0">
                <a:solidFill>
                  <a:srgbClr val="FF0000"/>
                </a:solidFill>
              </a:rPr>
              <a:t> &amp; </a:t>
            </a:r>
            <a:r>
              <a:rPr lang="tr-TR" dirty="0" err="1">
                <a:solidFill>
                  <a:srgbClr val="FF0000"/>
                </a:solidFill>
              </a:rPr>
              <a:t>SecBand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528887"/>
            <a:ext cx="8229600" cy="4818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err="1"/>
              <a:t>Idea:Ahmet</a:t>
            </a:r>
            <a:r>
              <a:rPr lang="tr-TR" sz="3600" dirty="0"/>
              <a:t> Kızıl</a:t>
            </a:r>
          </a:p>
          <a:p>
            <a:pPr marL="0" indent="0" algn="ctr">
              <a:buNone/>
            </a:pPr>
            <a:r>
              <a:rPr lang="tr-TR" sz="3600" dirty="0" err="1"/>
              <a:t>Draft:Yasin</a:t>
            </a:r>
            <a:r>
              <a:rPr lang="tr-TR" sz="3600" dirty="0"/>
              <a:t> Yeşilyurt</a:t>
            </a:r>
          </a:p>
          <a:p>
            <a:pPr marL="0" indent="0" algn="ctr">
              <a:buNone/>
            </a:pPr>
            <a:r>
              <a:rPr lang="tr-TR" sz="3600" dirty="0" err="1"/>
              <a:t>Presentation:Seymen</a:t>
            </a:r>
            <a:r>
              <a:rPr lang="tr-TR" sz="3600" dirty="0"/>
              <a:t> Köksal</a:t>
            </a:r>
          </a:p>
        </p:txBody>
      </p:sp>
      <p:pic>
        <p:nvPicPr>
          <p:cNvPr id="5" name="Picture 2" descr="F:\logooo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3"/>
            <a:ext cx="1285852" cy="1071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8722671"/>
      </p:ext>
    </p:extLst>
  </p:cSld>
  <p:clrMapOvr>
    <a:masterClrMapping/>
  </p:clrMapOvr>
  <p:transition spd="slow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 WHY WEARABLE TECHNOLOGY?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r>
              <a:rPr lang="tr-TR" sz="1800" dirty="0"/>
              <a:t>	</a:t>
            </a:r>
            <a:r>
              <a:rPr lang="tr-TR" sz="1800" dirty="0" err="1"/>
              <a:t>Common</a:t>
            </a:r>
            <a:r>
              <a:rPr lang="en-US" sz="1800" dirty="0"/>
              <a:t> technology devices that intend to be worn must</a:t>
            </a:r>
            <a:r>
              <a:rPr lang="tr-TR" sz="1800" dirty="0" err="1"/>
              <a:t>n’t</a:t>
            </a:r>
            <a:r>
              <a:rPr lang="en-US" sz="1800" dirty="0"/>
              <a:t> only meet our functional requirements but also our social, emotional, and aesthetic needs.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   </a:t>
            </a:r>
            <a:r>
              <a:rPr lang="tr-TR" sz="1800" dirty="0" err="1"/>
              <a:t>wearable</a:t>
            </a:r>
            <a:r>
              <a:rPr lang="tr-TR" sz="1800" dirty="0"/>
              <a:t> </a:t>
            </a:r>
            <a:r>
              <a:rPr lang="tr-TR" sz="1800" dirty="0" err="1"/>
              <a:t>ones</a:t>
            </a:r>
            <a:r>
              <a:rPr lang="tr-TR" sz="1800" dirty="0"/>
              <a:t> </a:t>
            </a:r>
            <a:r>
              <a:rPr lang="tr-TR" sz="1800" dirty="0" err="1"/>
              <a:t>are</a:t>
            </a:r>
            <a:r>
              <a:rPr lang="tr-TR" sz="1800" dirty="0"/>
              <a:t> </a:t>
            </a:r>
            <a:r>
              <a:rPr lang="tr-TR" sz="1800" dirty="0" err="1"/>
              <a:t>more</a:t>
            </a:r>
            <a:r>
              <a:rPr lang="tr-TR" sz="1800" dirty="0"/>
              <a:t> </a:t>
            </a:r>
            <a:r>
              <a:rPr lang="tr-TR" sz="1800" dirty="0" err="1"/>
              <a:t>personified</a:t>
            </a:r>
            <a:r>
              <a:rPr lang="tr-TR" sz="1800" dirty="0"/>
              <a:t> </a:t>
            </a:r>
            <a:r>
              <a:rPr lang="tr-TR" sz="1800" dirty="0" err="1"/>
              <a:t>because</a:t>
            </a:r>
            <a:r>
              <a:rPr lang="tr-TR" sz="1800" dirty="0"/>
              <a:t> it </a:t>
            </a:r>
            <a:r>
              <a:rPr lang="tr-TR" sz="1800" dirty="0" err="1"/>
              <a:t>reflects</a:t>
            </a:r>
            <a:r>
              <a:rPr lang="tr-TR" sz="1800" dirty="0"/>
              <a:t> </a:t>
            </a:r>
            <a:r>
              <a:rPr lang="tr-TR" sz="1800" dirty="0" err="1"/>
              <a:t>our</a:t>
            </a:r>
            <a:r>
              <a:rPr lang="tr-TR" sz="1800" dirty="0"/>
              <a:t> </a:t>
            </a:r>
            <a:r>
              <a:rPr lang="tr-TR" sz="1800" dirty="0" err="1"/>
              <a:t>tastes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mood</a:t>
            </a:r>
            <a:r>
              <a:rPr lang="tr-TR" sz="1800" dirty="0"/>
              <a:t>, </a:t>
            </a:r>
            <a:r>
              <a:rPr lang="tr-TR" sz="1800" dirty="0" err="1"/>
              <a:t>personalities</a:t>
            </a:r>
            <a:r>
              <a:rPr lang="tr-TR" sz="1800" dirty="0"/>
              <a:t>, </a:t>
            </a:r>
            <a:r>
              <a:rPr lang="tr-TR" sz="1800" dirty="0" err="1"/>
              <a:t>cultural</a:t>
            </a:r>
            <a:r>
              <a:rPr lang="tr-TR" sz="1800" dirty="0"/>
              <a:t> </a:t>
            </a:r>
            <a:r>
              <a:rPr lang="tr-TR" sz="1800" dirty="0" err="1"/>
              <a:t>beliefs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values</a:t>
            </a:r>
            <a:r>
              <a:rPr lang="tr-TR" sz="1800" dirty="0"/>
              <a:t>.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wearable</a:t>
            </a:r>
            <a:r>
              <a:rPr lang="tr-TR" sz="1800" dirty="0"/>
              <a:t> </a:t>
            </a:r>
            <a:r>
              <a:rPr lang="tr-TR" sz="1800" dirty="0" err="1"/>
              <a:t>technology</a:t>
            </a:r>
            <a:r>
              <a:rPr lang="tr-TR" sz="1800" dirty="0"/>
              <a:t> has a </a:t>
            </a:r>
            <a:r>
              <a:rPr lang="tr-TR" sz="1800" dirty="0" err="1"/>
              <a:t>history</a:t>
            </a:r>
            <a:r>
              <a:rPr lang="tr-TR" sz="1800" dirty="0"/>
              <a:t> </a:t>
            </a:r>
            <a:r>
              <a:rPr lang="tr-TR" sz="1800" dirty="0" err="1"/>
              <a:t>which</a:t>
            </a:r>
            <a:r>
              <a:rPr lang="tr-TR" sz="1800" dirty="0"/>
              <a:t> </a:t>
            </a:r>
            <a:r>
              <a:rPr lang="tr-TR" sz="1800" dirty="0" err="1"/>
              <a:t>goes</a:t>
            </a:r>
            <a:r>
              <a:rPr lang="tr-TR" sz="1800" dirty="0"/>
              <a:t> </a:t>
            </a:r>
            <a:r>
              <a:rPr lang="tr-TR" sz="1800" dirty="0" err="1"/>
              <a:t>back</a:t>
            </a:r>
            <a:r>
              <a:rPr lang="tr-TR" sz="1800" dirty="0"/>
              <a:t> a lot </a:t>
            </a:r>
            <a:r>
              <a:rPr lang="tr-TR" sz="1800" dirty="0" err="1"/>
              <a:t>further</a:t>
            </a:r>
            <a:r>
              <a:rPr lang="tr-TR" sz="1800" dirty="0"/>
              <a:t>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80" y="3717032"/>
            <a:ext cx="6696744" cy="2160240"/>
          </a:xfrm>
          <a:prstGeom prst="rect">
            <a:avLst/>
          </a:prstGeom>
        </p:spPr>
      </p:pic>
      <p:pic>
        <p:nvPicPr>
          <p:cNvPr id="1026" name="Picture 2" descr="F:\logooo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24"/>
            <a:ext cx="1142976" cy="1142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4776839"/>
      </p:ext>
    </p:extLst>
  </p:cSld>
  <p:clrMapOvr>
    <a:masterClrMapping/>
  </p:clrMapOvr>
  <p:transition spd="slow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5961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The</a:t>
            </a:r>
            <a:r>
              <a:rPr lang="tr-TR" dirty="0"/>
              <a:t>  </a:t>
            </a:r>
            <a:r>
              <a:rPr lang="tr-TR" dirty="0" err="1"/>
              <a:t>earliest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form of </a:t>
            </a:r>
            <a:r>
              <a:rPr lang="tr-TR" dirty="0" err="1"/>
              <a:t>wearable</a:t>
            </a:r>
            <a:r>
              <a:rPr lang="tr-TR" dirty="0"/>
              <a:t> </a:t>
            </a:r>
            <a:r>
              <a:rPr lang="tr-TR" dirty="0" err="1"/>
              <a:t>technology</a:t>
            </a:r>
            <a:r>
              <a:rPr lang="tr-TR" dirty="0"/>
              <a:t> </a:t>
            </a:r>
            <a:r>
              <a:rPr lang="tr-TR" dirty="0" err="1"/>
              <a:t>could</a:t>
            </a:r>
            <a:r>
              <a:rPr lang="tr-TR" dirty="0"/>
              <a:t> be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Abacus</a:t>
            </a:r>
            <a:r>
              <a:rPr lang="tr-TR" dirty="0"/>
              <a:t> </a:t>
            </a:r>
            <a:r>
              <a:rPr lang="tr-TR" dirty="0" err="1"/>
              <a:t>made</a:t>
            </a:r>
            <a:r>
              <a:rPr lang="tr-TR" dirty="0"/>
              <a:t> of </a:t>
            </a:r>
            <a:r>
              <a:rPr lang="tr-TR" dirty="0" err="1"/>
              <a:t>silver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placed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a ring.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1" y="2348880"/>
            <a:ext cx="7215237" cy="3672407"/>
          </a:xfrm>
        </p:spPr>
      </p:pic>
      <p:pic>
        <p:nvPicPr>
          <p:cNvPr id="5" name="Picture 2" descr="F:\logooo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900"/>
            <a:ext cx="1000100" cy="10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583662"/>
      </p:ext>
    </p:extLst>
  </p:cSld>
  <p:clrMapOvr>
    <a:masterClrMapping/>
  </p:clrMapOvr>
  <p:transition spd="slow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idx="1"/>
          </p:nvPr>
        </p:nvSpPr>
        <p:spPr>
          <a:xfrm rot="10800000" flipV="1">
            <a:off x="323528" y="260648"/>
            <a:ext cx="8229600" cy="4525963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tr-TR" sz="3100" dirty="0"/>
              <a:t>‘</a:t>
            </a:r>
            <a:r>
              <a:rPr lang="tr-TR" sz="3100" dirty="0" err="1"/>
              <a:t>Pedometer</a:t>
            </a:r>
            <a:r>
              <a:rPr lang="tr-TR" sz="3100" dirty="0"/>
              <a:t> </a:t>
            </a:r>
            <a:r>
              <a:rPr lang="tr-TR" sz="3100" dirty="0" err="1"/>
              <a:t>watch</a:t>
            </a:r>
            <a:r>
              <a:rPr lang="tr-TR" sz="3100" dirty="0"/>
              <a:t> ’ </a:t>
            </a:r>
            <a:r>
              <a:rPr lang="tr-TR" sz="3100" dirty="0" err="1"/>
              <a:t>was</a:t>
            </a:r>
            <a:r>
              <a:rPr lang="tr-TR" sz="3100" dirty="0"/>
              <a:t> </a:t>
            </a:r>
            <a:r>
              <a:rPr lang="tr-TR" sz="3100" dirty="0" err="1"/>
              <a:t>the</a:t>
            </a:r>
            <a:r>
              <a:rPr lang="tr-TR" sz="3100" dirty="0"/>
              <a:t> idea of Leonardo Da Vinci </a:t>
            </a:r>
            <a:r>
              <a:rPr lang="tr-TR" sz="3100" dirty="0" err="1"/>
              <a:t>for</a:t>
            </a:r>
            <a:r>
              <a:rPr lang="tr-TR" sz="3100" dirty="0"/>
              <a:t> </a:t>
            </a:r>
            <a:r>
              <a:rPr lang="tr-TR" sz="3100" dirty="0" err="1"/>
              <a:t>counting</a:t>
            </a:r>
            <a:r>
              <a:rPr lang="tr-TR" sz="3100" dirty="0"/>
              <a:t> </a:t>
            </a:r>
            <a:r>
              <a:rPr lang="tr-TR" sz="3100" dirty="0" err="1"/>
              <a:t>steps</a:t>
            </a:r>
            <a:r>
              <a:rPr lang="tr-TR" sz="3100" dirty="0"/>
              <a:t> but Abraham-</a:t>
            </a:r>
            <a:r>
              <a:rPr lang="tr-TR" sz="3100" dirty="0" err="1"/>
              <a:t>Lois</a:t>
            </a:r>
            <a:r>
              <a:rPr lang="tr-TR" sz="3100" dirty="0"/>
              <a:t> </a:t>
            </a:r>
            <a:r>
              <a:rPr lang="tr-TR" sz="3100" dirty="0" err="1"/>
              <a:t>Perrelet</a:t>
            </a:r>
            <a:r>
              <a:rPr lang="tr-TR" sz="3100" dirty="0"/>
              <a:t> </a:t>
            </a:r>
            <a:r>
              <a:rPr lang="tr-TR" sz="3100" dirty="0" err="1"/>
              <a:t>modified</a:t>
            </a:r>
            <a:r>
              <a:rPr lang="tr-TR" sz="3100" dirty="0"/>
              <a:t> his self-</a:t>
            </a:r>
            <a:r>
              <a:rPr lang="tr-TR" sz="3100" dirty="0" err="1"/>
              <a:t>winding</a:t>
            </a:r>
            <a:r>
              <a:rPr lang="tr-TR" sz="3100" dirty="0"/>
              <a:t> </a:t>
            </a:r>
            <a:r>
              <a:rPr lang="tr-TR" sz="3100" dirty="0" err="1"/>
              <a:t>watch</a:t>
            </a:r>
            <a:r>
              <a:rPr lang="tr-TR" sz="3100" dirty="0"/>
              <a:t> </a:t>
            </a:r>
            <a:r>
              <a:rPr lang="tr-TR" sz="3100" dirty="0" err="1"/>
              <a:t>mechanism</a:t>
            </a:r>
            <a:r>
              <a:rPr lang="tr-TR" sz="3100" dirty="0"/>
              <a:t> </a:t>
            </a:r>
            <a:r>
              <a:rPr lang="tr-TR" sz="3100" dirty="0" err="1"/>
              <a:t>to</a:t>
            </a:r>
            <a:r>
              <a:rPr lang="tr-TR" sz="3100" dirty="0"/>
              <a:t> </a:t>
            </a:r>
            <a:r>
              <a:rPr lang="tr-TR" sz="3100" dirty="0" err="1"/>
              <a:t>measure</a:t>
            </a:r>
            <a:r>
              <a:rPr lang="tr-TR" sz="3100" dirty="0"/>
              <a:t> </a:t>
            </a:r>
            <a:r>
              <a:rPr lang="tr-TR" sz="3100" dirty="0" err="1"/>
              <a:t>steps</a:t>
            </a:r>
            <a:r>
              <a:rPr lang="tr-TR" sz="3100" dirty="0"/>
              <a:t> </a:t>
            </a:r>
            <a:r>
              <a:rPr lang="tr-TR" sz="3100" dirty="0" err="1"/>
              <a:t>and</a:t>
            </a:r>
            <a:r>
              <a:rPr lang="tr-TR" sz="3100" dirty="0"/>
              <a:t> </a:t>
            </a:r>
            <a:r>
              <a:rPr lang="tr-TR" sz="3100" dirty="0" err="1"/>
              <a:t>the</a:t>
            </a:r>
            <a:r>
              <a:rPr lang="tr-TR" sz="3100" dirty="0"/>
              <a:t> </a:t>
            </a:r>
            <a:r>
              <a:rPr lang="tr-TR" sz="3100" dirty="0" err="1"/>
              <a:t>distance</a:t>
            </a:r>
            <a:r>
              <a:rPr lang="tr-TR" sz="3100" dirty="0"/>
              <a:t> </a:t>
            </a:r>
            <a:r>
              <a:rPr lang="tr-TR" sz="3100" dirty="0" err="1"/>
              <a:t>travelled</a:t>
            </a:r>
            <a:r>
              <a:rPr lang="tr-TR" sz="3100" dirty="0"/>
              <a:t> </a:t>
            </a:r>
            <a:r>
              <a:rPr lang="tr-TR" sz="3100" dirty="0" err="1"/>
              <a:t>when</a:t>
            </a:r>
            <a:r>
              <a:rPr lang="tr-TR" sz="3100" dirty="0"/>
              <a:t> </a:t>
            </a:r>
            <a:r>
              <a:rPr lang="tr-TR" sz="3100" dirty="0" err="1"/>
              <a:t>walking</a:t>
            </a:r>
            <a:r>
              <a:rPr lang="tr-TR" sz="3100" dirty="0"/>
              <a:t>. </a:t>
            </a:r>
            <a:br>
              <a:rPr lang="tr-TR" dirty="0"/>
            </a:b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68644"/>
            <a:ext cx="4320480" cy="400506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643182"/>
            <a:ext cx="3651720" cy="3460732"/>
          </a:xfrm>
          <a:prstGeom prst="rect">
            <a:avLst/>
          </a:prstGeom>
        </p:spPr>
      </p:pic>
      <p:pic>
        <p:nvPicPr>
          <p:cNvPr id="2050" name="Picture 2" descr="F:\logooo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72140"/>
            <a:ext cx="1285860" cy="1285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71153"/>
      </p:ext>
    </p:extLst>
  </p:cSld>
  <p:clrMapOvr>
    <a:masterClrMapping/>
  </p:clrMapOvr>
  <p:transition spd="slow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sz="4400" dirty="0" err="1"/>
              <a:t>Today</a:t>
            </a:r>
            <a:r>
              <a:rPr lang="tr-TR" sz="4400" dirty="0"/>
              <a:t> </a:t>
            </a:r>
            <a:r>
              <a:rPr lang="tr-TR" sz="4400" dirty="0" err="1"/>
              <a:t>we</a:t>
            </a:r>
            <a:r>
              <a:rPr lang="tr-TR" sz="4400" dirty="0"/>
              <a:t> </a:t>
            </a:r>
            <a:r>
              <a:rPr lang="tr-TR" sz="4400" dirty="0" err="1"/>
              <a:t>use</a:t>
            </a:r>
            <a:r>
              <a:rPr lang="tr-TR" sz="4400" dirty="0"/>
              <a:t> body </a:t>
            </a:r>
            <a:r>
              <a:rPr lang="tr-TR" sz="4400" dirty="0" err="1"/>
              <a:t>mounted</a:t>
            </a:r>
            <a:r>
              <a:rPr lang="tr-TR" sz="4400" dirty="0"/>
              <a:t> </a:t>
            </a:r>
            <a:r>
              <a:rPr lang="tr-TR" sz="4400" dirty="0" err="1"/>
              <a:t>cameras</a:t>
            </a:r>
            <a:r>
              <a:rPr lang="tr-TR" sz="4400" dirty="0"/>
              <a:t>,</a:t>
            </a:r>
            <a:r>
              <a:rPr lang="tr-TR" sz="4400" dirty="0" err="1"/>
              <a:t>wristbands</a:t>
            </a:r>
            <a:r>
              <a:rPr lang="tr-TR" sz="4400" dirty="0"/>
              <a:t>,</a:t>
            </a:r>
            <a:r>
              <a:rPr lang="tr-TR" sz="4400" dirty="0" err="1"/>
              <a:t>glasses</a:t>
            </a:r>
            <a:r>
              <a:rPr lang="tr-TR" sz="4400" dirty="0"/>
              <a:t>,</a:t>
            </a:r>
            <a:r>
              <a:rPr lang="tr-TR" sz="4400" dirty="0" err="1"/>
              <a:t>rings</a:t>
            </a:r>
            <a:r>
              <a:rPr lang="tr-TR" sz="4400" dirty="0"/>
              <a:t> </a:t>
            </a:r>
            <a:r>
              <a:rPr lang="tr-TR" sz="4400" dirty="0" err="1"/>
              <a:t>and</a:t>
            </a:r>
            <a:r>
              <a:rPr lang="tr-TR" sz="4400" dirty="0"/>
              <a:t> </a:t>
            </a:r>
            <a:r>
              <a:rPr lang="tr-TR" sz="4400" dirty="0" err="1"/>
              <a:t>smart</a:t>
            </a:r>
            <a:r>
              <a:rPr lang="tr-TR" sz="4400" dirty="0"/>
              <a:t> </a:t>
            </a:r>
            <a:r>
              <a:rPr lang="tr-TR" sz="4400" dirty="0" err="1"/>
              <a:t>watches</a:t>
            </a:r>
            <a:r>
              <a:rPr lang="tr-TR" sz="4400" dirty="0"/>
              <a:t>. </a:t>
            </a:r>
            <a:r>
              <a:rPr lang="tr-TR" sz="4400" dirty="0" err="1"/>
              <a:t>We</a:t>
            </a:r>
            <a:r>
              <a:rPr lang="tr-TR" sz="4400" dirty="0"/>
              <a:t> </a:t>
            </a:r>
            <a:r>
              <a:rPr lang="tr-TR" sz="4400" dirty="0" err="1"/>
              <a:t>decided</a:t>
            </a:r>
            <a:r>
              <a:rPr lang="tr-TR" sz="4400" dirty="0"/>
              <a:t> </a:t>
            </a:r>
            <a:r>
              <a:rPr lang="tr-TR" sz="4400" dirty="0" err="1"/>
              <a:t>to</a:t>
            </a:r>
            <a:r>
              <a:rPr lang="tr-TR" sz="4400" dirty="0"/>
              <a:t> </a:t>
            </a:r>
            <a:r>
              <a:rPr lang="tr-TR" sz="4400" dirty="0" err="1"/>
              <a:t>improve</a:t>
            </a:r>
            <a:r>
              <a:rPr lang="tr-TR" sz="4400" dirty="0"/>
              <a:t> </a:t>
            </a:r>
            <a:r>
              <a:rPr lang="tr-TR" sz="4400" dirty="0" err="1"/>
              <a:t>theseproducts</a:t>
            </a:r>
            <a:r>
              <a:rPr lang="tr-TR" sz="4400" dirty="0"/>
              <a:t> </a:t>
            </a:r>
            <a:r>
              <a:rPr lang="tr-TR" sz="4400" dirty="0" err="1"/>
              <a:t>because</a:t>
            </a:r>
            <a:r>
              <a:rPr lang="tr-TR" sz="4400" dirty="0"/>
              <a:t> </a:t>
            </a:r>
            <a:r>
              <a:rPr lang="tr-TR" sz="4400" dirty="0" err="1"/>
              <a:t>we</a:t>
            </a:r>
            <a:r>
              <a:rPr lang="tr-TR" sz="4400" dirty="0"/>
              <a:t> </a:t>
            </a:r>
            <a:r>
              <a:rPr lang="tr-TR" sz="4400" dirty="0" err="1"/>
              <a:t>have</a:t>
            </a:r>
            <a:r>
              <a:rPr lang="tr-TR" sz="4400" dirty="0"/>
              <a:t> </a:t>
            </a:r>
            <a:r>
              <a:rPr lang="tr-TR" sz="4400" dirty="0" err="1"/>
              <a:t>security</a:t>
            </a:r>
            <a:r>
              <a:rPr lang="tr-TR" sz="4400" dirty="0"/>
              <a:t> </a:t>
            </a:r>
            <a:r>
              <a:rPr lang="tr-TR" sz="4400" dirty="0" err="1"/>
              <a:t>problems</a:t>
            </a:r>
            <a:r>
              <a:rPr lang="tr-TR" sz="4400" dirty="0"/>
              <a:t> in </a:t>
            </a:r>
            <a:r>
              <a:rPr lang="tr-TR" sz="4400" dirty="0" err="1"/>
              <a:t>all</a:t>
            </a:r>
            <a:r>
              <a:rPr lang="tr-TR" sz="4400" dirty="0"/>
              <a:t> </a:t>
            </a:r>
            <a:r>
              <a:rPr lang="tr-TR" sz="4400" dirty="0" err="1"/>
              <a:t>societies</a:t>
            </a:r>
            <a:endParaRPr lang="tr-TR" sz="4400" dirty="0"/>
          </a:p>
        </p:txBody>
      </p:sp>
      <p:pic>
        <p:nvPicPr>
          <p:cNvPr id="4" name="Picture 2" descr="F:\logooo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2140"/>
            <a:ext cx="1285860" cy="1285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288753"/>
      </p:ext>
    </p:extLst>
  </p:cSld>
  <p:clrMapOvr>
    <a:masterClrMapping/>
  </p:clrMapOvr>
  <p:transition spd="slow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332656"/>
            <a:ext cx="7000924" cy="5953864"/>
          </a:xfrm>
        </p:spPr>
      </p:pic>
      <p:pic>
        <p:nvPicPr>
          <p:cNvPr id="3" name="Picture 2" descr="F:\logooo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2140"/>
            <a:ext cx="1285860" cy="1285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1589833"/>
      </p:ext>
    </p:extLst>
  </p:cSld>
  <p:clrMapOvr>
    <a:masterClrMapping/>
  </p:clrMapOvr>
  <p:transition spd="slow"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064896" cy="5112568"/>
          </a:xfrm>
        </p:spPr>
      </p:pic>
      <p:pic>
        <p:nvPicPr>
          <p:cNvPr id="3" name="Picture 2" descr="F:\logooo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62"/>
            <a:ext cx="1071538" cy="1071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802352"/>
      </p:ext>
    </p:extLst>
  </p:cSld>
  <p:clrMapOvr>
    <a:masterClrMapping/>
  </p:clrMapOvr>
  <p:transition spd="slow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500042"/>
            <a:ext cx="8064896" cy="5112568"/>
          </a:xfrm>
        </p:spPr>
      </p:pic>
      <p:pic>
        <p:nvPicPr>
          <p:cNvPr id="3" name="Picture 2" descr="F:\logooo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43586"/>
            <a:ext cx="1214414" cy="1214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644395"/>
      </p:ext>
    </p:extLst>
  </p:cSld>
  <p:clrMapOvr>
    <a:masterClrMapping/>
  </p:clrMapOvr>
  <p:transition spd="slow"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REASON OF OUR PRODUCT IDEA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women</a:t>
            </a:r>
            <a:r>
              <a:rPr lang="tr-TR" dirty="0"/>
              <a:t> </a:t>
            </a:r>
            <a:r>
              <a:rPr lang="tr-TR" dirty="0" err="1"/>
              <a:t>around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world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becoming</a:t>
            </a:r>
            <a:r>
              <a:rPr lang="tr-TR" dirty="0"/>
              <a:t> </a:t>
            </a:r>
            <a:r>
              <a:rPr lang="tr-TR" dirty="0" err="1"/>
              <a:t>victims</a:t>
            </a:r>
            <a:r>
              <a:rPr lang="tr-TR" dirty="0"/>
              <a:t> of </a:t>
            </a:r>
            <a:r>
              <a:rPr lang="tr-TR" dirty="0" err="1"/>
              <a:t>street</a:t>
            </a:r>
            <a:r>
              <a:rPr lang="tr-TR" dirty="0"/>
              <a:t> </a:t>
            </a:r>
            <a:r>
              <a:rPr lang="tr-TR" dirty="0" err="1"/>
              <a:t>robbers</a:t>
            </a:r>
            <a:r>
              <a:rPr lang="tr-TR" dirty="0"/>
              <a:t>.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product</a:t>
            </a:r>
            <a:r>
              <a:rPr lang="tr-TR" dirty="0"/>
              <a:t> </a:t>
            </a:r>
            <a:r>
              <a:rPr lang="tr-TR" dirty="0" err="1"/>
              <a:t>aims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help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victims</a:t>
            </a:r>
            <a:r>
              <a:rPr lang="tr-TR" dirty="0"/>
              <a:t>.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developed</a:t>
            </a:r>
            <a:r>
              <a:rPr lang="tr-TR" dirty="0"/>
              <a:t> a </a:t>
            </a:r>
            <a:r>
              <a:rPr lang="tr-TR" dirty="0" err="1"/>
              <a:t>special</a:t>
            </a:r>
            <a:r>
              <a:rPr lang="tr-TR" dirty="0"/>
              <a:t> </a:t>
            </a:r>
            <a:r>
              <a:rPr lang="tr-TR" dirty="0" err="1"/>
              <a:t>bag</a:t>
            </a:r>
            <a:r>
              <a:rPr lang="tr-TR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3" y="2996952"/>
            <a:ext cx="6984776" cy="3528392"/>
          </a:xfrm>
          <a:prstGeom prst="rect">
            <a:avLst/>
          </a:prstGeom>
        </p:spPr>
      </p:pic>
      <p:pic>
        <p:nvPicPr>
          <p:cNvPr id="5" name="Picture 2" descr="F:\logooo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44"/>
            <a:ext cx="857224" cy="714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1626070"/>
      </p:ext>
    </p:extLst>
  </p:cSld>
  <p:clrMapOvr>
    <a:masterClrMapping/>
  </p:clrMapOvr>
  <p:transition spd="slow">
    <p:pull dir="ru"/>
  </p:transition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345</TotalTime>
  <Words>303</Words>
  <Application>Microsoft Office PowerPoint</Application>
  <PresentationFormat>Ekran Gösterisi (4:3)</PresentationFormat>
  <Paragraphs>35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2" baseType="lpstr">
      <vt:lpstr>Gungsuh</vt:lpstr>
      <vt:lpstr>Arial</vt:lpstr>
      <vt:lpstr>Calibri</vt:lpstr>
      <vt:lpstr>Gisha</vt:lpstr>
      <vt:lpstr>Harlow Solid Italic</vt:lpstr>
      <vt:lpstr>JasmineUPC</vt:lpstr>
      <vt:lpstr>Latha</vt:lpstr>
      <vt:lpstr>Ofis Teması</vt:lpstr>
      <vt:lpstr>PowerPoint Sunusu</vt:lpstr>
      <vt:lpstr> WHY WEARABLE TECHNOLOGY?</vt:lpstr>
      <vt:lpstr>The  earliest known form of wearable technology could be The Abacus made of silver and placed within a ring. </vt:lpstr>
      <vt:lpstr>PowerPoint Sunusu</vt:lpstr>
      <vt:lpstr>PowerPoint Sunusu</vt:lpstr>
      <vt:lpstr>PowerPoint Sunusu</vt:lpstr>
      <vt:lpstr>PowerPoint Sunusu</vt:lpstr>
      <vt:lpstr>PowerPoint Sunusu</vt:lpstr>
      <vt:lpstr>REASON OF OUR PRODUCT IDEA</vt:lpstr>
      <vt:lpstr>SecBag</vt:lpstr>
      <vt:lpstr>OUTSIDE VIEW OF THE BAG</vt:lpstr>
      <vt:lpstr>INNER APPEARANCE OF THE BAG</vt:lpstr>
      <vt:lpstr>SecBand</vt:lpstr>
      <vt:lpstr>SecBag &amp; SecBand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selma</dc:creator>
  <cp:lastModifiedBy>Maxi</cp:lastModifiedBy>
  <cp:revision>38</cp:revision>
  <dcterms:created xsi:type="dcterms:W3CDTF">2016-04-04T10:34:43Z</dcterms:created>
  <dcterms:modified xsi:type="dcterms:W3CDTF">2017-11-03T20:22:52Z</dcterms:modified>
</cp:coreProperties>
</file>