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70" r:id="rId2"/>
    <p:sldId id="271" r:id="rId3"/>
    <p:sldId id="257" r:id="rId4"/>
    <p:sldId id="272" r:id="rId5"/>
    <p:sldId id="258" r:id="rId6"/>
    <p:sldId id="259" r:id="rId7"/>
    <p:sldId id="260" r:id="rId8"/>
    <p:sldId id="273" r:id="rId9"/>
    <p:sldId id="261" r:id="rId10"/>
    <p:sldId id="262" r:id="rId11"/>
    <p:sldId id="277" r:id="rId12"/>
    <p:sldId id="263" r:id="rId13"/>
    <p:sldId id="264" r:id="rId14"/>
    <p:sldId id="274" r:id="rId15"/>
    <p:sldId id="275" r:id="rId16"/>
    <p:sldId id="265" r:id="rId17"/>
    <p:sldId id="276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C030B-12E1-44F6-8FCA-F2A36E36593F}" type="datetimeFigureOut">
              <a:rPr lang="tr-TR" smtClean="0"/>
              <a:pPr/>
              <a:t>29.06.2018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EE82-227B-4298-8BF0-8E055E797A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3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named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EE82-227B-4298-8BF0-8E055E797A57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EE82-227B-4298-8BF0-8E055E797A57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1558881"/>
            <a:ext cx="8229600" cy="5104861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tr-TR" sz="2800" b="1" dirty="0" smtClean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r>
              <a:rPr lang="tr-TR" sz="2800" b="1" dirty="0" smtClean="0">
                <a:solidFill>
                  <a:schemeClr val="tx2"/>
                </a:solidFill>
                <a:latin typeface="Calibri" pitchFamily="34" charset="0"/>
              </a:rPr>
              <a:t>KA219 </a:t>
            </a:r>
            <a:r>
              <a:rPr lang="tr-TR" sz="2800" b="1" dirty="0">
                <a:solidFill>
                  <a:schemeClr val="tx2"/>
                </a:solidFill>
                <a:latin typeface="Calibri" pitchFamily="34" charset="0"/>
              </a:rPr>
              <a:t>Srategic School Partnerships Project </a:t>
            </a:r>
            <a:endParaRPr lang="tr-TR" sz="28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lvl="0" indent="0" algn="ctr">
              <a:buNone/>
            </a:pPr>
            <a:r>
              <a:rPr lang="tr-TR" sz="2800" b="1" dirty="0" smtClean="0">
                <a:solidFill>
                  <a:schemeClr val="tx2"/>
                </a:solidFill>
                <a:latin typeface="Calibri" pitchFamily="34" charset="0"/>
              </a:rPr>
              <a:t>2015-2018</a:t>
            </a:r>
            <a:endParaRPr lang="tr-TR" sz="2800" b="1" dirty="0">
              <a:solidFill>
                <a:schemeClr val="tx2"/>
              </a:solidFill>
              <a:latin typeface="Calibri" pitchFamily="34" charset="0"/>
              <a:cs typeface="JasmineUPC" pitchFamily="18" charset="-34"/>
            </a:endParaRPr>
          </a:p>
          <a:p>
            <a:pPr marL="0" lvl="0" indent="0" algn="ctr">
              <a:buNone/>
            </a:pPr>
            <a:r>
              <a:rPr lang="tr-TR" sz="2800" b="1" dirty="0" smtClean="0">
                <a:solidFill>
                  <a:schemeClr val="tx2"/>
                </a:solidFill>
                <a:latin typeface="Calibri" pitchFamily="34" charset="0"/>
                <a:ea typeface="Gungsuh" pitchFamily="18" charset="-127"/>
                <a:cs typeface="Gisha" pitchFamily="34" charset="-79"/>
              </a:rPr>
              <a:t>4th LTT Meeting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tx2"/>
                </a:solidFill>
                <a:latin typeface="Calibri" pitchFamily="34" charset="0"/>
                <a:ea typeface="Gungsuh" pitchFamily="18" charset="-127"/>
                <a:cs typeface="Gisha" pitchFamily="34" charset="-79"/>
              </a:rPr>
              <a:t>in SPAIN/BURGOS</a:t>
            </a:r>
            <a:endParaRPr lang="tr-TR" sz="2800" b="1" dirty="0">
              <a:solidFill>
                <a:schemeClr val="tx2"/>
              </a:solidFill>
              <a:latin typeface="Calibri" pitchFamily="34" charset="0"/>
              <a:ea typeface="Gungsuh" pitchFamily="18" charset="-127"/>
              <a:cs typeface="Gisha" pitchFamily="34" charset="-79"/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tx2"/>
                </a:solidFill>
                <a:latin typeface="Calibri" pitchFamily="34" charset="0"/>
                <a:cs typeface="JasmineUPC" pitchFamily="18" charset="-34"/>
              </a:rPr>
              <a:t>25 Sept.-1 </a:t>
            </a:r>
            <a:r>
              <a:rPr lang="tr-TR" sz="2800" b="1" dirty="0" err="1" smtClean="0">
                <a:solidFill>
                  <a:schemeClr val="tx2"/>
                </a:solidFill>
                <a:latin typeface="Calibri" pitchFamily="34" charset="0"/>
                <a:cs typeface="JasmineUPC" pitchFamily="18" charset="-34"/>
              </a:rPr>
              <a:t>Oct</a:t>
            </a:r>
            <a:r>
              <a:rPr lang="tr-TR" sz="2800" b="1" dirty="0" smtClean="0">
                <a:solidFill>
                  <a:schemeClr val="tx2"/>
                </a:solidFill>
                <a:latin typeface="Calibri" pitchFamily="34" charset="0"/>
                <a:cs typeface="JasmineUPC" pitchFamily="18" charset="-34"/>
              </a:rPr>
              <a:t>. 2016</a:t>
            </a:r>
          </a:p>
          <a:p>
            <a:pPr marL="0" indent="0" algn="ctr">
              <a:buNone/>
            </a:pPr>
            <a:endParaRPr lang="tr-TR" sz="2800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buNone/>
            </a:pPr>
            <a:endParaRPr lang="tr-TR" sz="2800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buNone/>
            </a:pPr>
            <a:r>
              <a:rPr lang="tr-TR" sz="1400" b="1" dirty="0">
                <a:solidFill>
                  <a:schemeClr val="tx2"/>
                </a:solidFill>
                <a:latin typeface="Latha" pitchFamily="34" charset="0"/>
                <a:cs typeface="Latha" pitchFamily="34" charset="0"/>
              </a:rPr>
              <a:t>İMKB Şehit Umut Sami Şensoy Anadolu Lisesi</a:t>
            </a:r>
          </a:p>
          <a:p>
            <a:pPr marL="0" indent="0" algn="ctr">
              <a:buNone/>
            </a:pPr>
            <a:r>
              <a:rPr lang="tr-TR" sz="1400" b="1" dirty="0">
                <a:solidFill>
                  <a:schemeClr val="tx2"/>
                </a:solidFill>
                <a:latin typeface="Latha" pitchFamily="34" charset="0"/>
                <a:cs typeface="Latha" pitchFamily="34" charset="0"/>
              </a:rPr>
              <a:t>Tarsus/Mersin</a:t>
            </a:r>
          </a:p>
          <a:p>
            <a:pPr marL="0" indent="0" algn="ctr">
              <a:buNone/>
            </a:pPr>
            <a:r>
              <a:rPr lang="tr-TR" sz="1400" b="1" dirty="0">
                <a:solidFill>
                  <a:schemeClr val="tx2"/>
                </a:solidFill>
                <a:latin typeface="Latha" pitchFamily="34" charset="0"/>
                <a:cs typeface="Latha" pitchFamily="34" charset="0"/>
              </a:rPr>
              <a:t>TÜRKİYE</a:t>
            </a:r>
          </a:p>
          <a:p>
            <a:pPr marL="0" indent="0" algn="ctr">
              <a:buNone/>
            </a:pPr>
            <a:endParaRPr lang="tr-TR" sz="2800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07" y="6231695"/>
            <a:ext cx="152006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29" y="229100"/>
            <a:ext cx="4752528" cy="135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erasmus +KLKASÖR\bayraklar ve afişler\ab ba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210396"/>
            <a:ext cx="1705980" cy="13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rasmus +KLKASÖR\bayraklar ve afişler\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57" y="210396"/>
            <a:ext cx="2596631" cy="13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Resim" descr="bayrak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930" y="4653136"/>
            <a:ext cx="8712968" cy="9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THE SEVEN SLEEPERS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Ashab</a:t>
            </a:r>
            <a:r>
              <a:rPr lang="tr-TR" dirty="0" smtClean="0">
                <a:solidFill>
                  <a:srgbClr val="FF0000"/>
                </a:solidFill>
              </a:rPr>
              <a:t>-ı </a:t>
            </a:r>
            <a:r>
              <a:rPr lang="tr-TR" dirty="0" err="1" smtClean="0">
                <a:solidFill>
                  <a:srgbClr val="FF0000"/>
                </a:solidFill>
              </a:rPr>
              <a:t>Kehf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Content Placeholder 11" descr="yedi-uyurlar-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4648200" cy="4495800"/>
          </a:xfrm>
        </p:spPr>
      </p:pic>
      <p:pic>
        <p:nvPicPr>
          <p:cNvPr id="5" name="Content Placeholder 13" descr="Yedi-Uyurla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3788229" cy="441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853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52104"/>
            <a:ext cx="5772150" cy="70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Arabic</a:t>
            </a:r>
            <a:r>
              <a:rPr lang="tr-TR" dirty="0" smtClean="0"/>
              <a:t>, it is </a:t>
            </a:r>
            <a:r>
              <a:rPr lang="tr-TR" dirty="0" err="1" smtClean="0"/>
              <a:t>called</a:t>
            </a:r>
            <a:r>
              <a:rPr lang="tr-TR" dirty="0"/>
              <a:t> ’</a:t>
            </a:r>
            <a:r>
              <a:rPr lang="tr-TR" dirty="0" smtClean="0"/>
              <a:t>’</a:t>
            </a:r>
            <a:r>
              <a:rPr lang="tr-TR" dirty="0" err="1" smtClean="0"/>
              <a:t>Eshab</a:t>
            </a:r>
            <a:r>
              <a:rPr lang="tr-TR" dirty="0" smtClean="0"/>
              <a:t>-ı </a:t>
            </a:r>
            <a:r>
              <a:rPr lang="tr-TR" dirty="0" err="1" smtClean="0"/>
              <a:t>Kehf</a:t>
            </a:r>
            <a:r>
              <a:rPr lang="tr-TR" dirty="0"/>
              <a:t>’</a:t>
            </a:r>
            <a:r>
              <a:rPr lang="tr-TR" dirty="0" smtClean="0"/>
              <a:t>’</a:t>
            </a:r>
            <a:r>
              <a:rPr lang="tr-TR" dirty="0" err="1" smtClean="0"/>
              <a:t>and</a:t>
            </a:r>
            <a:r>
              <a:rPr lang="tr-TR" dirty="0" smtClean="0"/>
              <a:t>  </a:t>
            </a:r>
            <a:r>
              <a:rPr lang="tr-TR" dirty="0" err="1" smtClean="0"/>
              <a:t>depicted</a:t>
            </a:r>
            <a:r>
              <a:rPr lang="tr-TR" dirty="0" smtClean="0"/>
              <a:t> in ’’Kehf’’ section of </a:t>
            </a:r>
            <a:r>
              <a:rPr lang="tr-TR" dirty="0" err="1" smtClean="0"/>
              <a:t>the</a:t>
            </a:r>
            <a:r>
              <a:rPr lang="tr-TR" dirty="0" smtClean="0"/>
              <a:t> Koran </a:t>
            </a:r>
            <a:r>
              <a:rPr lang="tr-TR" dirty="0" err="1" smtClean="0"/>
              <a:t>and</a:t>
            </a:r>
            <a:r>
              <a:rPr lang="tr-TR" dirty="0"/>
              <a:t> ’’</a:t>
            </a:r>
            <a:r>
              <a:rPr lang="tr-TR" dirty="0" err="1"/>
              <a:t>Kehf</a:t>
            </a:r>
            <a:r>
              <a:rPr lang="tr-TR" dirty="0"/>
              <a:t>’’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 smtClean="0"/>
              <a:t>cave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/>
              <a:t> </a:t>
            </a:r>
            <a:r>
              <a:rPr lang="tr-TR" dirty="0" smtClean="0"/>
              <a:t>’’</a:t>
            </a:r>
            <a:r>
              <a:rPr lang="tr-TR" dirty="0" err="1" smtClean="0"/>
              <a:t>Eshab</a:t>
            </a:r>
            <a:r>
              <a:rPr lang="tr-TR" dirty="0" smtClean="0"/>
              <a:t>’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in </a:t>
            </a:r>
            <a:r>
              <a:rPr lang="tr-TR" dirty="0" err="1" smtClean="0"/>
              <a:t>Arabic</a:t>
            </a:r>
            <a:r>
              <a:rPr lang="tr-TR" dirty="0" smtClean="0"/>
              <a:t>  </a:t>
            </a:r>
          </a:p>
          <a:p>
            <a:r>
              <a:rPr lang="tr-TR" dirty="0" smtClean="0"/>
              <a:t>Sacred for both Muslims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Christians</a:t>
            </a:r>
            <a:endParaRPr lang="tr-TR" dirty="0" smtClean="0"/>
          </a:p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caves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claimed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real</a:t>
            </a:r>
            <a:r>
              <a:rPr lang="tr-TR" dirty="0" smtClean="0"/>
              <a:t> </a:t>
            </a:r>
            <a:r>
              <a:rPr lang="tr-TR" dirty="0" err="1" smtClean="0"/>
              <a:t>cave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00400"/>
            <a:ext cx="6477000" cy="3352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91400" cy="944562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The Legend </a:t>
            </a: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/>
              <a:t>It is believed to have taken placed during Roman Emperor, Decius</a:t>
            </a:r>
            <a:endParaRPr lang="tr-TR" dirty="0" smtClean="0"/>
          </a:p>
          <a:p>
            <a:r>
              <a:rPr lang="tr-TR" dirty="0" err="1" smtClean="0"/>
              <a:t>Refers</a:t>
            </a:r>
            <a:r>
              <a:rPr lang="tr-TR" dirty="0" smtClean="0"/>
              <a:t> to a group of seven </a:t>
            </a:r>
            <a:r>
              <a:rPr lang="tr-TR" dirty="0" err="1" smtClean="0"/>
              <a:t>youths</a:t>
            </a:r>
            <a:r>
              <a:rPr lang="tr-TR" dirty="0" smtClean="0"/>
              <a:t> </a:t>
            </a:r>
          </a:p>
          <a:p>
            <a:r>
              <a:rPr lang="tr-TR" dirty="0" smtClean="0"/>
              <a:t>Yemliha, Mekseline, Mislina, Mernuş, Sazenuş, Tebernuş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Kefeştetayuş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; </a:t>
            </a:r>
            <a:r>
              <a:rPr lang="tr-TR" dirty="0" err="1" smtClean="0"/>
              <a:t>Kıtmir</a:t>
            </a:r>
            <a:endParaRPr lang="tr-TR" dirty="0" smtClean="0"/>
          </a:p>
          <a:p>
            <a:r>
              <a:rPr lang="tr-TR" dirty="0" smtClean="0"/>
              <a:t>To be tortured since they believed in one god</a:t>
            </a:r>
            <a:endParaRPr lang="tr-TR" dirty="0"/>
          </a:p>
        </p:txBody>
      </p:sp>
      <p:pic>
        <p:nvPicPr>
          <p:cNvPr id="4" name="Content Placeholder 15" descr="tarsus-eshabi-kehf-magarasi-(yedi-uyurlar)-f42dc.jpg-65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0"/>
            <a:ext cx="7086600" cy="2819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09600"/>
            <a:ext cx="6959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7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71424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tr-TR" dirty="0" err="1" smtClean="0"/>
              <a:t>Escaped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king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hid</a:t>
            </a:r>
            <a:r>
              <a:rPr lang="tr-TR" dirty="0" smtClean="0"/>
              <a:t> inside a cave and fell into a deep sleep </a:t>
            </a:r>
          </a:p>
          <a:p>
            <a:r>
              <a:rPr lang="tr-TR" dirty="0" smtClean="0"/>
              <a:t>Awoke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thought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slept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city </a:t>
            </a:r>
            <a:r>
              <a:rPr lang="tr-TR" dirty="0" err="1" smtClean="0"/>
              <a:t>completely</a:t>
            </a:r>
            <a:r>
              <a:rPr lang="tr-TR" dirty="0" smtClean="0"/>
              <a:t> </a:t>
            </a:r>
            <a:r>
              <a:rPr lang="tr-TR" dirty="0" err="1" smtClean="0"/>
              <a:t>changed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understood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slept</a:t>
            </a:r>
            <a:r>
              <a:rPr lang="tr-TR" dirty="0" smtClean="0"/>
              <a:t> for 309 years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Seven Sleepers finally </a:t>
            </a:r>
            <a:r>
              <a:rPr lang="tr-TR" dirty="0" err="1" smtClean="0"/>
              <a:t>fell</a:t>
            </a:r>
            <a:r>
              <a:rPr lang="tr-TR" dirty="0" smtClean="0"/>
              <a:t> in </a:t>
            </a:r>
            <a:r>
              <a:rPr lang="tr-TR" dirty="0" err="1" smtClean="0"/>
              <a:t>to</a:t>
            </a:r>
            <a:r>
              <a:rPr lang="tr-TR" dirty="0" smtClean="0"/>
              <a:t> an eternal </a:t>
            </a:r>
            <a:r>
              <a:rPr lang="tr-TR" dirty="0" err="1" smtClean="0"/>
              <a:t>sleep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57" y="3429000"/>
            <a:ext cx="503464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Seven </a:t>
            </a:r>
            <a:r>
              <a:rPr lang="tr-TR" dirty="0" err="1" smtClean="0"/>
              <a:t>sleepers</a:t>
            </a:r>
            <a:r>
              <a:rPr lang="tr-TR" dirty="0" smtClean="0"/>
              <a:t>’ </a:t>
            </a:r>
            <a:r>
              <a:rPr lang="tr-TR" dirty="0" err="1" smtClean="0"/>
              <a:t>cave</a:t>
            </a:r>
            <a:r>
              <a:rPr lang="tr-TR" dirty="0" smtClean="0"/>
              <a:t> in Tarsus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400800" cy="28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6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69620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habkehftarsus_5815637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8077200" cy="556260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86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371599" y="3415058"/>
            <a:ext cx="6400800" cy="27507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Matura MT Script Capitals" pitchFamily="66" charset="0"/>
              </a:rPr>
              <a:t>«Following the footprints of the emperors»</a:t>
            </a:r>
            <a:endParaRPr lang="tr-TR" dirty="0" smtClean="0">
              <a:solidFill>
                <a:srgbClr val="FF0000"/>
              </a:solidFill>
              <a:latin typeface="Matura MT Script Capitals" pitchFamily="66" charset="0"/>
            </a:endParaRPr>
          </a:p>
          <a:p>
            <a:pPr marL="0" indent="0" algn="ctr">
              <a:buNone/>
            </a:pPr>
            <a:r>
              <a:rPr lang="tr-TR" dirty="0" smtClean="0"/>
              <a:t>https://ffoeeu.wordpress.com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20688"/>
            <a:ext cx="36036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853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tr-TR" sz="6000" dirty="0" smtClean="0">
                <a:solidFill>
                  <a:srgbClr val="00B0F0"/>
                </a:solidFill>
              </a:rPr>
              <a:t>     PREPARED BY</a:t>
            </a:r>
          </a:p>
          <a:p>
            <a:pPr algn="ctr"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    </a:t>
            </a:r>
          </a:p>
          <a:p>
            <a:pPr algn="ctr">
              <a:buNone/>
            </a:pPr>
            <a:endParaRPr lang="tr-TR" sz="48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    Dilara Çemrek </a:t>
            </a:r>
          </a:p>
          <a:p>
            <a:pPr algn="ctr"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    Fatih Deniz Mete </a:t>
            </a:r>
          </a:p>
          <a:p>
            <a:pPr algn="ctr"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    Nil Yaren Kaygusuz </a:t>
            </a:r>
          </a:p>
          <a:p>
            <a:pPr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                       </a:t>
            </a:r>
          </a:p>
          <a:p>
            <a:pPr marL="0" indent="0" algn="ctr"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          </a:t>
            </a:r>
            <a:r>
              <a:rPr lang="tr-TR" sz="4800" b="1" dirty="0">
                <a:solidFill>
                  <a:srgbClr val="FF0000"/>
                </a:solidFill>
              </a:rPr>
              <a:t>İMKB ŞEHİT UMUT SAMİ ŞENSOY </a:t>
            </a:r>
          </a:p>
          <a:p>
            <a:pPr marL="0" indent="0" algn="ctr">
              <a:buNone/>
            </a:pPr>
            <a:r>
              <a:rPr lang="tr-TR" sz="4800" b="1" dirty="0">
                <a:solidFill>
                  <a:srgbClr val="FF0000"/>
                </a:solidFill>
              </a:rPr>
              <a:t>ANADOLU LİSESİ</a:t>
            </a:r>
          </a:p>
          <a:p>
            <a:pPr marL="0" indent="0" algn="ctr">
              <a:buNone/>
            </a:pPr>
            <a:r>
              <a:rPr lang="tr-TR" sz="4800" b="1" dirty="0">
                <a:solidFill>
                  <a:srgbClr val="FF0000"/>
                </a:solidFill>
              </a:rPr>
              <a:t>Tarsus-Mersin/TÜRKİYE</a:t>
            </a:r>
          </a:p>
          <a:p>
            <a:endParaRPr lang="tr-TR" sz="48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tr-TR" sz="4800" dirty="0" smtClean="0">
                <a:solidFill>
                  <a:srgbClr val="00B0F0"/>
                </a:solidFill>
              </a:rPr>
              <a:t>                  </a:t>
            </a:r>
            <a:endParaRPr lang="tr-TR" sz="48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0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22860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400" dirty="0" smtClean="0">
                <a:latin typeface="Algerian" pitchFamily="82" charset="0"/>
              </a:rPr>
              <a:t>                  </a:t>
            </a:r>
            <a:r>
              <a:rPr lang="tr-TR" sz="4400" dirty="0" smtClean="0">
                <a:solidFill>
                  <a:srgbClr val="FF0000"/>
                </a:solidFill>
                <a:latin typeface="Algerian" pitchFamily="82" charset="0"/>
              </a:rPr>
              <a:t>SHAHMARAN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355" y="990600"/>
            <a:ext cx="7086600" cy="54864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87" y="228600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72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1" y="267998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6" y="3514724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5774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10025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669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433387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 mythical creature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’’Shah’’ means ’’king’’ and ’’Mar’’ means ’’</a:t>
            </a:r>
            <a:r>
              <a:rPr lang="tr-TR" dirty="0" err="1" smtClean="0">
                <a:solidFill>
                  <a:srgbClr val="FF0000"/>
                </a:solidFill>
              </a:rPr>
              <a:t>snake</a:t>
            </a:r>
            <a:r>
              <a:rPr lang="tr-TR" dirty="0" smtClean="0">
                <a:solidFill>
                  <a:srgbClr val="FF0000"/>
                </a:solidFill>
              </a:rPr>
              <a:t>’’</a:t>
            </a:r>
          </a:p>
          <a:p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wise,intelligent</a:t>
            </a:r>
            <a:r>
              <a:rPr lang="en-US" dirty="0">
                <a:solidFill>
                  <a:srgbClr val="FF0000"/>
                </a:solidFill>
              </a:rPr>
              <a:t> woman &amp; the queen of the </a:t>
            </a:r>
            <a:r>
              <a:rPr lang="en-US" dirty="0" smtClean="0">
                <a:solidFill>
                  <a:srgbClr val="FF0000"/>
                </a:solidFill>
              </a:rPr>
              <a:t>snakes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When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dies</a:t>
            </a:r>
            <a:r>
              <a:rPr lang="tr-TR" dirty="0" smtClean="0">
                <a:solidFill>
                  <a:srgbClr val="FF0000"/>
                </a:solidFill>
              </a:rPr>
              <a:t>, her </a:t>
            </a:r>
            <a:r>
              <a:rPr lang="tr-TR" dirty="0" err="1" smtClean="0">
                <a:solidFill>
                  <a:srgbClr val="FF0000"/>
                </a:solidFill>
              </a:rPr>
              <a:t>spirit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will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pass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to</a:t>
            </a:r>
            <a:r>
              <a:rPr lang="tr-TR" dirty="0" smtClean="0">
                <a:solidFill>
                  <a:srgbClr val="FF0000"/>
                </a:solidFill>
              </a:rPr>
              <a:t> her </a:t>
            </a:r>
            <a:r>
              <a:rPr lang="tr-TR" dirty="0" err="1" smtClean="0">
                <a:solidFill>
                  <a:srgbClr val="FF0000"/>
                </a:solidFill>
              </a:rPr>
              <a:t>daughter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Lives</a:t>
            </a:r>
            <a:r>
              <a:rPr lang="tr-TR" dirty="0" smtClean="0">
                <a:solidFill>
                  <a:srgbClr val="FF0000"/>
                </a:solidFill>
              </a:rPr>
              <a:t> in a </a:t>
            </a:r>
            <a:r>
              <a:rPr lang="tr-TR" dirty="0" err="1" smtClean="0">
                <a:solidFill>
                  <a:srgbClr val="FF0000"/>
                </a:solidFill>
              </a:rPr>
              <a:t>cave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Şahma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7620000" cy="35052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52400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8458200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732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838200"/>
          </a:xfrm>
        </p:spPr>
        <p:txBody>
          <a:bodyPr>
            <a:normAutofit fontScale="90000"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Highlights</a:t>
            </a:r>
            <a:endParaRPr lang="tr-TR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tr-TR" dirty="0" err="1" smtClean="0"/>
              <a:t>Falls</a:t>
            </a:r>
            <a:r>
              <a:rPr lang="tr-TR" dirty="0" smtClean="0"/>
              <a:t> in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 a traveler </a:t>
            </a:r>
            <a:r>
              <a:rPr lang="tr-TR" dirty="0" err="1" smtClean="0"/>
              <a:t>named</a:t>
            </a:r>
            <a:r>
              <a:rPr lang="tr-TR" dirty="0" smtClean="0"/>
              <a:t> </a:t>
            </a:r>
            <a:r>
              <a:rPr lang="tr-TR" dirty="0" err="1" smtClean="0"/>
              <a:t>Tasmasp</a:t>
            </a:r>
            <a:endParaRPr lang="tr-TR" dirty="0" smtClean="0"/>
          </a:p>
          <a:p>
            <a:r>
              <a:rPr lang="tr-TR" dirty="0" err="1" smtClean="0"/>
              <a:t>Tasmasp</a:t>
            </a:r>
            <a:r>
              <a:rPr lang="tr-TR" dirty="0" smtClean="0"/>
              <a:t> </a:t>
            </a:r>
            <a:r>
              <a:rPr lang="tr-TR" dirty="0" err="1" smtClean="0"/>
              <a:t>listened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her </a:t>
            </a:r>
            <a:r>
              <a:rPr lang="tr-TR" dirty="0" err="1" smtClean="0"/>
              <a:t>stories</a:t>
            </a:r>
            <a:r>
              <a:rPr lang="tr-TR" dirty="0" smtClean="0"/>
              <a:t>,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she</a:t>
            </a:r>
            <a:r>
              <a:rPr lang="tr-TR" dirty="0" smtClean="0"/>
              <a:t> had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stories</a:t>
            </a:r>
            <a:r>
              <a:rPr lang="tr-TR" dirty="0" smtClean="0"/>
              <a:t>, he </a:t>
            </a:r>
            <a:r>
              <a:rPr lang="tr-TR" dirty="0" err="1" smtClean="0"/>
              <a:t>returned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his </a:t>
            </a:r>
            <a:r>
              <a:rPr lang="tr-TR" dirty="0" err="1" smtClean="0"/>
              <a:t>land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King</a:t>
            </a:r>
            <a:r>
              <a:rPr lang="tr-TR" dirty="0" smtClean="0"/>
              <a:t> </a:t>
            </a:r>
            <a:r>
              <a:rPr lang="tr-TR" dirty="0" err="1" smtClean="0"/>
              <a:t>becomes</a:t>
            </a:r>
            <a:r>
              <a:rPr lang="tr-TR" dirty="0" smtClean="0"/>
              <a:t> </a:t>
            </a:r>
            <a:r>
              <a:rPr lang="tr-TR" dirty="0" err="1" smtClean="0"/>
              <a:t>ill</a:t>
            </a:r>
            <a:r>
              <a:rPr lang="tr-TR" dirty="0" smtClean="0"/>
              <a:t>, </a:t>
            </a:r>
          </a:p>
          <a:p>
            <a:r>
              <a:rPr lang="tr-TR" dirty="0" smtClean="0"/>
              <a:t>The only way to </a:t>
            </a:r>
            <a:r>
              <a:rPr lang="tr-TR" dirty="0" err="1" smtClean="0"/>
              <a:t>recover</a:t>
            </a:r>
            <a:r>
              <a:rPr lang="tr-TR" dirty="0" smtClean="0"/>
              <a:t> is to </a:t>
            </a:r>
            <a:r>
              <a:rPr lang="tr-TR" dirty="0" err="1" smtClean="0"/>
              <a:t>eat</a:t>
            </a:r>
            <a:r>
              <a:rPr lang="tr-TR" dirty="0" smtClean="0"/>
              <a:t> </a:t>
            </a:r>
            <a:r>
              <a:rPr lang="tr-TR" dirty="0" err="1" smtClean="0"/>
              <a:t>Shahmaran</a:t>
            </a:r>
            <a:endParaRPr lang="tr-TR" dirty="0" smtClean="0"/>
          </a:p>
          <a:p>
            <a:r>
              <a:rPr lang="tr-TR" dirty="0" err="1" smtClean="0"/>
              <a:t>Tasmasp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</a:t>
            </a:r>
            <a:r>
              <a:rPr lang="tr-TR" dirty="0" err="1" smtClean="0"/>
              <a:t>king’s</a:t>
            </a:r>
            <a:r>
              <a:rPr lang="tr-TR" dirty="0" smtClean="0"/>
              <a:t> men </a:t>
            </a:r>
            <a:r>
              <a:rPr lang="tr-TR" dirty="0" err="1" smtClean="0"/>
              <a:t>to</a:t>
            </a:r>
            <a:r>
              <a:rPr lang="tr-TR" dirty="0" smtClean="0"/>
              <a:t> her </a:t>
            </a:r>
            <a:r>
              <a:rPr lang="tr-TR" dirty="0" err="1" smtClean="0"/>
              <a:t>cave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Content Placeholder 5" descr="sahmeran_by_memir-d66ea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62400"/>
            <a:ext cx="2514600" cy="2860964"/>
          </a:xfrm>
          <a:prstGeom prst="rect">
            <a:avLst/>
          </a:prstGeom>
        </p:spPr>
      </p:pic>
      <p:pic>
        <p:nvPicPr>
          <p:cNvPr id="5" name="Content Placeholder 7" descr="sahmeran_by_tarsuslu-d4uus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114800"/>
            <a:ext cx="4648200" cy="2743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3" y="914400"/>
            <a:ext cx="806211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tr-TR" dirty="0" err="1" smtClean="0"/>
              <a:t>Kills</a:t>
            </a:r>
            <a:r>
              <a:rPr lang="tr-TR" dirty="0" smtClean="0"/>
              <a:t> </a:t>
            </a:r>
            <a:r>
              <a:rPr lang="tr-TR" dirty="0" err="1" smtClean="0"/>
              <a:t>Shahmaran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boils</a:t>
            </a:r>
            <a:r>
              <a:rPr lang="tr-TR" dirty="0" smtClean="0"/>
              <a:t> her </a:t>
            </a:r>
            <a:r>
              <a:rPr lang="tr-TR" dirty="0" err="1" smtClean="0"/>
              <a:t>meat</a:t>
            </a:r>
            <a:r>
              <a:rPr lang="tr-TR" dirty="0" smtClean="0"/>
              <a:t>, </a:t>
            </a:r>
            <a:r>
              <a:rPr lang="tr-TR" dirty="0" err="1" smtClean="0"/>
              <a:t>king</a:t>
            </a:r>
            <a:r>
              <a:rPr lang="tr-TR" dirty="0" smtClean="0"/>
              <a:t> </a:t>
            </a:r>
            <a:r>
              <a:rPr lang="tr-TR" dirty="0" err="1" smtClean="0"/>
              <a:t>eats</a:t>
            </a:r>
            <a:r>
              <a:rPr lang="tr-TR" dirty="0" smtClean="0"/>
              <a:t> her </a:t>
            </a:r>
            <a:r>
              <a:rPr lang="tr-TR" dirty="0" err="1" smtClean="0"/>
              <a:t>meat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gets</a:t>
            </a:r>
            <a:r>
              <a:rPr lang="tr-TR" dirty="0" smtClean="0"/>
              <a:t> </a:t>
            </a:r>
            <a:r>
              <a:rPr lang="tr-TR" dirty="0" err="1" smtClean="0"/>
              <a:t>recovered</a:t>
            </a:r>
            <a:r>
              <a:rPr lang="tr-TR" dirty="0" smtClean="0"/>
              <a:t> but </a:t>
            </a:r>
            <a:r>
              <a:rPr lang="tr-TR" dirty="0" err="1" smtClean="0"/>
              <a:t>Vezier</a:t>
            </a:r>
            <a:r>
              <a:rPr lang="tr-TR" dirty="0" smtClean="0"/>
              <a:t> </a:t>
            </a:r>
            <a:r>
              <a:rPr lang="tr-TR" dirty="0" err="1" smtClean="0"/>
              <a:t>drinks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dies</a:t>
            </a:r>
            <a:r>
              <a:rPr lang="tr-TR" dirty="0" smtClean="0"/>
              <a:t> </a:t>
            </a:r>
            <a:r>
              <a:rPr lang="tr-TR" dirty="0" err="1" smtClean="0"/>
              <a:t>immediately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Tasmasp</a:t>
            </a:r>
            <a:r>
              <a:rPr lang="tr-TR" dirty="0" smtClean="0"/>
              <a:t> </a:t>
            </a:r>
            <a:r>
              <a:rPr lang="tr-TR" dirty="0" err="1" smtClean="0"/>
              <a:t>eats</a:t>
            </a:r>
            <a:r>
              <a:rPr lang="tr-TR" dirty="0" smtClean="0"/>
              <a:t> her </a:t>
            </a:r>
            <a:r>
              <a:rPr lang="tr-TR" dirty="0" err="1" smtClean="0"/>
              <a:t>head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he </a:t>
            </a:r>
            <a:r>
              <a:rPr lang="tr-TR" dirty="0" err="1" smtClean="0"/>
              <a:t>was</a:t>
            </a:r>
            <a:r>
              <a:rPr lang="tr-TR" dirty="0" smtClean="0"/>
              <a:t> not affected at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becomes</a:t>
            </a:r>
            <a:r>
              <a:rPr lang="tr-TR" dirty="0" smtClean="0"/>
              <a:t> </a:t>
            </a:r>
            <a:r>
              <a:rPr lang="tr-TR" dirty="0" err="1" smtClean="0"/>
              <a:t>Vezier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believed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snakes</a:t>
            </a:r>
            <a:r>
              <a:rPr lang="tr-TR" dirty="0" smtClean="0"/>
              <a:t> </a:t>
            </a:r>
            <a:r>
              <a:rPr lang="tr-TR" dirty="0" err="1" smtClean="0"/>
              <a:t>aren’t</a:t>
            </a:r>
            <a:r>
              <a:rPr lang="tr-TR" dirty="0" smtClean="0"/>
              <a:t> </a:t>
            </a:r>
            <a:r>
              <a:rPr lang="tr-TR" dirty="0" err="1" smtClean="0"/>
              <a:t>aware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king’s</a:t>
            </a:r>
            <a:r>
              <a:rPr lang="tr-TR" dirty="0" smtClean="0"/>
              <a:t> </a:t>
            </a:r>
            <a:r>
              <a:rPr lang="tr-TR" dirty="0" err="1" smtClean="0"/>
              <a:t>death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learn,they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occupy</a:t>
            </a:r>
            <a:r>
              <a:rPr lang="tr-TR" dirty="0" smtClean="0"/>
              <a:t> Tarsus.</a:t>
            </a:r>
          </a:p>
          <a:p>
            <a:endParaRPr lang="tr-TR" dirty="0"/>
          </a:p>
        </p:txBody>
      </p:sp>
      <p:pic>
        <p:nvPicPr>
          <p:cNvPr id="4" name="Content Placeholder 9" descr="Tarsus-Sahmera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76601"/>
            <a:ext cx="8077200" cy="324889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75" y="6151999"/>
            <a:ext cx="2125025" cy="6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</TotalTime>
  <Words>373</Words>
  <Application>Microsoft Office PowerPoint</Application>
  <PresentationFormat>Ekran Gösterisi (4:3)</PresentationFormat>
  <Paragraphs>62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Highlights</vt:lpstr>
      <vt:lpstr>PowerPoint Sunusu</vt:lpstr>
      <vt:lpstr>PowerPoint Sunusu</vt:lpstr>
      <vt:lpstr>THE SEVEN SLEEPERS  (Ashab-ı Kehf)</vt:lpstr>
      <vt:lpstr>PowerPoint Sunusu</vt:lpstr>
      <vt:lpstr>PowerPoint Sunusu</vt:lpstr>
      <vt:lpstr>The Legend </vt:lpstr>
      <vt:lpstr>PowerPoint Sunusu</vt:lpstr>
      <vt:lpstr>PowerPoint Sunusu</vt:lpstr>
      <vt:lpstr>PowerPoint Sunusu</vt:lpstr>
      <vt:lpstr>Seven sleepers’ cave in Tarsus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yaren</dc:creator>
  <cp:lastModifiedBy>win 7</cp:lastModifiedBy>
  <cp:revision>30</cp:revision>
  <dcterms:created xsi:type="dcterms:W3CDTF">2006-08-16T00:00:00Z</dcterms:created>
  <dcterms:modified xsi:type="dcterms:W3CDTF">2018-06-29T09:36:08Z</dcterms:modified>
</cp:coreProperties>
</file>