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GOOD EDUCATION PRACTISES </a:t>
            </a:r>
            <a:br>
              <a:rPr lang="tr-TR" dirty="0" smtClean="0"/>
            </a:br>
            <a:r>
              <a:rPr lang="tr-TR" dirty="0" smtClean="0"/>
              <a:t>IN TURKEY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15036325_1784395105156815_4808669701840372445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47800"/>
            <a:ext cx="7128792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 </a:t>
            </a:r>
            <a:r>
              <a:rPr lang="tr-TR" dirty="0" err="1" smtClean="0"/>
              <a:t>English</a:t>
            </a:r>
            <a:r>
              <a:rPr lang="tr-TR" dirty="0" smtClean="0"/>
              <a:t> </a:t>
            </a:r>
            <a:r>
              <a:rPr lang="tr-TR" dirty="0" err="1" smtClean="0"/>
              <a:t>room</a:t>
            </a:r>
            <a:r>
              <a:rPr lang="tr-TR" dirty="0" smtClean="0"/>
              <a:t> at </a:t>
            </a:r>
            <a:r>
              <a:rPr lang="tr-TR" dirty="0" err="1" smtClean="0"/>
              <a:t>village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endParaRPr lang="tr-TR" dirty="0"/>
          </a:p>
        </p:txBody>
      </p:sp>
      <p:pic>
        <p:nvPicPr>
          <p:cNvPr id="4" name="3 İçerik Yer Tutucusu" descr="15079019_1783081601954832_616779509764114666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3429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Different</a:t>
            </a:r>
            <a:r>
              <a:rPr lang="tr-TR" b="1" dirty="0" smtClean="0"/>
              <a:t> </a:t>
            </a:r>
            <a:r>
              <a:rPr lang="tr-TR" b="1" dirty="0" err="1" smtClean="0"/>
              <a:t>usage</a:t>
            </a:r>
            <a:r>
              <a:rPr lang="tr-TR" b="1" dirty="0" smtClean="0"/>
              <a:t> of </a:t>
            </a:r>
            <a:r>
              <a:rPr lang="tr-TR" b="1" dirty="0" err="1" smtClean="0"/>
              <a:t>desks</a:t>
            </a:r>
            <a:endParaRPr lang="tr-TR" b="1" dirty="0"/>
          </a:p>
        </p:txBody>
      </p:sp>
      <p:pic>
        <p:nvPicPr>
          <p:cNvPr id="4" name="3 İçerik Yer Tutucusu" descr="15107440_1782985661964426_883528411731184626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04987"/>
            <a:ext cx="6858000" cy="3857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Literature</a:t>
            </a:r>
            <a:r>
              <a:rPr lang="tr-TR" dirty="0" smtClean="0"/>
              <a:t> </a:t>
            </a:r>
            <a:r>
              <a:rPr lang="tr-TR" dirty="0" err="1" smtClean="0"/>
              <a:t>street</a:t>
            </a:r>
            <a:r>
              <a:rPr lang="tr-TR" dirty="0" smtClean="0"/>
              <a:t> at a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corridor</a:t>
            </a:r>
            <a:endParaRPr lang="tr-TR" dirty="0"/>
          </a:p>
        </p:txBody>
      </p:sp>
      <p:pic>
        <p:nvPicPr>
          <p:cNvPr id="4" name="3 İçerik Yer Tutucusu" descr="5652155b0f25443b7812a19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3475" y="1843087"/>
            <a:ext cx="7334250" cy="37814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haven’t</a:t>
            </a:r>
            <a:r>
              <a:rPr lang="tr-TR" dirty="0" smtClean="0"/>
              <a:t> </a:t>
            </a:r>
            <a:r>
              <a:rPr lang="tr-TR" dirty="0" err="1" smtClean="0"/>
              <a:t>graded</a:t>
            </a:r>
            <a:r>
              <a:rPr lang="tr-TR" dirty="0" smtClean="0"/>
              <a:t> </a:t>
            </a:r>
            <a:r>
              <a:rPr lang="tr-TR" dirty="0" err="1" smtClean="0"/>
              <a:t>exam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yet</a:t>
            </a:r>
            <a:endParaRPr lang="tr-TR" dirty="0"/>
          </a:p>
        </p:txBody>
      </p:sp>
      <p:pic>
        <p:nvPicPr>
          <p:cNvPr id="4" name="3 İçerik Yer Tutucusu" descr="15036436_1781284038801255_456253560068321548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84841" y="1447800"/>
            <a:ext cx="3231518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Teachers</a:t>
            </a:r>
            <a:r>
              <a:rPr lang="tr-TR" dirty="0" smtClean="0"/>
              <a:t> at Break time</a:t>
            </a:r>
            <a:endParaRPr lang="tr-TR" dirty="0"/>
          </a:p>
        </p:txBody>
      </p:sp>
      <p:pic>
        <p:nvPicPr>
          <p:cNvPr id="4" name="3 İçerik Yer Tutucusu" descr="14721671_1773649996231326_3009094554531091673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6286500" cy="4572000"/>
          </a:xfrm>
        </p:spPr>
      </p:pic>
      <p:sp>
        <p:nvSpPr>
          <p:cNvPr id="6" name="5 Metin kutusu"/>
          <p:cNvSpPr txBox="1"/>
          <p:nvPr/>
        </p:nvSpPr>
        <p:spPr>
          <a:xfrm>
            <a:off x="1331640" y="357301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TEA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EBA</a:t>
            </a:r>
            <a:r>
              <a:rPr lang="tr-TR" dirty="0" smtClean="0"/>
              <a:t> (</a:t>
            </a:r>
            <a:r>
              <a:rPr lang="tr-TR" dirty="0" err="1" smtClean="0"/>
              <a:t>Electronic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Net)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33128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is a </a:t>
            </a:r>
            <a:r>
              <a:rPr lang="tr-TR" dirty="0" err="1" smtClean="0"/>
              <a:t>document</a:t>
            </a:r>
            <a:r>
              <a:rPr lang="tr-TR" dirty="0" smtClean="0"/>
              <a:t> </a:t>
            </a:r>
            <a:r>
              <a:rPr lang="tr-TR" dirty="0" err="1" smtClean="0"/>
              <a:t>sharing</a:t>
            </a:r>
            <a:r>
              <a:rPr lang="tr-TR" dirty="0" smtClean="0"/>
              <a:t> site.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can </a:t>
            </a:r>
            <a:r>
              <a:rPr lang="tr-TR" dirty="0" err="1" smtClean="0"/>
              <a:t>upload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he/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prepared</a:t>
            </a:r>
            <a:r>
              <a:rPr lang="tr-TR" dirty="0" smtClean="0"/>
              <a:t>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documents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3 Resim" descr="03de9e9d2bec26cfa42fda59050b7ffbf26a18ac8a0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9"/>
            <a:ext cx="4049154" cy="237626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331640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E-</a:t>
            </a:r>
            <a:r>
              <a:rPr lang="tr-TR" dirty="0" err="1" smtClean="0"/>
              <a:t>magazines</a:t>
            </a:r>
            <a:endParaRPr lang="tr-TR" dirty="0"/>
          </a:p>
        </p:txBody>
      </p:sp>
      <p:pic>
        <p:nvPicPr>
          <p:cNvPr id="6" name="5 Resim" descr="Ekran-Alıntıs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630506" cy="3024336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860032" y="54452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subjects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2577480" cy="778098"/>
          </a:xfrm>
        </p:spPr>
        <p:txBody>
          <a:bodyPr/>
          <a:lstStyle/>
          <a:p>
            <a:r>
              <a:rPr lang="tr-TR" dirty="0" smtClean="0"/>
              <a:t>EBA</a:t>
            </a:r>
            <a:endParaRPr lang="tr-TR" dirty="0"/>
          </a:p>
        </p:txBody>
      </p:sp>
      <p:pic>
        <p:nvPicPr>
          <p:cNvPr id="4" name="3 İçerik Yer Tutucusu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3456384" cy="2592288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55576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 video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Rather</a:t>
            </a:r>
            <a:endParaRPr lang="tr-TR" dirty="0"/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4159377" cy="2592288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716016" y="34290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 </a:t>
            </a:r>
            <a:r>
              <a:rPr lang="tr-TR" dirty="0" err="1" smtClean="0"/>
              <a:t>math</a:t>
            </a:r>
            <a:r>
              <a:rPr lang="tr-TR" dirty="0" smtClean="0"/>
              <a:t> </a:t>
            </a:r>
            <a:r>
              <a:rPr lang="tr-TR" dirty="0" err="1" smtClean="0"/>
              <a:t>game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younger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endParaRPr lang="tr-TR" dirty="0"/>
          </a:p>
        </p:txBody>
      </p:sp>
      <p:pic>
        <p:nvPicPr>
          <p:cNvPr id="8" name="7 Resim" descr="RenkAlgisi1-500x2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05064"/>
            <a:ext cx="3898404" cy="20955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475656" y="57332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colours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physics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Teacher</a:t>
            </a:r>
            <a:r>
              <a:rPr lang="tr-TR" dirty="0" smtClean="0"/>
              <a:t>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village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endParaRPr lang="tr-TR" dirty="0"/>
          </a:p>
        </p:txBody>
      </p:sp>
      <p:pic>
        <p:nvPicPr>
          <p:cNvPr id="4" name="3 İçerik Yer Tutucusu" descr="14718657_1767388420190817_155188473875795652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6096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5032740_1781341558795503_5258503117778303273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429000" cy="4572000"/>
          </a:xfrm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Teacher</a:t>
            </a:r>
            <a:r>
              <a:rPr lang="tr-TR" dirty="0" smtClean="0"/>
              <a:t>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village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endParaRPr lang="tr-TR" dirty="0"/>
          </a:p>
        </p:txBody>
      </p:sp>
      <p:pic>
        <p:nvPicPr>
          <p:cNvPr id="6" name="5 Resim" descr="15027480_1781341508795508_79283111111912100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3579862" cy="4608511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356388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Classroom</a:t>
            </a:r>
            <a:r>
              <a:rPr lang="tr-TR" dirty="0" smtClean="0"/>
              <a:t> </a:t>
            </a:r>
            <a:r>
              <a:rPr lang="tr-TR" dirty="0" err="1" smtClean="0"/>
              <a:t>Doors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5036272_1782129708716688_117070866287929752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5832648" cy="4572000"/>
          </a:xfrm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Teacher</a:t>
            </a:r>
            <a:r>
              <a:rPr lang="tr-TR" dirty="0" smtClean="0"/>
              <a:t> 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village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732240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AFTER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732240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BEFORE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An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multiplying</a:t>
            </a:r>
            <a:endParaRPr lang="tr-TR" dirty="0"/>
          </a:p>
        </p:txBody>
      </p:sp>
      <p:pic>
        <p:nvPicPr>
          <p:cNvPr id="4" name="3 İçerik Yer Tutucusu" descr="14721719_1776591755937150_29768047095773738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5562" y="1447800"/>
            <a:ext cx="4410075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 grafiti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of </a:t>
            </a:r>
            <a:r>
              <a:rPr lang="tr-TR" dirty="0" err="1" smtClean="0"/>
              <a:t>brain</a:t>
            </a:r>
            <a:endParaRPr lang="tr-TR" dirty="0"/>
          </a:p>
        </p:txBody>
      </p:sp>
      <p:pic>
        <p:nvPicPr>
          <p:cNvPr id="4" name="3 İçerik Yer Tutucusu" descr="15032315_1780967415499584_3509142031357506731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47812"/>
            <a:ext cx="7772400" cy="43719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err="1" smtClean="0"/>
              <a:t>Wall</a:t>
            </a:r>
            <a:r>
              <a:rPr lang="tr-TR" b="1" dirty="0" smtClean="0"/>
              <a:t> </a:t>
            </a:r>
            <a:r>
              <a:rPr lang="tr-TR" b="1" dirty="0" err="1" smtClean="0"/>
              <a:t>painting</a:t>
            </a:r>
            <a:r>
              <a:rPr lang="tr-TR" b="1" dirty="0" smtClean="0"/>
              <a:t> </a:t>
            </a:r>
            <a:endParaRPr lang="tr-TR" b="1" dirty="0"/>
          </a:p>
        </p:txBody>
      </p:sp>
      <p:pic>
        <p:nvPicPr>
          <p:cNvPr id="4" name="3 İçerik Yer Tutucusu" descr="14938276_1780967335499592_3241189311575296148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2349996" cy="4320480"/>
          </a:xfrm>
        </p:spPr>
      </p:pic>
      <p:pic>
        <p:nvPicPr>
          <p:cNvPr id="5" name="4 Resim" descr="15036539_1780967318832927_77508070163469086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2281994" cy="43204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</TotalTime>
  <Words>128</Words>
  <Application>Microsoft Office PowerPoint</Application>
  <PresentationFormat>Ekran Gösterisi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Hisse Senedi</vt:lpstr>
      <vt:lpstr>GOOD EDUCATION PRACTISES  IN TURKEY</vt:lpstr>
      <vt:lpstr>EBA (Electronic Information Net)</vt:lpstr>
      <vt:lpstr>EBA</vt:lpstr>
      <vt:lpstr>Teacher  from village schools</vt:lpstr>
      <vt:lpstr>Teacher  from village schools</vt:lpstr>
      <vt:lpstr>Teacher  from village schools</vt:lpstr>
      <vt:lpstr>An simple way to learn for  teaching multiplying</vt:lpstr>
      <vt:lpstr>A grafiti for teaching difference between left and right parts of brain</vt:lpstr>
      <vt:lpstr>Wall painting </vt:lpstr>
      <vt:lpstr>Slayt 10</vt:lpstr>
      <vt:lpstr>An English room at village school</vt:lpstr>
      <vt:lpstr>Different usage of desks</vt:lpstr>
      <vt:lpstr>Literature street at a school corridor</vt:lpstr>
      <vt:lpstr>I haven’t graded exam papers yet</vt:lpstr>
      <vt:lpstr>Turkish Teachers at Break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EDUCATION PRACTISES  IN TURKEY</dc:title>
  <dc:creator>görkem</dc:creator>
  <cp:lastModifiedBy>görkem</cp:lastModifiedBy>
  <cp:revision>6</cp:revision>
  <dcterms:created xsi:type="dcterms:W3CDTF">2016-11-18T20:12:09Z</dcterms:created>
  <dcterms:modified xsi:type="dcterms:W3CDTF">2016-11-18T21:44:28Z</dcterms:modified>
</cp:coreProperties>
</file>