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DF98B89-7CDD-45BD-8F1E-52134362EF64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92BB-A053-495F-87C1-83DA49857804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07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8B89-7CDD-45BD-8F1E-52134362EF64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92BB-A053-495F-87C1-83DA498578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210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8B89-7CDD-45BD-8F1E-52134362EF64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92BB-A053-495F-87C1-83DA49857804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24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8B89-7CDD-45BD-8F1E-52134362EF64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92BB-A053-495F-87C1-83DA498578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881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8B89-7CDD-45BD-8F1E-52134362EF64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92BB-A053-495F-87C1-83DA49857804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66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8B89-7CDD-45BD-8F1E-52134362EF64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92BB-A053-495F-87C1-83DA498578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74018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8B89-7CDD-45BD-8F1E-52134362EF64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92BB-A053-495F-87C1-83DA498578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54933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8B89-7CDD-45BD-8F1E-52134362EF64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92BB-A053-495F-87C1-83DA498578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56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8B89-7CDD-45BD-8F1E-52134362EF64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92BB-A053-495F-87C1-83DA498578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573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8B89-7CDD-45BD-8F1E-52134362EF64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92BB-A053-495F-87C1-83DA498578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1663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8B89-7CDD-45BD-8F1E-52134362EF64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92BB-A053-495F-87C1-83DA49857804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985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DF98B89-7CDD-45BD-8F1E-52134362EF64}" type="datetimeFigureOut">
              <a:rPr lang="hr-HR" smtClean="0"/>
              <a:t>22.11.2016.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85F92BB-A053-495F-87C1-83DA49857804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76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2866757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br>
              <a:rPr lang="hr-HR" dirty="0"/>
            </a:br>
            <a:r>
              <a:rPr lang="hr-HR" sz="4000" dirty="0"/>
              <a:t>Gimnazija Metkovic, Croatia</a:t>
            </a:r>
            <a:br>
              <a:rPr lang="hr-HR" sz="4000" dirty="0"/>
            </a:br>
            <a:r>
              <a:rPr lang="hr-HR" sz="4000" dirty="0"/>
              <a:t>Examples of good practice </a:t>
            </a:r>
            <a:br>
              <a:rPr lang="hr-HR" sz="4000" dirty="0"/>
            </a:br>
            <a:r>
              <a:rPr lang="hr-HR" sz="4000" dirty="0"/>
              <a:t>In the classroom and extracurricular activities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5402703"/>
            <a:ext cx="9144000" cy="1026233"/>
          </a:xfrm>
        </p:spPr>
        <p:txBody>
          <a:bodyPr>
            <a:normAutofit/>
          </a:bodyPr>
          <a:lstStyle/>
          <a:p>
            <a:r>
              <a:rPr lang="hr-HR" dirty="0"/>
              <a:t>Transnational project meeeting </a:t>
            </a:r>
          </a:p>
          <a:p>
            <a:r>
              <a:rPr lang="hr-HR" dirty="0"/>
              <a:t>Lisbon, 22 – 24 November 2016</a:t>
            </a:r>
          </a:p>
        </p:txBody>
      </p:sp>
      <p:sp>
        <p:nvSpPr>
          <p:cNvPr id="6" name="Rectangle 5"/>
          <p:cNvSpPr/>
          <p:nvPr/>
        </p:nvSpPr>
        <p:spPr>
          <a:xfrm>
            <a:off x="1929657" y="477838"/>
            <a:ext cx="80605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 THE FOOTPRINTS OF EMPERORS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012" y="1167009"/>
            <a:ext cx="3827830" cy="2582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2" y="1062613"/>
            <a:ext cx="2196675" cy="1551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16" y="1319833"/>
            <a:ext cx="974950" cy="12941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39" y="5507099"/>
            <a:ext cx="2487097" cy="71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0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SCIENCES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- An Evening of Math – annual event hosted by math teachers and our students for primary school pupils (some activities: string art – geometry for Christmas cards, abacus building...)</a:t>
            </a:r>
          </a:p>
          <a:p>
            <a:r>
              <a:rPr lang="hr-HR" dirty="0"/>
              <a:t>- use of edmodo platform for math homework and test practising</a:t>
            </a:r>
          </a:p>
          <a:p>
            <a:r>
              <a:rPr lang="hr-HR" dirty="0"/>
              <a:t>- An Evening of physics – annual event hosted by physics teachers and our students for primary school pupils - experiments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643" y="279425"/>
            <a:ext cx="3257040" cy="1805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90" y="279425"/>
            <a:ext cx="3450172" cy="1924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4" y="4774391"/>
            <a:ext cx="2686928" cy="1779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155" y="4676590"/>
            <a:ext cx="2982350" cy="1974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064" y="4297680"/>
            <a:ext cx="2461135" cy="24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2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GERMAN LANGUAGE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- PASCH – programme in cooperation with the Goethe Institute (workshops in drama, art etc.; creating a magazine)</a:t>
            </a:r>
          </a:p>
          <a:p>
            <a:r>
              <a:rPr lang="hr-HR" dirty="0"/>
              <a:t>- GERMAN CINEMATOGRAPHY MONTH</a:t>
            </a:r>
          </a:p>
          <a:p>
            <a:r>
              <a:rPr lang="hr-HR" dirty="0"/>
              <a:t>- SPRACHANIMATION – workshops by </a:t>
            </a:r>
          </a:p>
          <a:p>
            <a:r>
              <a:rPr lang="hr-HR" dirty="0"/>
              <a:t>our students for primary school pupils</a:t>
            </a:r>
          </a:p>
          <a:p>
            <a:r>
              <a:rPr lang="hr-HR" dirty="0"/>
              <a:t>- MÄRCHEN – fairy tale performances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84" y="12700"/>
            <a:ext cx="2832100" cy="227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619" y="2762693"/>
            <a:ext cx="2553246" cy="1703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283" y="2773642"/>
            <a:ext cx="3323101" cy="2217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87" y="4864165"/>
            <a:ext cx="2803577" cy="18672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53" y="4100841"/>
            <a:ext cx="1875478" cy="26517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983" y="5428229"/>
            <a:ext cx="1337992" cy="9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3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ENGLISH LANGUAGE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- European Language day celebrations (performances, posters, quizzes)</a:t>
            </a:r>
          </a:p>
          <a:p>
            <a:r>
              <a:rPr lang="hr-HR" dirty="0"/>
              <a:t>- speaking activities and role-play ideas from funny talk shows </a:t>
            </a:r>
          </a:p>
          <a:p>
            <a:r>
              <a:rPr lang="hr-HR" dirty="0"/>
              <a:t>(the Ellen show, Jimmy Kimmel Live ...)</a:t>
            </a:r>
          </a:p>
          <a:p>
            <a:r>
              <a:rPr lang="hr-HR" dirty="0"/>
              <a:t>- Valentine’s day / Poetry day</a:t>
            </a:r>
          </a:p>
          <a:p>
            <a:r>
              <a:rPr lang="hr-HR" dirty="0"/>
              <a:t>- mini – presentations as warm-up or follow-up activities</a:t>
            </a:r>
          </a:p>
          <a:p>
            <a:r>
              <a:rPr lang="hr-HR" dirty="0"/>
              <a:t>- students prepare questions for quizzes and oral examination</a:t>
            </a:r>
          </a:p>
          <a:p>
            <a:r>
              <a:rPr lang="hr-HR" dirty="0"/>
              <a:t>- videos / performances of short stories read in class („The Gift of the Magi” by O. Henry)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391" y="281011"/>
            <a:ext cx="2628730" cy="185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8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SCHOOL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WORLD BOOK DAY ACTIVITIES</a:t>
            </a:r>
          </a:p>
          <a:p>
            <a:pPr fontAlgn="base"/>
            <a:r>
              <a:rPr lang="hr-HR" dirty="0"/>
              <a:t>- performances of famous literary works, </a:t>
            </a:r>
          </a:p>
          <a:p>
            <a:pPr fontAlgn="base"/>
            <a:r>
              <a:rPr lang="hr-HR" dirty="0"/>
              <a:t>poetry readings</a:t>
            </a:r>
          </a:p>
          <a:p>
            <a:pPr fontAlgn="base"/>
            <a:r>
              <a:rPr lang="hr-HR" dirty="0"/>
              <a:t>- literature and trivia quiz with literary prizes</a:t>
            </a:r>
          </a:p>
          <a:p>
            <a:r>
              <a:rPr lang="hr-HR" dirty="0"/>
              <a:t>LITERATURE THROUGH VIDEOS</a:t>
            </a:r>
          </a:p>
          <a:p>
            <a:r>
              <a:rPr lang="hr-HR" dirty="0"/>
              <a:t>- videos featuring scenes from major literary works</a:t>
            </a:r>
          </a:p>
          <a:p>
            <a:r>
              <a:rPr lang="hr-HR" dirty="0"/>
              <a:t>A BACKPACK FULL OF CULTURE</a:t>
            </a:r>
          </a:p>
          <a:p>
            <a:r>
              <a:rPr lang="hr-HR" dirty="0"/>
              <a:t>- project in cooperation with the Ministry of Culture; </a:t>
            </a:r>
          </a:p>
          <a:p>
            <a:r>
              <a:rPr lang="hr-HR" dirty="0"/>
              <a:t>workshops on music, book binding and book digitalization, </a:t>
            </a:r>
          </a:p>
          <a:p>
            <a:r>
              <a:rPr lang="hr-HR" dirty="0"/>
              <a:t>creative writing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97" y="3549279"/>
            <a:ext cx="3121152" cy="2066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408" y="457669"/>
            <a:ext cx="4107766" cy="2738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129" y="281011"/>
            <a:ext cx="1337992" cy="9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3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WELFARE OF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- last day of school for 4th year students – singing and dancing the Quadrilla dance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- teacher meetings: regular meetings of teachers of a single class minimum twice a year to discuss individual students’ progress</a:t>
            </a:r>
          </a:p>
          <a:p>
            <a:r>
              <a:rPr lang="hr-HR" dirty="0"/>
              <a:t>- study groups in the afternoon (with teachers or students only)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63" y="2638799"/>
            <a:ext cx="2968283" cy="1977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846" y="2638799"/>
            <a:ext cx="2808535" cy="1867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129" y="281011"/>
            <a:ext cx="1337992" cy="9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18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THANK YOU FOR YOUR ATTENTION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Author: Branka Vladimir, Gimnazija Metkovic</a:t>
            </a:r>
          </a:p>
        </p:txBody>
      </p:sp>
      <p:pic>
        <p:nvPicPr>
          <p:cNvPr id="6" name="Picture 2" descr="https://scontent-waw1-1.xx.fbcdn.net/v/t1.0-9/12308484_10208469664966111_7108191048897053224_n.jpg?oh=fc54eac9b4e187125e7dbc869e853f65&amp;oe=57BFA9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560" y="1335024"/>
            <a:ext cx="3595440" cy="508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/>
          <p:cNvSpPr/>
          <p:nvPr/>
        </p:nvSpPr>
        <p:spPr>
          <a:xfrm>
            <a:off x="3643532" y="2757268"/>
            <a:ext cx="3671668" cy="2377440"/>
          </a:xfrm>
          <a:custGeom>
            <a:avLst/>
            <a:gdLst>
              <a:gd name="connsiteX0" fmla="*/ 0 w 3671668"/>
              <a:gd name="connsiteY0" fmla="*/ 0 h 2377440"/>
              <a:gd name="connsiteX1" fmla="*/ 0 w 3671668"/>
              <a:gd name="connsiteY1" fmla="*/ 0 h 2377440"/>
              <a:gd name="connsiteX2" fmla="*/ 3671668 w 3671668"/>
              <a:gd name="connsiteY2" fmla="*/ 1533378 h 2377440"/>
              <a:gd name="connsiteX3" fmla="*/ 3671668 w 3671668"/>
              <a:gd name="connsiteY3" fmla="*/ 1533378 h 2377440"/>
              <a:gd name="connsiteX4" fmla="*/ 3348111 w 3671668"/>
              <a:gd name="connsiteY4" fmla="*/ 1856935 h 2377440"/>
              <a:gd name="connsiteX5" fmla="*/ 3263705 w 3671668"/>
              <a:gd name="connsiteY5" fmla="*/ 1913206 h 2377440"/>
              <a:gd name="connsiteX6" fmla="*/ 3165231 w 3671668"/>
              <a:gd name="connsiteY6" fmla="*/ 2039815 h 2377440"/>
              <a:gd name="connsiteX7" fmla="*/ 3137096 w 3671668"/>
              <a:gd name="connsiteY7" fmla="*/ 2138289 h 2377440"/>
              <a:gd name="connsiteX8" fmla="*/ 3108960 w 3671668"/>
              <a:gd name="connsiteY8" fmla="*/ 2222695 h 2377440"/>
              <a:gd name="connsiteX9" fmla="*/ 3094893 w 3671668"/>
              <a:gd name="connsiteY9" fmla="*/ 2307101 h 2377440"/>
              <a:gd name="connsiteX10" fmla="*/ 3080825 w 3671668"/>
              <a:gd name="connsiteY10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71668" h="2377440">
                <a:moveTo>
                  <a:pt x="0" y="0"/>
                </a:moveTo>
                <a:lnTo>
                  <a:pt x="0" y="0"/>
                </a:lnTo>
                <a:lnTo>
                  <a:pt x="3671668" y="1533378"/>
                </a:lnTo>
                <a:lnTo>
                  <a:pt x="3671668" y="1533378"/>
                </a:lnTo>
                <a:cubicBezTo>
                  <a:pt x="3528415" y="1778954"/>
                  <a:pt x="3625342" y="1667913"/>
                  <a:pt x="3348111" y="1856935"/>
                </a:cubicBezTo>
                <a:cubicBezTo>
                  <a:pt x="3320173" y="1875984"/>
                  <a:pt x="3284465" y="1886514"/>
                  <a:pt x="3263705" y="1913206"/>
                </a:cubicBezTo>
                <a:lnTo>
                  <a:pt x="3165231" y="2039815"/>
                </a:lnTo>
                <a:cubicBezTo>
                  <a:pt x="3155853" y="2072640"/>
                  <a:pt x="3147136" y="2105661"/>
                  <a:pt x="3137096" y="2138289"/>
                </a:cubicBezTo>
                <a:cubicBezTo>
                  <a:pt x="3128374" y="2166635"/>
                  <a:pt x="3116153" y="2193923"/>
                  <a:pt x="3108960" y="2222695"/>
                </a:cubicBezTo>
                <a:cubicBezTo>
                  <a:pt x="3102042" y="2250367"/>
                  <a:pt x="3099995" y="2279038"/>
                  <a:pt x="3094893" y="2307101"/>
                </a:cubicBezTo>
                <a:cubicBezTo>
                  <a:pt x="3090616" y="2330626"/>
                  <a:pt x="3080825" y="2377440"/>
                  <a:pt x="3080825" y="23774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peech Bubble: Rectangle 7"/>
          <p:cNvSpPr/>
          <p:nvPr/>
        </p:nvSpPr>
        <p:spPr>
          <a:xfrm>
            <a:off x="1758462" y="2286000"/>
            <a:ext cx="6639950" cy="1681089"/>
          </a:xfrm>
          <a:prstGeom prst="wedgeRectCallout">
            <a:avLst>
              <a:gd name="adj1" fmla="val 59332"/>
              <a:gd name="adj2" fmla="val -486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2025749" y="2954215"/>
            <a:ext cx="603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Looking forward to other ideas from our respected partners!!!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129" y="281011"/>
            <a:ext cx="1337992" cy="9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40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87</TotalTime>
  <Words>345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Tw Cen MT</vt:lpstr>
      <vt:lpstr>Tw Cen MT Condensed</vt:lpstr>
      <vt:lpstr>Wingdings 3</vt:lpstr>
      <vt:lpstr>Integral</vt:lpstr>
      <vt:lpstr>  Gimnazija Metkovic, Croatia Examples of good practice  In the classroom and extracurricular activities</vt:lpstr>
      <vt:lpstr>SCIENCES</vt:lpstr>
      <vt:lpstr>GERMAN LANGUAGE TEACHING</vt:lpstr>
      <vt:lpstr>ENGLISH LANGUAGE TEACHING</vt:lpstr>
      <vt:lpstr>SCHOOL LIBRARY</vt:lpstr>
      <vt:lpstr>WELFARE OF STUDENTS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Branka Vladimir</dc:creator>
  <cp:lastModifiedBy>Branka Vladimir</cp:lastModifiedBy>
  <cp:revision>70</cp:revision>
  <dcterms:created xsi:type="dcterms:W3CDTF">2016-11-21T17:41:11Z</dcterms:created>
  <dcterms:modified xsi:type="dcterms:W3CDTF">2016-11-22T08:30:09Z</dcterms:modified>
</cp:coreProperties>
</file>