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693" autoAdjust="0"/>
    <p:restoredTop sz="94660"/>
  </p:normalViewPr>
  <p:slideViewPr>
    <p:cSldViewPr>
      <p:cViewPr varScale="1">
        <p:scale>
          <a:sx n="65" d="100"/>
          <a:sy n="65" d="100"/>
        </p:scale>
        <p:origin x="-1012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109CF-4328-4CAF-8F7F-4AAC899021FC}" type="datetimeFigureOut">
              <a:rPr lang="es-ES" smtClean="0"/>
              <a:t>24/11/2016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01706-7D84-4658-9110-82ED923BCF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6482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109CF-4328-4CAF-8F7F-4AAC899021FC}" type="datetimeFigureOut">
              <a:rPr lang="es-ES" smtClean="0"/>
              <a:t>24/11/2016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01706-7D84-4658-9110-82ED923BCF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6792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109CF-4328-4CAF-8F7F-4AAC899021FC}" type="datetimeFigureOut">
              <a:rPr lang="es-ES" smtClean="0"/>
              <a:t>24/11/2016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01706-7D84-4658-9110-82ED923BCF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453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109CF-4328-4CAF-8F7F-4AAC899021FC}" type="datetimeFigureOut">
              <a:rPr lang="es-ES" smtClean="0"/>
              <a:t>24/11/2016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01706-7D84-4658-9110-82ED923BCF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5478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109CF-4328-4CAF-8F7F-4AAC899021FC}" type="datetimeFigureOut">
              <a:rPr lang="es-ES" smtClean="0"/>
              <a:t>24/11/2016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01706-7D84-4658-9110-82ED923BCF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0383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109CF-4328-4CAF-8F7F-4AAC899021FC}" type="datetimeFigureOut">
              <a:rPr lang="es-ES" smtClean="0"/>
              <a:t>24/11/2016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01706-7D84-4658-9110-82ED923BCF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0656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109CF-4328-4CAF-8F7F-4AAC899021FC}" type="datetimeFigureOut">
              <a:rPr lang="es-ES" smtClean="0"/>
              <a:t>24/11/2016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01706-7D84-4658-9110-82ED923BCF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1870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109CF-4328-4CAF-8F7F-4AAC899021FC}" type="datetimeFigureOut">
              <a:rPr lang="es-ES" smtClean="0"/>
              <a:t>24/11/2016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01706-7D84-4658-9110-82ED923BCF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8998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109CF-4328-4CAF-8F7F-4AAC899021FC}" type="datetimeFigureOut">
              <a:rPr lang="es-ES" smtClean="0"/>
              <a:t>24/11/2016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01706-7D84-4658-9110-82ED923BCF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7316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109CF-4328-4CAF-8F7F-4AAC899021FC}" type="datetimeFigureOut">
              <a:rPr lang="es-ES" smtClean="0"/>
              <a:t>24/11/2016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01706-7D84-4658-9110-82ED923BCF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3800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109CF-4328-4CAF-8F7F-4AAC899021FC}" type="datetimeFigureOut">
              <a:rPr lang="es-ES" smtClean="0"/>
              <a:t>24/11/2016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01706-7D84-4658-9110-82ED923BCF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259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109CF-4328-4CAF-8F7F-4AAC899021FC}" type="datetimeFigureOut">
              <a:rPr lang="es-ES" smtClean="0"/>
              <a:t>24/11/2016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01706-7D84-4658-9110-82ED923BCF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1559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hyperlink" Target="https://sway.com/RDtqv7WstFg8mBb4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467544" y="2636912"/>
            <a:ext cx="7772400" cy="1470025"/>
          </a:xfrm>
        </p:spPr>
        <p:txBody>
          <a:bodyPr/>
          <a:lstStyle/>
          <a:p>
            <a:r>
              <a:rPr lang="es-ES" dirty="0" err="1" smtClean="0"/>
              <a:t>Example</a:t>
            </a:r>
            <a:r>
              <a:rPr lang="es-ES" dirty="0" smtClean="0"/>
              <a:t> of </a:t>
            </a:r>
            <a:r>
              <a:rPr lang="es-ES" dirty="0" err="1" smtClean="0"/>
              <a:t>good</a:t>
            </a:r>
            <a:r>
              <a:rPr lang="es-ES" dirty="0" smtClean="0"/>
              <a:t> </a:t>
            </a:r>
            <a:r>
              <a:rPr lang="es-ES" dirty="0" err="1" smtClean="0"/>
              <a:t>practice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 smtClean="0"/>
          </a:p>
          <a:p>
            <a:r>
              <a:rPr lang="es-ES" dirty="0" err="1" smtClean="0"/>
              <a:t>Lisbon</a:t>
            </a:r>
            <a:r>
              <a:rPr lang="es-ES" dirty="0" smtClean="0"/>
              <a:t>, 20 </a:t>
            </a:r>
            <a:r>
              <a:rPr lang="es-ES" baseline="30000" dirty="0" smtClean="0"/>
              <a:t>Th</a:t>
            </a:r>
            <a:r>
              <a:rPr lang="es-ES" dirty="0" smtClean="0"/>
              <a:t> - 25 </a:t>
            </a:r>
            <a:r>
              <a:rPr lang="es-ES" baseline="30000" dirty="0" smtClean="0"/>
              <a:t>Th </a:t>
            </a:r>
            <a:r>
              <a:rPr lang="es-ES" dirty="0" err="1" smtClean="0"/>
              <a:t>November</a:t>
            </a:r>
            <a:r>
              <a:rPr lang="es-ES" dirty="0" smtClean="0"/>
              <a:t>, 2016</a:t>
            </a:r>
            <a:endParaRPr lang="es-ES" dirty="0"/>
          </a:p>
          <a:p>
            <a:endParaRPr lang="es-E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472"/>
            <a:ext cx="9243281" cy="2503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7 Grupo"/>
          <p:cNvGrpSpPr/>
          <p:nvPr/>
        </p:nvGrpSpPr>
        <p:grpSpPr>
          <a:xfrm>
            <a:off x="251520" y="6121995"/>
            <a:ext cx="8496943" cy="547365"/>
            <a:chOff x="0" y="0"/>
            <a:chExt cx="6362700" cy="374650"/>
          </a:xfrm>
        </p:grpSpPr>
        <p:pic>
          <p:nvPicPr>
            <p:cNvPr id="6" name="5 Imagen" descr="Logo 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46700" y="0"/>
              <a:ext cx="1016000" cy="3746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" name="6 Imagen" descr="colegioViergendelaRosa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050"/>
              <a:ext cx="1841500" cy="3111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7 Imagen" descr="C:\Users\lruiz\AppData\Local\Microsoft\Windows\INetCache\Content.Outlook\HBLYOCD5\Logo eTwinning.pn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9000" y="25400"/>
              <a:ext cx="1016000" cy="304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8 Imagen" descr="C:\Users\lruiz\AppData\Local\Microsoft\Windows\INetCache\Content.Outlook\HBLYOCD5\LOGO ERASMUS +.jpg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02050" y="19050"/>
              <a:ext cx="1111250" cy="317500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408528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/>
          </a:p>
          <a:p>
            <a:endParaRPr lang="es-E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23059" y="2708920"/>
            <a:ext cx="8263741" cy="3417243"/>
          </a:xfrm>
        </p:spPr>
        <p:txBody>
          <a:bodyPr/>
          <a:lstStyle/>
          <a:p>
            <a:r>
              <a:rPr lang="es-ES" dirty="0" err="1" smtClean="0"/>
              <a:t>Last</a:t>
            </a:r>
            <a:r>
              <a:rPr lang="es-ES" dirty="0" smtClean="0"/>
              <a:t> </a:t>
            </a:r>
            <a:r>
              <a:rPr lang="es-ES" dirty="0" err="1" smtClean="0"/>
              <a:t>year</a:t>
            </a:r>
            <a:r>
              <a:rPr lang="es-ES" dirty="0" smtClean="0"/>
              <a:t>, </a:t>
            </a:r>
            <a:r>
              <a:rPr lang="es-ES" dirty="0" err="1" smtClean="0"/>
              <a:t>our</a:t>
            </a:r>
            <a:r>
              <a:rPr lang="es-ES" dirty="0" smtClean="0"/>
              <a:t> </a:t>
            </a:r>
            <a:r>
              <a:rPr lang="es-ES" dirty="0" err="1" smtClean="0"/>
              <a:t>technology</a:t>
            </a:r>
            <a:r>
              <a:rPr lang="es-ES" dirty="0" smtClean="0"/>
              <a:t> </a:t>
            </a:r>
            <a:r>
              <a:rPr lang="es-ES" dirty="0" err="1" smtClean="0"/>
              <a:t>teacher</a:t>
            </a:r>
            <a:r>
              <a:rPr lang="es-ES" dirty="0" smtClean="0"/>
              <a:t> </a:t>
            </a:r>
            <a:r>
              <a:rPr lang="es-ES" dirty="0" err="1" smtClean="0"/>
              <a:t>created</a:t>
            </a:r>
            <a:r>
              <a:rPr lang="es-ES" dirty="0" smtClean="0"/>
              <a:t> a </a:t>
            </a:r>
            <a:r>
              <a:rPr lang="es-ES" dirty="0" err="1" smtClean="0"/>
              <a:t>project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use of </a:t>
            </a:r>
            <a:r>
              <a:rPr lang="es-ES" dirty="0" err="1" smtClean="0"/>
              <a:t>tablets</a:t>
            </a:r>
            <a:r>
              <a:rPr lang="es-ES" dirty="0" smtClean="0"/>
              <a:t> 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classroms</a:t>
            </a:r>
            <a:r>
              <a:rPr lang="es-ES" dirty="0" smtClean="0"/>
              <a:t> and </a:t>
            </a:r>
            <a:r>
              <a:rPr lang="es-ES" dirty="0" err="1" smtClean="0"/>
              <a:t>asked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a </a:t>
            </a:r>
            <a:r>
              <a:rPr lang="es-ES" dirty="0" err="1" smtClean="0"/>
              <a:t>grant</a:t>
            </a:r>
            <a:r>
              <a:rPr lang="es-ES" dirty="0" smtClean="0"/>
              <a:t> </a:t>
            </a:r>
            <a:r>
              <a:rPr lang="es-ES" dirty="0" err="1" smtClean="0"/>
              <a:t>through</a:t>
            </a:r>
            <a:r>
              <a:rPr lang="es-ES" dirty="0" smtClean="0"/>
              <a:t> a </a:t>
            </a:r>
            <a:r>
              <a:rPr lang="es-ES" dirty="0" err="1" smtClean="0"/>
              <a:t>competition</a:t>
            </a:r>
            <a:r>
              <a:rPr lang="es-ES" dirty="0" smtClean="0"/>
              <a:t> </a:t>
            </a:r>
            <a:r>
              <a:rPr lang="es-ES" dirty="0" err="1" smtClean="0"/>
              <a:t>against</a:t>
            </a:r>
            <a:r>
              <a:rPr lang="es-ES" dirty="0" smtClean="0"/>
              <a:t> </a:t>
            </a:r>
            <a:r>
              <a:rPr lang="es-ES" dirty="0" err="1" smtClean="0"/>
              <a:t>other</a:t>
            </a:r>
            <a:r>
              <a:rPr lang="es-ES" dirty="0" smtClean="0"/>
              <a:t> </a:t>
            </a:r>
            <a:r>
              <a:rPr lang="es-ES" dirty="0" err="1" smtClean="0"/>
              <a:t>schools</a:t>
            </a:r>
            <a:r>
              <a:rPr lang="es-ES" dirty="0" smtClean="0"/>
              <a:t> in </a:t>
            </a:r>
            <a:r>
              <a:rPr lang="es-ES" dirty="0" err="1" smtClean="0"/>
              <a:t>our</a:t>
            </a:r>
            <a:r>
              <a:rPr lang="es-ES" dirty="0" smtClean="0"/>
              <a:t> </a:t>
            </a:r>
            <a:r>
              <a:rPr lang="es-ES" dirty="0" err="1" smtClean="0"/>
              <a:t>region</a:t>
            </a:r>
            <a:r>
              <a:rPr lang="es-ES" dirty="0" smtClean="0"/>
              <a:t>. </a:t>
            </a:r>
            <a:r>
              <a:rPr lang="es-ES" smtClean="0"/>
              <a:t>He </a:t>
            </a:r>
            <a:r>
              <a:rPr lang="es-ES" dirty="0" smtClean="0"/>
              <a:t>won </a:t>
            </a:r>
            <a:r>
              <a:rPr lang="es-ES" dirty="0" err="1" smtClean="0"/>
              <a:t>it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This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presentation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project</a:t>
            </a:r>
            <a:r>
              <a:rPr lang="es-ES" dirty="0" smtClean="0"/>
              <a:t>.</a:t>
            </a:r>
          </a:p>
          <a:p>
            <a:endParaRPr lang="es-E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472"/>
            <a:ext cx="9243281" cy="2503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7 Grupo"/>
          <p:cNvGrpSpPr/>
          <p:nvPr/>
        </p:nvGrpSpPr>
        <p:grpSpPr>
          <a:xfrm>
            <a:off x="251520" y="6121995"/>
            <a:ext cx="8496943" cy="547365"/>
            <a:chOff x="0" y="0"/>
            <a:chExt cx="6362700" cy="374650"/>
          </a:xfrm>
        </p:grpSpPr>
        <p:pic>
          <p:nvPicPr>
            <p:cNvPr id="6" name="5 Imagen" descr="Logo 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46700" y="0"/>
              <a:ext cx="1016000" cy="3746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" name="6 Imagen" descr="colegioViergendelaRosa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050"/>
              <a:ext cx="1841500" cy="3111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7 Imagen" descr="C:\Users\lruiz\AppData\Local\Microsoft\Windows\INetCache\Content.Outlook\HBLYOCD5\Logo eTwinning.pn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9000" y="25400"/>
              <a:ext cx="1016000" cy="304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8 Imagen" descr="C:\Users\lruiz\AppData\Local\Microsoft\Windows\INetCache\Content.Outlook\HBLYOCD5\LOGO ERASMUS +.jpg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02050" y="19050"/>
              <a:ext cx="1111250" cy="3175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553188" y="5301208"/>
            <a:ext cx="8136904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Calibri" pitchFamily="34" charset="0"/>
                <a:cs typeface="Calibri" pitchFamily="34" charset="0"/>
                <a:hlinkClick r:id="rId7"/>
              </a:rPr>
              <a:t>https://sway.com/RDtqv7WstFg8mBb4</a:t>
            </a:r>
            <a:r>
              <a:rPr kumimoji="0" lang="es-ES" altLang="es-ES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21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467544" y="2636912"/>
            <a:ext cx="7772400" cy="1470025"/>
          </a:xfrm>
        </p:spPr>
        <p:txBody>
          <a:bodyPr/>
          <a:lstStyle/>
          <a:p>
            <a:r>
              <a:rPr lang="es-ES" dirty="0" err="1" smtClean="0"/>
              <a:t>Thanks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/>
              <a:t>attention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472"/>
            <a:ext cx="9243281" cy="2503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7 Grupo"/>
          <p:cNvGrpSpPr/>
          <p:nvPr/>
        </p:nvGrpSpPr>
        <p:grpSpPr>
          <a:xfrm>
            <a:off x="251520" y="6121995"/>
            <a:ext cx="8496943" cy="547365"/>
            <a:chOff x="0" y="0"/>
            <a:chExt cx="6362700" cy="374650"/>
          </a:xfrm>
        </p:grpSpPr>
        <p:pic>
          <p:nvPicPr>
            <p:cNvPr id="6" name="5 Imagen" descr="Logo 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46700" y="0"/>
              <a:ext cx="1016000" cy="3746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" name="6 Imagen" descr="colegioViergendelaRosa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050"/>
              <a:ext cx="1841500" cy="3111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7 Imagen" descr="C:\Users\lruiz\AppData\Local\Microsoft\Windows\INetCache\Content.Outlook\HBLYOCD5\Logo eTwinning.pn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9000" y="25400"/>
              <a:ext cx="1016000" cy="304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8 Imagen" descr="C:\Users\lruiz\AppData\Local\Microsoft\Windows\INetCache\Content.Outlook\HBLYOCD5\LOGO ERASMUS +.jpg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02050" y="19050"/>
              <a:ext cx="1111250" cy="317500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87446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65</Words>
  <Application>Microsoft Office PowerPoint</Application>
  <PresentationFormat>Presentación en pantalla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Example of good practice</vt:lpstr>
      <vt:lpstr>Presentación de PowerPoint</vt:lpstr>
      <vt:lpstr>Thanks for your attention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 of good practices</dc:title>
  <dc:creator>Altamira Al.López</dc:creator>
  <cp:lastModifiedBy>Altamira Al.López</cp:lastModifiedBy>
  <cp:revision>6</cp:revision>
  <dcterms:created xsi:type="dcterms:W3CDTF">2016-11-24T08:41:45Z</dcterms:created>
  <dcterms:modified xsi:type="dcterms:W3CDTF">2016-11-24T09:26:06Z</dcterms:modified>
</cp:coreProperties>
</file>