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7562850" cx="10693400"/>
  <p:notesSz cx="10693400" cy="7562850"/>
  <p:embeddedFontLst>
    <p:embeddedFont>
      <p:font typeface="Tahoma"/>
      <p:regular r:id="rId41"/>
      <p:bold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7" roundtripDataSignature="AMtx7miaxk7oy0F+hrbdwkw9iN/xUXA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1e6feca6d_0_65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a1e6feca6d_0_65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1e6feca6d_0_70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a1e6feca6d_0_70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1e6feca6d_0_114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ga1e6feca6d_0_114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1e6feca6d_0_155:notes"/>
          <p:cNvSpPr/>
          <p:nvPr>
            <p:ph idx="2" type="sldImg"/>
          </p:nvPr>
        </p:nvSpPr>
        <p:spPr>
          <a:xfrm>
            <a:off x="1782575" y="567200"/>
            <a:ext cx="71292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a1e6feca6d_0_155:notes"/>
          <p:cNvSpPr txBox="1"/>
          <p:nvPr>
            <p:ph idx="1" type="body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1e6feca6d_0_200:notes"/>
          <p:cNvSpPr/>
          <p:nvPr>
            <p:ph idx="2" type="sldImg"/>
          </p:nvPr>
        </p:nvSpPr>
        <p:spPr>
          <a:xfrm>
            <a:off x="1782575" y="567200"/>
            <a:ext cx="71292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a1e6feca6d_0_200:notes"/>
          <p:cNvSpPr txBox="1"/>
          <p:nvPr>
            <p:ph idx="1" type="body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14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1e6feca6d_0_262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ga1e6feca6d_0_262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19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1e6feca6d_0_301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ga1e6feca6d_0_301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a1e6feca6d_0_796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7" name="Google Shape;867;ga1e6feca6d_0_796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a1e6feca6d_0_801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3" name="Google Shape;873;ga1e6feca6d_0_801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1e6feca6d_0_806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9" name="Google Shape;879;ga1e6feca6d_0_806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a1e6feca6d_0_811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5" name="Google Shape;885;ga1e6feca6d_0_811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a1e6feca6d_0_816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1" name="Google Shape;891;ga1e6feca6d_0_816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a1e6feca6d_0_821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7" name="Google Shape;897;ga1e6feca6d_0_821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a1e6feca6d_0_826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3" name="Google Shape;903;ga1e6feca6d_0_826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a1e6feca6d_0_831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9" name="Google Shape;909;ga1e6feca6d_0_831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a1e6feca6d_0_836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5" name="Google Shape;915;ga1e6feca6d_0_836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1e6feca6d_0_5:notes"/>
          <p:cNvSpPr/>
          <p:nvPr>
            <p:ph idx="2" type="sldImg"/>
          </p:nvPr>
        </p:nvSpPr>
        <p:spPr>
          <a:xfrm>
            <a:off x="1782575" y="567200"/>
            <a:ext cx="71292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a1e6feca6d_0_5:notes"/>
          <p:cNvSpPr txBox="1"/>
          <p:nvPr>
            <p:ph idx="1" type="body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1e6feca6d_0_10:notes"/>
          <p:cNvSpPr txBox="1"/>
          <p:nvPr>
            <p:ph idx="1" type="body"/>
          </p:nvPr>
        </p:nvSpPr>
        <p:spPr>
          <a:xfrm>
            <a:off x="1069340" y="3592354"/>
            <a:ext cx="8554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a1e6feca6d_0_10:notes"/>
          <p:cNvSpPr/>
          <p:nvPr>
            <p:ph idx="2" type="sldImg"/>
          </p:nvPr>
        </p:nvSpPr>
        <p:spPr>
          <a:xfrm>
            <a:off x="1567089" y="567214"/>
            <a:ext cx="75603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782575" y="567200"/>
            <a:ext cx="7129275" cy="2836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9"/>
          <p:cNvSpPr/>
          <p:nvPr/>
        </p:nvSpPr>
        <p:spPr>
          <a:xfrm>
            <a:off x="1170317" y="1771650"/>
            <a:ext cx="3891902" cy="367665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9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/>
          <p:nvPr>
            <p:ph type="title"/>
          </p:nvPr>
        </p:nvSpPr>
        <p:spPr>
          <a:xfrm>
            <a:off x="1105044" y="599957"/>
            <a:ext cx="84833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>
                <a:solidFill>
                  <a:srgbClr val="33339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" type="body"/>
          </p:nvPr>
        </p:nvSpPr>
        <p:spPr>
          <a:xfrm>
            <a:off x="1808683" y="2184463"/>
            <a:ext cx="6911340" cy="3910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/>
          <p:nvPr>
            <p:ph type="title"/>
          </p:nvPr>
        </p:nvSpPr>
        <p:spPr>
          <a:xfrm>
            <a:off x="1105044" y="599957"/>
            <a:ext cx="84833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>
                <a:solidFill>
                  <a:srgbClr val="33339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3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type="title"/>
          </p:nvPr>
        </p:nvSpPr>
        <p:spPr>
          <a:xfrm>
            <a:off x="1105044" y="599957"/>
            <a:ext cx="84833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>
                <a:solidFill>
                  <a:srgbClr val="33339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" type="body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2" type="body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 txBox="1"/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" type="subTitle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/>
          <p:nvPr/>
        </p:nvSpPr>
        <p:spPr>
          <a:xfrm>
            <a:off x="774839" y="1128522"/>
            <a:ext cx="9144000" cy="0"/>
          </a:xfrm>
          <a:custGeom>
            <a:rect b="b" l="l" r="r" t="t"/>
            <a:pathLst>
              <a:path extrusionOk="0" h="120000"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cap="flat" cmpd="sng" w="9525">
            <a:solidFill>
              <a:srgbClr val="E782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8"/>
          <p:cNvSpPr txBox="1"/>
          <p:nvPr>
            <p:ph type="title"/>
          </p:nvPr>
        </p:nvSpPr>
        <p:spPr>
          <a:xfrm>
            <a:off x="1105044" y="599957"/>
            <a:ext cx="84833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33339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" type="body"/>
          </p:nvPr>
        </p:nvSpPr>
        <p:spPr>
          <a:xfrm>
            <a:off x="1808683" y="2184463"/>
            <a:ext cx="6911340" cy="3910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0" type="dt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8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5.jpg"/><Relationship Id="rId5" Type="http://schemas.openxmlformats.org/officeDocument/2006/relationships/image" Target="../media/image36.jpg"/><Relationship Id="rId6" Type="http://schemas.openxmlformats.org/officeDocument/2006/relationships/image" Target="../media/image14.jpg"/><Relationship Id="rId7" Type="http://schemas.openxmlformats.org/officeDocument/2006/relationships/image" Target="../media/image1.jpg"/><Relationship Id="rId8" Type="http://schemas.openxmlformats.org/officeDocument/2006/relationships/hyperlink" Target="http://www.umivale.e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mK-diAYEPpQ" TargetMode="External"/><Relationship Id="rId4" Type="http://schemas.openxmlformats.org/officeDocument/2006/relationships/hyperlink" Target="https://www.youtube.com/watch?v=1fhGdVx5a6k" TargetMode="External"/><Relationship Id="rId5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jp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hyperlink" Target="http://www.umivale.es/" TargetMode="External"/><Relationship Id="rId5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hyperlink" Target="http://www.umivale.es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1.jpg"/><Relationship Id="rId8" Type="http://schemas.openxmlformats.org/officeDocument/2006/relationships/hyperlink" Target="http://www.umivale.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hyperlink" Target="http://www.umivale.es/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.jpg"/><Relationship Id="rId5" Type="http://schemas.openxmlformats.org/officeDocument/2006/relationships/hyperlink" Target="http://www.umivale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/>
        </p:nvSpPr>
        <p:spPr>
          <a:xfrm>
            <a:off x="1984381" y="3887962"/>
            <a:ext cx="7264400" cy="2009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381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3339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PRIMEROS AUXILIOS I</a:t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CBC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Hábitos de vida saludables </a:t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337189" y="2495550"/>
            <a:ext cx="4681728" cy="13540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>
            <p:ph idx="12" type="sldNum"/>
          </p:nvPr>
        </p:nvSpPr>
        <p:spPr>
          <a:xfrm>
            <a:off x="9145403" y="6835245"/>
            <a:ext cx="386100" cy="1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1e6feca6d_0_65"/>
          <p:cNvSpPr/>
          <p:nvPr/>
        </p:nvSpPr>
        <p:spPr>
          <a:xfrm>
            <a:off x="1006309" y="138090"/>
            <a:ext cx="9330900" cy="7042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a1e6feca6d_0_65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2048379" y="1277356"/>
            <a:ext cx="589661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Exploración de la respiración</a:t>
            </a:r>
            <a:endParaRPr b="1" i="0" sz="3200" u="none" cap="none" strike="noStrike">
              <a:solidFill>
                <a:srgbClr val="6967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llamamos SEM Sentir (la respiración, el aliento), Escuchar (voz, aliento) y Mirar (movimiento torácico)</a:t>
            </a:r>
            <a:endParaRPr b="1" i="0" sz="1800" u="none" cap="none" strike="noStrike">
              <a:solidFill>
                <a:srgbClr val="E691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5354706" y="2848914"/>
            <a:ext cx="3507104" cy="112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 movimientos torácicos.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Oír la respiración del lesionado.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Sentir el aliento en la mejilla.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1685429" y="2351532"/>
            <a:ext cx="3044189" cy="32849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1249824" y="5923289"/>
            <a:ext cx="643064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Observar, escuchar y sentir la respiración y </a:t>
            </a:r>
            <a:r>
              <a:rPr b="1" i="0" lang="en-US" sz="20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pulso</a:t>
            </a:r>
            <a:r>
              <a:rPr b="1" i="0" lang="en-US" sz="20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vilada saludables III. Primeros Auxilioslo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1e6feca6d_0_70"/>
          <p:cNvSpPr/>
          <p:nvPr/>
        </p:nvSpPr>
        <p:spPr>
          <a:xfrm>
            <a:off x="849153" y="618996"/>
            <a:ext cx="8864100" cy="582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a1e6feca6d_0_70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1680333" y="1277356"/>
            <a:ext cx="3801110" cy="1826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-788670" lvl="0" marL="800735" marR="71755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Posición Lateral de  Seguridad.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29920" lvl="0" marL="674370" marR="5080" rtl="0" algn="l">
              <a:lnSpc>
                <a:spcPct val="150300"/>
              </a:lnSpc>
              <a:spcBef>
                <a:spcPts val="151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posición de espera en pacientes  inconscientes NO traumáticos.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1562207" y="3445552"/>
            <a:ext cx="4509770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229234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765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Comprobar la inconsciencia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existencia de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respiración y la de pulso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0665" lvl="0" marL="240665" marR="266700" rtl="0" algn="l">
              <a:lnSpc>
                <a:spcPct val="180625"/>
              </a:lnSpc>
              <a:spcBef>
                <a:spcPts val="254"/>
              </a:spcBef>
              <a:spcAft>
                <a:spcPts val="0"/>
              </a:spcAft>
              <a:buClr>
                <a:srgbClr val="696765"/>
              </a:buClr>
              <a:buSzPts val="1600"/>
              <a:buFont typeface="Century Gothic"/>
              <a:buAutoNum type="arabicPeriod" startAt="2"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Apartar el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brazo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lado del socorrista y  ponerlo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cerca de la cabeza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9234" lvl="0" marL="241300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696765"/>
              </a:buClr>
              <a:buSzPts val="1600"/>
              <a:buFont typeface="Century Gothic"/>
              <a:buAutoNum type="arabicPeriod" startAt="2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Flexionar la pierna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alejada.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40665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696765"/>
              </a:buClr>
              <a:buSzPts val="1600"/>
              <a:buFont typeface="Century Gothic"/>
              <a:buAutoNum type="arabicPeriod" startAt="2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Rotar al herido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cuidando el cuello.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0" name="Google Shape;200;p10"/>
          <p:cNvGrpSpPr/>
          <p:nvPr/>
        </p:nvGrpSpPr>
        <p:grpSpPr>
          <a:xfrm>
            <a:off x="6067691" y="2193798"/>
            <a:ext cx="3684269" cy="4546092"/>
            <a:chOff x="6067691" y="2193798"/>
            <a:chExt cx="3684269" cy="4546092"/>
          </a:xfrm>
        </p:grpSpPr>
        <p:sp>
          <p:nvSpPr>
            <p:cNvPr id="201" name="Google Shape;201;p10"/>
            <p:cNvSpPr/>
            <p:nvPr/>
          </p:nvSpPr>
          <p:spPr>
            <a:xfrm>
              <a:off x="6210185" y="2264664"/>
              <a:ext cx="1943861" cy="149376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7818767" y="3130296"/>
              <a:ext cx="1920239" cy="21602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6444881" y="5073396"/>
              <a:ext cx="1911845" cy="71932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7745615" y="5649468"/>
              <a:ext cx="2006345" cy="109042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6067691" y="2193798"/>
              <a:ext cx="243204" cy="304800"/>
            </a:xfrm>
            <a:custGeom>
              <a:rect b="b" l="l" r="r" t="t"/>
              <a:pathLst>
                <a:path extrusionOk="0" h="304800" w="243204">
                  <a:moveTo>
                    <a:pt x="243077" y="304799"/>
                  </a:moveTo>
                  <a:lnTo>
                    <a:pt x="243077" y="0"/>
                  </a:lnTo>
                  <a:lnTo>
                    <a:pt x="0" y="0"/>
                  </a:lnTo>
                  <a:lnTo>
                    <a:pt x="0" y="304799"/>
                  </a:lnTo>
                  <a:lnTo>
                    <a:pt x="243077" y="304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0"/>
          <p:cNvSpPr txBox="1"/>
          <p:nvPr/>
        </p:nvSpPr>
        <p:spPr>
          <a:xfrm>
            <a:off x="6147187" y="2220722"/>
            <a:ext cx="12446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7539101" y="3562350"/>
            <a:ext cx="400050" cy="304800"/>
          </a:xfrm>
          <a:custGeom>
            <a:rect b="b" l="l" r="r" t="t"/>
            <a:pathLst>
              <a:path extrusionOk="0" h="304800" w="400050">
                <a:moveTo>
                  <a:pt x="400050" y="304800"/>
                </a:moveTo>
                <a:lnTo>
                  <a:pt x="400050" y="0"/>
                </a:lnTo>
                <a:lnTo>
                  <a:pt x="0" y="0"/>
                </a:lnTo>
                <a:lnTo>
                  <a:pt x="0" y="304800"/>
                </a:lnTo>
                <a:lnTo>
                  <a:pt x="400050" y="304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7677283" y="3589273"/>
            <a:ext cx="12446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7507096" y="4210050"/>
            <a:ext cx="400050" cy="304800"/>
          </a:xfrm>
          <a:custGeom>
            <a:rect b="b" l="l" r="r" t="t"/>
            <a:pathLst>
              <a:path extrusionOk="0" h="304800" w="400050">
                <a:moveTo>
                  <a:pt x="400050" y="304800"/>
                </a:moveTo>
                <a:lnTo>
                  <a:pt x="400050" y="0"/>
                </a:lnTo>
                <a:lnTo>
                  <a:pt x="0" y="0"/>
                </a:lnTo>
                <a:lnTo>
                  <a:pt x="0" y="304800"/>
                </a:lnTo>
                <a:lnTo>
                  <a:pt x="400050" y="304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7645279" y="4236973"/>
            <a:ext cx="12446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210185" y="5073396"/>
            <a:ext cx="401955" cy="304800"/>
          </a:xfrm>
          <a:custGeom>
            <a:rect b="b" l="l" r="r" t="t"/>
            <a:pathLst>
              <a:path extrusionOk="0" h="304800" w="401954">
                <a:moveTo>
                  <a:pt x="401574" y="304800"/>
                </a:moveTo>
                <a:lnTo>
                  <a:pt x="401574" y="0"/>
                </a:lnTo>
                <a:lnTo>
                  <a:pt x="0" y="0"/>
                </a:lnTo>
                <a:lnTo>
                  <a:pt x="0" y="304800"/>
                </a:lnTo>
                <a:lnTo>
                  <a:pt x="401574" y="304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6349117" y="5101082"/>
            <a:ext cx="12446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7805801" y="5981700"/>
            <a:ext cx="42100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1e6feca6d_0_114"/>
          <p:cNvSpPr/>
          <p:nvPr/>
        </p:nvSpPr>
        <p:spPr>
          <a:xfrm>
            <a:off x="631802" y="2896623"/>
            <a:ext cx="9486600" cy="3748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a1e6feca6d_0_114"/>
          <p:cNvSpPr txBox="1"/>
          <p:nvPr>
            <p:ph type="title"/>
          </p:nvPr>
        </p:nvSpPr>
        <p:spPr>
          <a:xfrm>
            <a:off x="4063950" y="1732450"/>
            <a:ext cx="552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latin typeface="Tahoma"/>
                <a:ea typeface="Tahoma"/>
                <a:cs typeface="Tahoma"/>
                <a:sym typeface="Tahoma"/>
              </a:rPr>
              <a:t>Posición lateral de seguridad.</a:t>
            </a:r>
            <a:endParaRPr sz="2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223;ga1e6feca6d_0_114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/>
        </p:nvSpPr>
        <p:spPr>
          <a:xfrm>
            <a:off x="2372229" y="1277356"/>
            <a:ext cx="567817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Obstrucción de la vía aérea.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1681105" y="2345232"/>
            <a:ext cx="3625850" cy="2592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4965" marR="5080" rtl="0" algn="l">
              <a:lnSpc>
                <a:spcPct val="1504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Impide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el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oxígeno llegue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 los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pulmones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provocando la 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pérdida de consciencia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Generalmente está causada por  la existencia de un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cuerpo  extraño en las vías respiratorias 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(atragantamiento).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6587194" y="2653706"/>
            <a:ext cx="2546306" cy="31992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1e6feca6d_0_155"/>
          <p:cNvSpPr txBox="1"/>
          <p:nvPr>
            <p:ph type="title"/>
          </p:nvPr>
        </p:nvSpPr>
        <p:spPr>
          <a:xfrm>
            <a:off x="1105050" y="599950"/>
            <a:ext cx="90657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260032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Maniobra de Heimlich en personas conscientes: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a1e6feca6d_0_155"/>
          <p:cNvSpPr txBox="1"/>
          <p:nvPr>
            <p:ph idx="1" type="body"/>
          </p:nvPr>
        </p:nvSpPr>
        <p:spPr>
          <a:xfrm>
            <a:off x="713850" y="1390750"/>
            <a:ext cx="9065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260032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950">
              <a:latin typeface="Arial"/>
              <a:ea typeface="Arial"/>
              <a:cs typeface="Arial"/>
              <a:sym typeface="Arial"/>
            </a:endParaRPr>
          </a:p>
          <a:p>
            <a:pPr indent="0" lvl="0" marL="0" marR="26428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2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Preguntarle si se está ahogando y si quiere ayuda.</a:t>
            </a:r>
            <a:endParaRPr b="1" sz="20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205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2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Solicitar ayuda y decirle al individuo que lo vamos a ayudar.</a:t>
            </a:r>
            <a:endParaRPr b="1" sz="20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a1e6feca6d_0_155"/>
          <p:cNvSpPr/>
          <p:nvPr/>
        </p:nvSpPr>
        <p:spPr>
          <a:xfrm>
            <a:off x="3057754" y="3868347"/>
            <a:ext cx="5160300" cy="315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/>
        </p:nvSpPr>
        <p:spPr>
          <a:xfrm>
            <a:off x="1636137" y="1277356"/>
            <a:ext cx="7258684" cy="90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-2702560" lvl="0" marL="2714625" marR="5080" rtl="0" algn="l">
              <a:lnSpc>
                <a:spcPct val="9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Obstrucción completa, maniobra de  Heimlich.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5667848" y="2490011"/>
            <a:ext cx="3927475" cy="369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457833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Actuar rápidamente: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833" lvl="0" marL="4699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Colocarse detrás de la víctima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rodeándola con los brazos.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69900" marR="5080" rtl="0" algn="l">
              <a:lnSpc>
                <a:spcPct val="180625"/>
              </a:lnSpc>
              <a:spcBef>
                <a:spcPts val="254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 startAt="2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Cerrar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 y colocarla entre  ombligo y esternón.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833" lvl="0" marL="469900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 startAt="2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Cogerse el puño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 otra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 startAt="4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Realizar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presión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265" marR="104139" rtl="0" algn="l">
              <a:lnSpc>
                <a:spcPct val="1503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adentro y hacia arriba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repitiendo  de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a 8 veces.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8" name="Google Shape;248;p13"/>
          <p:cNvGrpSpPr/>
          <p:nvPr/>
        </p:nvGrpSpPr>
        <p:grpSpPr>
          <a:xfrm>
            <a:off x="2020709" y="2469642"/>
            <a:ext cx="2354580" cy="3878579"/>
            <a:chOff x="2020709" y="2469642"/>
            <a:chExt cx="2354580" cy="3878579"/>
          </a:xfrm>
        </p:grpSpPr>
        <p:sp>
          <p:nvSpPr>
            <p:cNvPr id="249" name="Google Shape;249;p13"/>
            <p:cNvSpPr/>
            <p:nvPr/>
          </p:nvSpPr>
          <p:spPr>
            <a:xfrm>
              <a:off x="2033663" y="2482596"/>
              <a:ext cx="2280031" cy="385267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020709" y="2469642"/>
              <a:ext cx="2354580" cy="3878579"/>
            </a:xfrm>
            <a:custGeom>
              <a:rect b="b" l="l" r="r" t="t"/>
              <a:pathLst>
                <a:path extrusionOk="0" h="3878579" w="2354579">
                  <a:moveTo>
                    <a:pt x="0" y="3878579"/>
                  </a:moveTo>
                  <a:lnTo>
                    <a:pt x="0" y="0"/>
                  </a:lnTo>
                  <a:lnTo>
                    <a:pt x="2354579" y="0"/>
                  </a:lnTo>
                  <a:lnTo>
                    <a:pt x="2354580" y="3878579"/>
                  </a:lnTo>
                  <a:lnTo>
                    <a:pt x="0" y="3878579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3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1e6feca6d_0_200"/>
          <p:cNvSpPr txBox="1"/>
          <p:nvPr>
            <p:ph type="title"/>
          </p:nvPr>
        </p:nvSpPr>
        <p:spPr>
          <a:xfrm>
            <a:off x="1105044" y="599957"/>
            <a:ext cx="84834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Maniobra de Heimlich:</a:t>
            </a:r>
            <a:endParaRPr/>
          </a:p>
        </p:txBody>
      </p:sp>
      <p:sp>
        <p:nvSpPr>
          <p:cNvPr id="260" name="Google Shape;260;ga1e6feca6d_0_200"/>
          <p:cNvSpPr txBox="1"/>
          <p:nvPr>
            <p:ph idx="1" type="body"/>
          </p:nvPr>
        </p:nvSpPr>
        <p:spPr>
          <a:xfrm>
            <a:off x="1808675" y="2184467"/>
            <a:ext cx="69114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 ADULTOS: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https://www.youtube.com/watch?v=mK-diAYEPpQ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 BEBÉS: </a:t>
            </a: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https://www.youtube.com/watch?v=1fhGdVx5a6k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1" name="Google Shape;261;ga1e6feca6d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625" y="3868532"/>
            <a:ext cx="5270550" cy="29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/>
          <p:nvPr/>
        </p:nvSpPr>
        <p:spPr>
          <a:xfrm>
            <a:off x="3143373" y="1339840"/>
            <a:ext cx="427990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Soporte Vital Básico 1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1105033" y="2345232"/>
            <a:ext cx="4384675" cy="2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53340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Parada respiratoria: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6703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ausencia de movimientos torácicos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274570" marR="0" rtl="0" algn="l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833" lvl="1" marL="926464" marR="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Apertura de la vía aérea.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833" lvl="1" marL="926464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Técnicas orales de respiración: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633" lvl="2" marL="1307465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 a boca</a:t>
            </a:r>
            <a:endParaRPr b="0" i="0" sz="16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633" lvl="2" marL="1307465" marR="0" rtl="0" algn="l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 a nariz</a:t>
            </a:r>
            <a:endParaRPr b="0" i="0" sz="16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633" lvl="2" marL="1307465" marR="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 a boca-nariz</a:t>
            </a:r>
            <a:endParaRPr b="0" i="0" sz="16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8" name="Google Shape;268;p14"/>
          <p:cNvGrpSpPr/>
          <p:nvPr/>
        </p:nvGrpSpPr>
        <p:grpSpPr>
          <a:xfrm>
            <a:off x="6126365" y="2252472"/>
            <a:ext cx="2600960" cy="3931285"/>
            <a:chOff x="6126365" y="2252472"/>
            <a:chExt cx="2600960" cy="3931285"/>
          </a:xfrm>
        </p:grpSpPr>
        <p:sp>
          <p:nvSpPr>
            <p:cNvPr id="269" name="Google Shape;269;p14"/>
            <p:cNvSpPr/>
            <p:nvPr/>
          </p:nvSpPr>
          <p:spPr>
            <a:xfrm>
              <a:off x="6139319" y="2265426"/>
              <a:ext cx="2574798" cy="390524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6126365" y="2252472"/>
              <a:ext cx="2600960" cy="3931285"/>
            </a:xfrm>
            <a:custGeom>
              <a:rect b="b" l="l" r="r" t="t"/>
              <a:pathLst>
                <a:path extrusionOk="0" h="3931285" w="2600959">
                  <a:moveTo>
                    <a:pt x="0" y="3931158"/>
                  </a:moveTo>
                  <a:lnTo>
                    <a:pt x="0" y="0"/>
                  </a:lnTo>
                  <a:lnTo>
                    <a:pt x="2600706" y="0"/>
                  </a:lnTo>
                  <a:lnTo>
                    <a:pt x="2600706" y="3931158"/>
                  </a:lnTo>
                  <a:lnTo>
                    <a:pt x="0" y="3931158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14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title"/>
          </p:nvPr>
        </p:nvSpPr>
        <p:spPr>
          <a:xfrm>
            <a:off x="1106568" y="599957"/>
            <a:ext cx="15875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Introducción</a:t>
            </a:r>
            <a:endParaRPr/>
          </a:p>
        </p:txBody>
      </p:sp>
      <p:sp>
        <p:nvSpPr>
          <p:cNvPr id="53" name="Google Shape;53;p2"/>
          <p:cNvSpPr txBox="1"/>
          <p:nvPr/>
        </p:nvSpPr>
        <p:spPr>
          <a:xfrm>
            <a:off x="1044825" y="1546342"/>
            <a:ext cx="853313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¿Por qué tener hábitos de vida saludables?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339729" y="2295398"/>
            <a:ext cx="463042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71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 y vida cotidiana se encuentran,  necesariamente, unidos. Las actividades y 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hábitos adquiridos y practicados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nuestro  entorno doméstico,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trasladan al ámbito  laboral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viceversa.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Pensemos en la cantidad de tiempo  empleado a diario en el lugar de trabajo que  interactuará con nuestro tiempo extralaboral  en factores tales como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posturas que  adoptamos, el esfuerzo físico realizado, los  alimentos que ingerimos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cuándo y cómo  realizamos las comidas, etc.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6557657" y="2685288"/>
            <a:ext cx="2978785" cy="2783840"/>
            <a:chOff x="6557657" y="2685288"/>
            <a:chExt cx="2978785" cy="2783840"/>
          </a:xfrm>
        </p:grpSpPr>
        <p:sp>
          <p:nvSpPr>
            <p:cNvPr id="56" name="Google Shape;56;p2"/>
            <p:cNvSpPr/>
            <p:nvPr/>
          </p:nvSpPr>
          <p:spPr>
            <a:xfrm>
              <a:off x="6570611" y="2698242"/>
              <a:ext cx="2952750" cy="275767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57657" y="2685288"/>
              <a:ext cx="2978785" cy="2783840"/>
            </a:xfrm>
            <a:custGeom>
              <a:rect b="b" l="l" r="r" t="t"/>
              <a:pathLst>
                <a:path extrusionOk="0" h="2783840" w="2978784">
                  <a:moveTo>
                    <a:pt x="0" y="2783586"/>
                  </a:moveTo>
                  <a:lnTo>
                    <a:pt x="0" y="0"/>
                  </a:lnTo>
                  <a:lnTo>
                    <a:pt x="2978657" y="0"/>
                  </a:lnTo>
                  <a:lnTo>
                    <a:pt x="2978657" y="2783586"/>
                  </a:lnTo>
                  <a:lnTo>
                    <a:pt x="0" y="2783586"/>
                  </a:lnTo>
                  <a:close/>
                </a:path>
              </a:pathLst>
            </a:custGeom>
            <a:noFill/>
            <a:ln cap="flat" cmpd="sng" w="2537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/>
        </p:nvSpPr>
        <p:spPr>
          <a:xfrm>
            <a:off x="3071745" y="1341364"/>
            <a:ext cx="427990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Soporte Vital Básico 2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5786740" y="2496108"/>
            <a:ext cx="3538854" cy="332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534035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Parada Cardiaca: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065" marR="44450" rtl="0" algn="ctr">
              <a:lnSpc>
                <a:spcPct val="180625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víctima no respira.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Masaje cardiaco externo: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1" marL="927100" marR="0" rtl="0" algn="l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Localización del punto.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833" lvl="1" marL="926464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Colocación de las manos.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833" lvl="1" marL="926464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Century Gothic"/>
              <a:buAutoNum type="arabicPeriod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Colocación del cuerpo.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1" name="Google Shape;281;p15"/>
          <p:cNvGrpSpPr/>
          <p:nvPr/>
        </p:nvGrpSpPr>
        <p:grpSpPr>
          <a:xfrm>
            <a:off x="1661807" y="2396489"/>
            <a:ext cx="2785110" cy="3670935"/>
            <a:chOff x="1661807" y="2396489"/>
            <a:chExt cx="2785110" cy="3670935"/>
          </a:xfrm>
        </p:grpSpPr>
        <p:sp>
          <p:nvSpPr>
            <p:cNvPr id="282" name="Google Shape;282;p15"/>
            <p:cNvSpPr/>
            <p:nvPr/>
          </p:nvSpPr>
          <p:spPr>
            <a:xfrm>
              <a:off x="1674761" y="2409443"/>
              <a:ext cx="2759202" cy="364464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661807" y="2396489"/>
              <a:ext cx="2785110" cy="3670935"/>
            </a:xfrm>
            <a:custGeom>
              <a:rect b="b" l="l" r="r" t="t"/>
              <a:pathLst>
                <a:path extrusionOk="0" h="3670935" w="2785110">
                  <a:moveTo>
                    <a:pt x="0" y="3670554"/>
                  </a:moveTo>
                  <a:lnTo>
                    <a:pt x="0" y="0"/>
                  </a:lnTo>
                  <a:lnTo>
                    <a:pt x="2785110" y="0"/>
                  </a:lnTo>
                  <a:lnTo>
                    <a:pt x="2785110" y="3670554"/>
                  </a:lnTo>
                  <a:lnTo>
                    <a:pt x="0" y="3670554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5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/>
          <p:nvPr/>
        </p:nvSpPr>
        <p:spPr>
          <a:xfrm>
            <a:off x="2944491" y="1341364"/>
            <a:ext cx="47859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RCP con UN reanimador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3" name="Google Shape;293;p16"/>
          <p:cNvGrpSpPr/>
          <p:nvPr/>
        </p:nvGrpSpPr>
        <p:grpSpPr>
          <a:xfrm>
            <a:off x="5765939" y="2612898"/>
            <a:ext cx="3362960" cy="2835910"/>
            <a:chOff x="5765939" y="2612898"/>
            <a:chExt cx="3362960" cy="2835910"/>
          </a:xfrm>
        </p:grpSpPr>
        <p:sp>
          <p:nvSpPr>
            <p:cNvPr id="294" name="Google Shape;294;p16"/>
            <p:cNvSpPr/>
            <p:nvPr/>
          </p:nvSpPr>
          <p:spPr>
            <a:xfrm>
              <a:off x="5778893" y="2625852"/>
              <a:ext cx="3336797" cy="280949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5765939" y="2612898"/>
              <a:ext cx="3362960" cy="2835910"/>
            </a:xfrm>
            <a:custGeom>
              <a:rect b="b" l="l" r="r" t="t"/>
              <a:pathLst>
                <a:path extrusionOk="0" h="2835910" w="3362959">
                  <a:moveTo>
                    <a:pt x="0" y="2835402"/>
                  </a:moveTo>
                  <a:lnTo>
                    <a:pt x="0" y="0"/>
                  </a:lnTo>
                  <a:lnTo>
                    <a:pt x="3362705" y="0"/>
                  </a:lnTo>
                  <a:lnTo>
                    <a:pt x="3362705" y="2835402"/>
                  </a:lnTo>
                  <a:lnTo>
                    <a:pt x="0" y="2835402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1280325" y="2328875"/>
            <a:ext cx="3615600" cy="25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03250" lvl="0" marL="546100" marR="145415" rtl="0" algn="ctr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b="1" lang="en-US" sz="2700">
                <a:latin typeface="Century Gothic"/>
                <a:ea typeface="Century Gothic"/>
                <a:cs typeface="Century Gothic"/>
                <a:sym typeface="Century Gothic"/>
              </a:rPr>
              <a:t>30:2</a:t>
            </a:r>
            <a:endParaRPr b="1"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33400" lvl="0" marL="54610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b="1" lang="en-US" sz="1600">
                <a:latin typeface="Century Gothic"/>
                <a:ea typeface="Century Gothic"/>
                <a:cs typeface="Century Gothic"/>
                <a:sym typeface="Century Gothic"/>
              </a:rPr>
              <a:t>30 compresiones.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33400" lvl="0" marL="54610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Iniciar </a:t>
            </a:r>
            <a:r>
              <a:rPr b="1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2 insuflaciones </a:t>
            </a:r>
            <a:r>
              <a:rPr b="0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en el  momento de </a:t>
            </a:r>
            <a:r>
              <a:rPr b="1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comprobar que  la víctima no respira</a:t>
            </a:r>
            <a:r>
              <a:rPr b="0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6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5080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16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  <p:sp>
        <p:nvSpPr>
          <p:cNvPr id="301" name="Google Shape;301;p16"/>
          <p:cNvSpPr txBox="1"/>
          <p:nvPr/>
        </p:nvSpPr>
        <p:spPr>
          <a:xfrm>
            <a:off x="832575" y="5014000"/>
            <a:ext cx="46605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Insuflaciones: </a:t>
            </a:r>
            <a:r>
              <a:rPr lang="en-US" sz="1600">
                <a:solidFill>
                  <a:srgbClr val="980000"/>
                </a:solidFill>
                <a:highlight>
                  <a:srgbClr val="FFFFFF"/>
                </a:highlight>
              </a:rPr>
              <a:t> se pueden hacer o no, esto es importante no solo por COVID, sino que la víctima puede tener heridas en la boca, vómito...</a:t>
            </a:r>
            <a:endParaRPr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/>
        </p:nvSpPr>
        <p:spPr>
          <a:xfrm>
            <a:off x="2744847" y="1268212"/>
            <a:ext cx="561594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RCP con DOS reanimadores.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7" name="Google Shape;307;p17"/>
          <p:cNvGrpSpPr/>
          <p:nvPr/>
        </p:nvGrpSpPr>
        <p:grpSpPr>
          <a:xfrm>
            <a:off x="1733435" y="2541270"/>
            <a:ext cx="3447415" cy="2851785"/>
            <a:chOff x="1733435" y="2541270"/>
            <a:chExt cx="3447415" cy="2851785"/>
          </a:xfrm>
        </p:grpSpPr>
        <p:sp>
          <p:nvSpPr>
            <p:cNvPr id="308" name="Google Shape;308;p17"/>
            <p:cNvSpPr/>
            <p:nvPr/>
          </p:nvSpPr>
          <p:spPr>
            <a:xfrm>
              <a:off x="1746389" y="2554224"/>
              <a:ext cx="3421379" cy="28254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1733435" y="2541270"/>
              <a:ext cx="3447415" cy="2851785"/>
            </a:xfrm>
            <a:custGeom>
              <a:rect b="b" l="l" r="r" t="t"/>
              <a:pathLst>
                <a:path extrusionOk="0" h="2851785" w="3447415">
                  <a:moveTo>
                    <a:pt x="0" y="2851404"/>
                  </a:moveTo>
                  <a:lnTo>
                    <a:pt x="0" y="0"/>
                  </a:lnTo>
                  <a:lnTo>
                    <a:pt x="3447288" y="0"/>
                  </a:lnTo>
                  <a:lnTo>
                    <a:pt x="3447288" y="2851404"/>
                  </a:lnTo>
                  <a:lnTo>
                    <a:pt x="0" y="2851404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17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311" name="Google Shape;311;p17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  <p:sp>
        <p:nvSpPr>
          <p:cNvPr id="314" name="Google Shape;314;p17"/>
          <p:cNvSpPr txBox="1"/>
          <p:nvPr/>
        </p:nvSpPr>
        <p:spPr>
          <a:xfrm>
            <a:off x="5529800" y="3961975"/>
            <a:ext cx="3615600" cy="25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533400" lvl="0" marL="54610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b="1" lang="en-US" sz="1600">
                <a:latin typeface="Century Gothic"/>
                <a:ea typeface="Century Gothic"/>
                <a:cs typeface="Century Gothic"/>
                <a:sym typeface="Century Gothic"/>
              </a:rPr>
              <a:t>30 compresiones.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33400" lvl="0" marL="54610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Iniciar </a:t>
            </a:r>
            <a:r>
              <a:rPr b="1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2 insuflaciones </a:t>
            </a:r>
            <a:r>
              <a:rPr b="0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en el  momento de </a:t>
            </a:r>
            <a:r>
              <a:rPr b="1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comprobar que  la víctima no respira</a:t>
            </a:r>
            <a:r>
              <a:rPr b="0" i="0" lang="en-US" sz="1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6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145415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5080" rtl="0" algn="l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5632600" y="2069775"/>
            <a:ext cx="40326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eanimador 1: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se encarga de las insuflaciones y comprobar si respira.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Reanimador 2: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se encarga de realizar las compresiones.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Ambos coordinados.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1126888" y="5654075"/>
            <a:ext cx="46605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Insuflaciones: </a:t>
            </a:r>
            <a:r>
              <a:rPr lang="en-US" sz="1600">
                <a:solidFill>
                  <a:srgbClr val="980000"/>
                </a:solidFill>
                <a:highlight>
                  <a:srgbClr val="FFFFFF"/>
                </a:highlight>
              </a:rPr>
              <a:t> se pueden hacer o no, esto es importante no solo por COVID, sino que la víctima puede tener heridas en la boca, vómito...</a:t>
            </a:r>
            <a:endParaRPr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/>
          <p:nvPr/>
        </p:nvSpPr>
        <p:spPr>
          <a:xfrm>
            <a:off x="2792853" y="1341364"/>
            <a:ext cx="494855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¿Cuándo finaliza la RCP?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1105033" y="2584195"/>
            <a:ext cx="19494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1714622" y="2584195"/>
            <a:ext cx="4479290" cy="1346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víctima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recuperado la respiración y  circulación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espontáneas.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6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	llegar	los	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Servicios	de	Urgencias  solicitados.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1105012" y="3416282"/>
            <a:ext cx="19494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1105012" y="4247615"/>
            <a:ext cx="19494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1714622" y="4247615"/>
            <a:ext cx="4097654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de agotamiento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reanimador.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1105012" y="4835109"/>
            <a:ext cx="19494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18"/>
          <p:cNvSpPr txBox="1"/>
          <p:nvPr/>
        </p:nvSpPr>
        <p:spPr>
          <a:xfrm>
            <a:off x="1714622" y="4835109"/>
            <a:ext cx="371475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Ausencia reiterada de </a:t>
            </a:r>
            <a:r>
              <a:rPr b="1" i="0" lang="en-US" sz="16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reflejo pupilar.</a:t>
            </a:r>
            <a:endParaRPr b="0" i="0" sz="16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9" name="Google Shape;329;p18"/>
          <p:cNvGrpSpPr/>
          <p:nvPr/>
        </p:nvGrpSpPr>
        <p:grpSpPr>
          <a:xfrm>
            <a:off x="6486791" y="2324861"/>
            <a:ext cx="2632075" cy="3769995"/>
            <a:chOff x="6486791" y="2324861"/>
            <a:chExt cx="2632075" cy="3769995"/>
          </a:xfrm>
        </p:grpSpPr>
        <p:sp>
          <p:nvSpPr>
            <p:cNvPr id="330" name="Google Shape;330;p18"/>
            <p:cNvSpPr/>
            <p:nvPr/>
          </p:nvSpPr>
          <p:spPr>
            <a:xfrm>
              <a:off x="6499732" y="2337815"/>
              <a:ext cx="2608579" cy="374370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486791" y="2324861"/>
              <a:ext cx="2632075" cy="3769995"/>
            </a:xfrm>
            <a:custGeom>
              <a:rect b="b" l="l" r="r" t="t"/>
              <a:pathLst>
                <a:path extrusionOk="0" h="3769995" w="2632075">
                  <a:moveTo>
                    <a:pt x="0" y="3769614"/>
                  </a:moveTo>
                  <a:lnTo>
                    <a:pt x="0" y="0"/>
                  </a:lnTo>
                  <a:lnTo>
                    <a:pt x="2631947" y="0"/>
                  </a:lnTo>
                  <a:lnTo>
                    <a:pt x="2631947" y="3769614"/>
                  </a:lnTo>
                  <a:lnTo>
                    <a:pt x="0" y="3769614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18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333" name="Google Shape;333;p18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1e6feca6d_0_262"/>
          <p:cNvSpPr/>
          <p:nvPr/>
        </p:nvSpPr>
        <p:spPr>
          <a:xfrm>
            <a:off x="534670" y="378143"/>
            <a:ext cx="9089400" cy="642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a1e6feca6d_0_262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/>
          <p:nvPr/>
        </p:nvSpPr>
        <p:spPr>
          <a:xfrm>
            <a:off x="1303148" y="1312412"/>
            <a:ext cx="8158480" cy="10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Protocolo de actuación en Soporte Vital Básico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408305" rtl="0" algn="ctr">
              <a:lnSpc>
                <a:spcPct val="100000"/>
              </a:lnSpc>
              <a:spcBef>
                <a:spcPts val="2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 inconsciente que no respira: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9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3978287" y="2554223"/>
            <a:ext cx="2448560" cy="443230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6520" marR="0" rtl="0" algn="l">
              <a:lnSpc>
                <a:spcPct val="10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Limpiar boca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652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-Hiperextensión del cuello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1243469" y="3130295"/>
            <a:ext cx="1225550" cy="346075"/>
          </a:xfrm>
          <a:prstGeom prst="rect">
            <a:avLst/>
          </a:prstGeom>
          <a:noFill/>
          <a:ln cap="flat" cmpd="sng" w="9525">
            <a:solidFill>
              <a:srgbClr val="6967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252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7177151" y="3101339"/>
            <a:ext cx="1369060" cy="346710"/>
          </a:xfrm>
          <a:prstGeom prst="rect">
            <a:avLst/>
          </a:prstGeom>
          <a:noFill/>
          <a:ln cap="flat" cmpd="sng" w="9525">
            <a:solidFill>
              <a:srgbClr val="6967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1803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respira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1243469" y="3592067"/>
            <a:ext cx="2879725" cy="421005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6520" marR="0" rtl="0" algn="l">
              <a:lnSpc>
                <a:spcPct val="9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Posición lateral de seguridad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6520" marR="0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-Vigilancia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7002665" y="3503676"/>
            <a:ext cx="1945005" cy="1224280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-108585" lvl="0" marL="204470" marR="0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Hiperext. Cuello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0" marL="204470" marR="0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Pinzar nariz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0" marL="204470" marR="0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 a boca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0" marL="204470" marR="0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insuflaciones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0" marL="2044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Explorar pulso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4353191" y="4871465"/>
            <a:ext cx="1439545" cy="346710"/>
          </a:xfrm>
          <a:prstGeom prst="rect">
            <a:avLst/>
          </a:prstGeom>
          <a:noFill/>
          <a:ln cap="flat" cmpd="sng" w="9525">
            <a:solidFill>
              <a:srgbClr val="6967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1695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pulso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19"/>
          <p:cNvSpPr txBox="1"/>
          <p:nvPr/>
        </p:nvSpPr>
        <p:spPr>
          <a:xfrm>
            <a:off x="7002665" y="4914900"/>
            <a:ext cx="1943100" cy="346075"/>
          </a:xfrm>
          <a:prstGeom prst="rect">
            <a:avLst/>
          </a:prstGeom>
          <a:noFill/>
          <a:ln cap="flat" cmpd="sng" w="9525">
            <a:solidFill>
              <a:srgbClr val="6967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264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tiene pulso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3835793" y="5362194"/>
            <a:ext cx="2520950" cy="795655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96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-Continuar boca a boca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063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(12 insuflaciones minuto)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652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Vigilar pulso.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19"/>
          <p:cNvSpPr txBox="1"/>
          <p:nvPr/>
        </p:nvSpPr>
        <p:spPr>
          <a:xfrm>
            <a:off x="7037717" y="5365241"/>
            <a:ext cx="1981200" cy="528955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0" lvl="0" marL="96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-Boca a boca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652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Masaje cardíaco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7974215" y="6251447"/>
            <a:ext cx="1333500" cy="284480"/>
          </a:xfrm>
          <a:prstGeom prst="rect">
            <a:avLst/>
          </a:prstGeom>
          <a:noFill/>
          <a:ln cap="flat" cmpd="sng" w="9525">
            <a:solidFill>
              <a:srgbClr val="6967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socorristas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6498971" y="6611873"/>
            <a:ext cx="1369060" cy="406400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971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insuflac/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715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compresiones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8010791" y="6611873"/>
            <a:ext cx="1297305" cy="406400"/>
          </a:xfrm>
          <a:prstGeom prst="rect">
            <a:avLst/>
          </a:prstGeom>
          <a:noFill/>
          <a:ln cap="flat" cmpd="sng" w="9525">
            <a:solidFill>
              <a:srgbClr val="CCCB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96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insuflac/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652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compresiones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19"/>
          <p:cNvSpPr txBox="1"/>
          <p:nvPr/>
        </p:nvSpPr>
        <p:spPr>
          <a:xfrm>
            <a:off x="6498971" y="6251447"/>
            <a:ext cx="1333500" cy="284400"/>
          </a:xfrm>
          <a:prstGeom prst="rect">
            <a:avLst/>
          </a:prstGeom>
          <a:noFill/>
          <a:ln cap="flat" cmpd="sng" w="9525">
            <a:solidFill>
              <a:srgbClr val="6967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24955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socorrista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19"/>
          <p:cNvSpPr/>
          <p:nvPr/>
        </p:nvSpPr>
        <p:spPr>
          <a:xfrm>
            <a:off x="2467241" y="2765298"/>
            <a:ext cx="1515745" cy="452120"/>
          </a:xfrm>
          <a:custGeom>
            <a:rect b="b" l="l" r="r" t="t"/>
            <a:pathLst>
              <a:path extrusionOk="0" h="452119" w="1515745">
                <a:moveTo>
                  <a:pt x="71891" y="410967"/>
                </a:moveTo>
                <a:lnTo>
                  <a:pt x="62483" y="378713"/>
                </a:lnTo>
                <a:lnTo>
                  <a:pt x="0" y="436625"/>
                </a:lnTo>
                <a:lnTo>
                  <a:pt x="56387" y="446878"/>
                </a:lnTo>
                <a:lnTo>
                  <a:pt x="56387" y="416813"/>
                </a:lnTo>
                <a:lnTo>
                  <a:pt x="59435" y="414527"/>
                </a:lnTo>
                <a:lnTo>
                  <a:pt x="71891" y="410967"/>
                </a:lnTo>
                <a:close/>
              </a:path>
              <a:path extrusionOk="0" h="452119" w="1515745">
                <a:moveTo>
                  <a:pt x="74587" y="420212"/>
                </a:moveTo>
                <a:lnTo>
                  <a:pt x="71891" y="410967"/>
                </a:lnTo>
                <a:lnTo>
                  <a:pt x="59435" y="414527"/>
                </a:lnTo>
                <a:lnTo>
                  <a:pt x="56387" y="416813"/>
                </a:lnTo>
                <a:lnTo>
                  <a:pt x="56387" y="420623"/>
                </a:lnTo>
                <a:lnTo>
                  <a:pt x="58673" y="422909"/>
                </a:lnTo>
                <a:lnTo>
                  <a:pt x="62483" y="423671"/>
                </a:lnTo>
                <a:lnTo>
                  <a:pt x="74587" y="420212"/>
                </a:lnTo>
                <a:close/>
              </a:path>
              <a:path extrusionOk="0" h="452119" w="1515745">
                <a:moveTo>
                  <a:pt x="83819" y="451865"/>
                </a:moveTo>
                <a:lnTo>
                  <a:pt x="74587" y="420212"/>
                </a:lnTo>
                <a:lnTo>
                  <a:pt x="62483" y="423671"/>
                </a:lnTo>
                <a:lnTo>
                  <a:pt x="58673" y="422909"/>
                </a:lnTo>
                <a:lnTo>
                  <a:pt x="56387" y="420623"/>
                </a:lnTo>
                <a:lnTo>
                  <a:pt x="56387" y="446878"/>
                </a:lnTo>
                <a:lnTo>
                  <a:pt x="83819" y="451865"/>
                </a:lnTo>
                <a:close/>
              </a:path>
              <a:path extrusionOk="0" h="452119" w="1515745">
                <a:moveTo>
                  <a:pt x="1515617" y="6857"/>
                </a:moveTo>
                <a:lnTo>
                  <a:pt x="1515617" y="3047"/>
                </a:lnTo>
                <a:lnTo>
                  <a:pt x="1513332" y="761"/>
                </a:lnTo>
                <a:lnTo>
                  <a:pt x="1509522" y="0"/>
                </a:lnTo>
                <a:lnTo>
                  <a:pt x="71891" y="410967"/>
                </a:lnTo>
                <a:lnTo>
                  <a:pt x="74587" y="420212"/>
                </a:lnTo>
                <a:lnTo>
                  <a:pt x="1512570" y="9143"/>
                </a:lnTo>
                <a:lnTo>
                  <a:pt x="1515617" y="6857"/>
                </a:lnTo>
                <a:close/>
              </a:path>
            </a:pathLst>
          </a:custGeom>
          <a:solidFill>
            <a:srgbClr val="6967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6423545" y="2765298"/>
            <a:ext cx="1370965" cy="314960"/>
          </a:xfrm>
          <a:custGeom>
            <a:rect b="b" l="l" r="r" t="t"/>
            <a:pathLst>
              <a:path extrusionOk="0" h="314960" w="1370965">
                <a:moveTo>
                  <a:pt x="1297521" y="273231"/>
                </a:moveTo>
                <a:lnTo>
                  <a:pt x="5334" y="0"/>
                </a:lnTo>
                <a:lnTo>
                  <a:pt x="1524" y="762"/>
                </a:lnTo>
                <a:lnTo>
                  <a:pt x="0" y="3810"/>
                </a:lnTo>
                <a:lnTo>
                  <a:pt x="762" y="6858"/>
                </a:lnTo>
                <a:lnTo>
                  <a:pt x="3048" y="9144"/>
                </a:lnTo>
                <a:lnTo>
                  <a:pt x="1295561" y="282284"/>
                </a:lnTo>
                <a:lnTo>
                  <a:pt x="1297521" y="273231"/>
                </a:lnTo>
                <a:close/>
              </a:path>
              <a:path extrusionOk="0" h="314960" w="1370965">
                <a:moveTo>
                  <a:pt x="1313688" y="308186"/>
                </a:moveTo>
                <a:lnTo>
                  <a:pt x="1313688" y="281177"/>
                </a:lnTo>
                <a:lnTo>
                  <a:pt x="1311402" y="284225"/>
                </a:lnTo>
                <a:lnTo>
                  <a:pt x="1308354" y="284987"/>
                </a:lnTo>
                <a:lnTo>
                  <a:pt x="1295561" y="282284"/>
                </a:lnTo>
                <a:lnTo>
                  <a:pt x="1288542" y="314705"/>
                </a:lnTo>
                <a:lnTo>
                  <a:pt x="1313688" y="308186"/>
                </a:lnTo>
                <a:close/>
              </a:path>
              <a:path extrusionOk="0" h="314960" w="1370965">
                <a:moveTo>
                  <a:pt x="1313688" y="281177"/>
                </a:moveTo>
                <a:lnTo>
                  <a:pt x="1312926" y="278129"/>
                </a:lnTo>
                <a:lnTo>
                  <a:pt x="1309878" y="275843"/>
                </a:lnTo>
                <a:lnTo>
                  <a:pt x="1297521" y="273231"/>
                </a:lnTo>
                <a:lnTo>
                  <a:pt x="1295561" y="282284"/>
                </a:lnTo>
                <a:lnTo>
                  <a:pt x="1308354" y="284987"/>
                </a:lnTo>
                <a:lnTo>
                  <a:pt x="1311402" y="284225"/>
                </a:lnTo>
                <a:lnTo>
                  <a:pt x="1313688" y="281177"/>
                </a:lnTo>
                <a:close/>
              </a:path>
              <a:path extrusionOk="0" h="314960" w="1370965">
                <a:moveTo>
                  <a:pt x="1370838" y="293369"/>
                </a:moveTo>
                <a:lnTo>
                  <a:pt x="1304544" y="240791"/>
                </a:lnTo>
                <a:lnTo>
                  <a:pt x="1297521" y="273231"/>
                </a:lnTo>
                <a:lnTo>
                  <a:pt x="1309878" y="275843"/>
                </a:lnTo>
                <a:lnTo>
                  <a:pt x="1312926" y="278129"/>
                </a:lnTo>
                <a:lnTo>
                  <a:pt x="1313688" y="281177"/>
                </a:lnTo>
                <a:lnTo>
                  <a:pt x="1313688" y="308186"/>
                </a:lnTo>
                <a:lnTo>
                  <a:pt x="1370838" y="293369"/>
                </a:lnTo>
                <a:close/>
              </a:path>
            </a:pathLst>
          </a:custGeom>
          <a:solidFill>
            <a:srgbClr val="6967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5778893" y="4638294"/>
            <a:ext cx="1228725" cy="245745"/>
          </a:xfrm>
          <a:custGeom>
            <a:rect b="b" l="l" r="r" t="t"/>
            <a:pathLst>
              <a:path extrusionOk="0" h="245745" w="1228725">
                <a:moveTo>
                  <a:pt x="73803" y="202845"/>
                </a:moveTo>
                <a:lnTo>
                  <a:pt x="67818" y="169926"/>
                </a:lnTo>
                <a:lnTo>
                  <a:pt x="0" y="220980"/>
                </a:lnTo>
                <a:lnTo>
                  <a:pt x="57912" y="238299"/>
                </a:lnTo>
                <a:lnTo>
                  <a:pt x="57912" y="210312"/>
                </a:lnTo>
                <a:lnTo>
                  <a:pt x="58674" y="207264"/>
                </a:lnTo>
                <a:lnTo>
                  <a:pt x="61722" y="204978"/>
                </a:lnTo>
                <a:lnTo>
                  <a:pt x="73803" y="202845"/>
                </a:lnTo>
                <a:close/>
              </a:path>
              <a:path extrusionOk="0" h="245745" w="1228725">
                <a:moveTo>
                  <a:pt x="75463" y="211973"/>
                </a:moveTo>
                <a:lnTo>
                  <a:pt x="73803" y="202845"/>
                </a:lnTo>
                <a:lnTo>
                  <a:pt x="61722" y="204978"/>
                </a:lnTo>
                <a:lnTo>
                  <a:pt x="58674" y="207264"/>
                </a:lnTo>
                <a:lnTo>
                  <a:pt x="57912" y="210312"/>
                </a:lnTo>
                <a:lnTo>
                  <a:pt x="59436" y="213360"/>
                </a:lnTo>
                <a:lnTo>
                  <a:pt x="63246" y="214122"/>
                </a:lnTo>
                <a:lnTo>
                  <a:pt x="75463" y="211973"/>
                </a:lnTo>
                <a:close/>
              </a:path>
              <a:path extrusionOk="0" h="245745" w="1228725">
                <a:moveTo>
                  <a:pt x="81534" y="245364"/>
                </a:moveTo>
                <a:lnTo>
                  <a:pt x="75463" y="211973"/>
                </a:lnTo>
                <a:lnTo>
                  <a:pt x="63246" y="214122"/>
                </a:lnTo>
                <a:lnTo>
                  <a:pt x="59436" y="213360"/>
                </a:lnTo>
                <a:lnTo>
                  <a:pt x="57912" y="210312"/>
                </a:lnTo>
                <a:lnTo>
                  <a:pt x="57912" y="238299"/>
                </a:lnTo>
                <a:lnTo>
                  <a:pt x="81534" y="245364"/>
                </a:lnTo>
                <a:close/>
              </a:path>
              <a:path extrusionOk="0" h="245745" w="1228725">
                <a:moveTo>
                  <a:pt x="1228344" y="3810"/>
                </a:moveTo>
                <a:lnTo>
                  <a:pt x="1226058" y="762"/>
                </a:lnTo>
                <a:lnTo>
                  <a:pt x="1223010" y="0"/>
                </a:lnTo>
                <a:lnTo>
                  <a:pt x="73803" y="202845"/>
                </a:lnTo>
                <a:lnTo>
                  <a:pt x="75463" y="211973"/>
                </a:lnTo>
                <a:lnTo>
                  <a:pt x="1224534" y="9906"/>
                </a:lnTo>
                <a:lnTo>
                  <a:pt x="1227582" y="7620"/>
                </a:lnTo>
                <a:lnTo>
                  <a:pt x="1228344" y="3810"/>
                </a:lnTo>
                <a:close/>
              </a:path>
            </a:pathLst>
          </a:custGeom>
          <a:solidFill>
            <a:srgbClr val="6967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7901051" y="4709921"/>
            <a:ext cx="76200" cy="2202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/>
          <p:nvPr/>
        </p:nvSpPr>
        <p:spPr>
          <a:xfrm>
            <a:off x="7324979" y="5905500"/>
            <a:ext cx="76200" cy="365125"/>
          </a:xfrm>
          <a:custGeom>
            <a:rect b="b" l="l" r="r" t="t"/>
            <a:pathLst>
              <a:path extrusionOk="0" h="365125" w="76200">
                <a:moveTo>
                  <a:pt x="76200" y="288798"/>
                </a:moveTo>
                <a:lnTo>
                  <a:pt x="0" y="288798"/>
                </a:lnTo>
                <a:lnTo>
                  <a:pt x="33528" y="355854"/>
                </a:lnTo>
                <a:lnTo>
                  <a:pt x="33528" y="300990"/>
                </a:lnTo>
                <a:lnTo>
                  <a:pt x="34290" y="304800"/>
                </a:lnTo>
                <a:lnTo>
                  <a:pt x="38100" y="306324"/>
                </a:lnTo>
                <a:lnTo>
                  <a:pt x="41148" y="304800"/>
                </a:lnTo>
                <a:lnTo>
                  <a:pt x="42672" y="300990"/>
                </a:lnTo>
                <a:lnTo>
                  <a:pt x="42672" y="355854"/>
                </a:lnTo>
                <a:lnTo>
                  <a:pt x="76200" y="288798"/>
                </a:lnTo>
                <a:close/>
              </a:path>
              <a:path extrusionOk="0" h="365125" w="76200">
                <a:moveTo>
                  <a:pt x="42672" y="288798"/>
                </a:moveTo>
                <a:lnTo>
                  <a:pt x="42672" y="4572"/>
                </a:lnTo>
                <a:lnTo>
                  <a:pt x="41148" y="762"/>
                </a:lnTo>
                <a:lnTo>
                  <a:pt x="38100" y="0"/>
                </a:lnTo>
                <a:lnTo>
                  <a:pt x="34290" y="762"/>
                </a:lnTo>
                <a:lnTo>
                  <a:pt x="33528" y="4572"/>
                </a:lnTo>
                <a:lnTo>
                  <a:pt x="33528" y="288798"/>
                </a:lnTo>
                <a:lnTo>
                  <a:pt x="42672" y="288798"/>
                </a:lnTo>
                <a:close/>
              </a:path>
              <a:path extrusionOk="0" h="365125" w="76200">
                <a:moveTo>
                  <a:pt x="42672" y="355854"/>
                </a:moveTo>
                <a:lnTo>
                  <a:pt x="42672" y="300990"/>
                </a:lnTo>
                <a:lnTo>
                  <a:pt x="41148" y="304800"/>
                </a:lnTo>
                <a:lnTo>
                  <a:pt x="38100" y="306324"/>
                </a:lnTo>
                <a:lnTo>
                  <a:pt x="34290" y="304800"/>
                </a:lnTo>
                <a:lnTo>
                  <a:pt x="33528" y="300990"/>
                </a:lnTo>
                <a:lnTo>
                  <a:pt x="33528" y="355854"/>
                </a:lnTo>
                <a:lnTo>
                  <a:pt x="38100" y="364998"/>
                </a:lnTo>
                <a:lnTo>
                  <a:pt x="42672" y="355854"/>
                </a:lnTo>
                <a:close/>
              </a:path>
            </a:pathLst>
          </a:custGeom>
          <a:solidFill>
            <a:srgbClr val="6967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8477136" y="5891021"/>
            <a:ext cx="76200" cy="337185"/>
          </a:xfrm>
          <a:custGeom>
            <a:rect b="b" l="l" r="r" t="t"/>
            <a:pathLst>
              <a:path extrusionOk="0" h="337185" w="76200">
                <a:moveTo>
                  <a:pt x="76199" y="260604"/>
                </a:moveTo>
                <a:lnTo>
                  <a:pt x="0" y="260604"/>
                </a:lnTo>
                <a:lnTo>
                  <a:pt x="33527" y="327660"/>
                </a:lnTo>
                <a:lnTo>
                  <a:pt x="33527" y="272796"/>
                </a:lnTo>
                <a:lnTo>
                  <a:pt x="35051" y="276606"/>
                </a:lnTo>
                <a:lnTo>
                  <a:pt x="38099" y="277368"/>
                </a:lnTo>
                <a:lnTo>
                  <a:pt x="41909" y="276606"/>
                </a:lnTo>
                <a:lnTo>
                  <a:pt x="43433" y="272796"/>
                </a:lnTo>
                <a:lnTo>
                  <a:pt x="43433" y="326136"/>
                </a:lnTo>
                <a:lnTo>
                  <a:pt x="76199" y="260604"/>
                </a:lnTo>
                <a:close/>
              </a:path>
              <a:path extrusionOk="0" h="337185" w="76200">
                <a:moveTo>
                  <a:pt x="43433" y="260604"/>
                </a:moveTo>
                <a:lnTo>
                  <a:pt x="43433" y="4572"/>
                </a:lnTo>
                <a:lnTo>
                  <a:pt x="41909" y="1524"/>
                </a:lnTo>
                <a:lnTo>
                  <a:pt x="38099" y="0"/>
                </a:lnTo>
                <a:lnTo>
                  <a:pt x="35051" y="1524"/>
                </a:lnTo>
                <a:lnTo>
                  <a:pt x="33527" y="4572"/>
                </a:lnTo>
                <a:lnTo>
                  <a:pt x="33527" y="260604"/>
                </a:lnTo>
                <a:lnTo>
                  <a:pt x="43433" y="260604"/>
                </a:lnTo>
                <a:close/>
              </a:path>
              <a:path extrusionOk="0" h="337185" w="76200">
                <a:moveTo>
                  <a:pt x="43433" y="326136"/>
                </a:moveTo>
                <a:lnTo>
                  <a:pt x="43433" y="272796"/>
                </a:lnTo>
                <a:lnTo>
                  <a:pt x="41909" y="276606"/>
                </a:lnTo>
                <a:lnTo>
                  <a:pt x="38099" y="277368"/>
                </a:lnTo>
                <a:lnTo>
                  <a:pt x="35051" y="276606"/>
                </a:lnTo>
                <a:lnTo>
                  <a:pt x="33527" y="272796"/>
                </a:lnTo>
                <a:lnTo>
                  <a:pt x="33527" y="327660"/>
                </a:lnTo>
                <a:lnTo>
                  <a:pt x="38099" y="336804"/>
                </a:lnTo>
                <a:lnTo>
                  <a:pt x="43433" y="326136"/>
                </a:lnTo>
                <a:close/>
              </a:path>
            </a:pathLst>
          </a:custGeom>
          <a:solidFill>
            <a:srgbClr val="6967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1452505" y="6645599"/>
            <a:ext cx="294576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9387211" y="6831579"/>
            <a:ext cx="360680" cy="178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19/37</a:t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19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ga1e6feca6d_0_301"/>
          <p:cNvGrpSpPr/>
          <p:nvPr/>
        </p:nvGrpSpPr>
        <p:grpSpPr>
          <a:xfrm>
            <a:off x="0" y="0"/>
            <a:ext cx="10693721" cy="7563015"/>
            <a:chOff x="0" y="0"/>
            <a:chExt cx="9144622" cy="6858012"/>
          </a:xfrm>
        </p:grpSpPr>
        <p:sp>
          <p:nvSpPr>
            <p:cNvPr id="374" name="Google Shape;374;ga1e6feca6d_0_301"/>
            <p:cNvSpPr/>
            <p:nvPr/>
          </p:nvSpPr>
          <p:spPr>
            <a:xfrm>
              <a:off x="0" y="6607809"/>
              <a:ext cx="250200" cy="250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a1e6feca6d_0_301"/>
            <p:cNvSpPr/>
            <p:nvPr/>
          </p:nvSpPr>
          <p:spPr>
            <a:xfrm>
              <a:off x="0" y="6577330"/>
              <a:ext cx="280670" cy="280670"/>
            </a:xfrm>
            <a:custGeom>
              <a:rect b="b" l="l" r="r" t="t"/>
              <a:pathLst>
                <a:path extrusionOk="0" h="280670" w="280670">
                  <a:moveTo>
                    <a:pt x="0" y="0"/>
                  </a:moveTo>
                  <a:lnTo>
                    <a:pt x="0" y="30479"/>
                  </a:lnTo>
                  <a:lnTo>
                    <a:pt x="250190" y="280670"/>
                  </a:lnTo>
                  <a:lnTo>
                    <a:pt x="280670" y="280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a1e6feca6d_0_301"/>
            <p:cNvSpPr/>
            <p:nvPr/>
          </p:nvSpPr>
          <p:spPr>
            <a:xfrm>
              <a:off x="0" y="6545580"/>
              <a:ext cx="312420" cy="312420"/>
            </a:xfrm>
            <a:custGeom>
              <a:rect b="b" l="l" r="r" t="t"/>
              <a:pathLst>
                <a:path extrusionOk="0" h="312420" w="312420">
                  <a:moveTo>
                    <a:pt x="0" y="0"/>
                  </a:moveTo>
                  <a:lnTo>
                    <a:pt x="0" y="31749"/>
                  </a:lnTo>
                  <a:lnTo>
                    <a:pt x="280670" y="312419"/>
                  </a:lnTo>
                  <a:lnTo>
                    <a:pt x="312419" y="312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a1e6feca6d_0_301"/>
            <p:cNvSpPr/>
            <p:nvPr/>
          </p:nvSpPr>
          <p:spPr>
            <a:xfrm>
              <a:off x="0" y="6513830"/>
              <a:ext cx="344170" cy="344170"/>
            </a:xfrm>
            <a:custGeom>
              <a:rect b="b" l="l" r="r" t="t"/>
              <a:pathLst>
                <a:path extrusionOk="0" h="344170" w="344170">
                  <a:moveTo>
                    <a:pt x="0" y="0"/>
                  </a:moveTo>
                  <a:lnTo>
                    <a:pt x="0" y="31750"/>
                  </a:lnTo>
                  <a:lnTo>
                    <a:pt x="312420" y="344170"/>
                  </a:lnTo>
                  <a:lnTo>
                    <a:pt x="344170" y="344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a1e6feca6d_0_301"/>
            <p:cNvSpPr/>
            <p:nvPr/>
          </p:nvSpPr>
          <p:spPr>
            <a:xfrm>
              <a:off x="0" y="6483350"/>
              <a:ext cx="374650" cy="374650"/>
            </a:xfrm>
            <a:custGeom>
              <a:rect b="b" l="l" r="r" t="t"/>
              <a:pathLst>
                <a:path extrusionOk="0" h="374650" w="374650">
                  <a:moveTo>
                    <a:pt x="0" y="0"/>
                  </a:moveTo>
                  <a:lnTo>
                    <a:pt x="0" y="30479"/>
                  </a:lnTo>
                  <a:lnTo>
                    <a:pt x="344170" y="374650"/>
                  </a:lnTo>
                  <a:lnTo>
                    <a:pt x="374650" y="374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a1e6feca6d_0_301"/>
            <p:cNvSpPr/>
            <p:nvPr/>
          </p:nvSpPr>
          <p:spPr>
            <a:xfrm>
              <a:off x="0" y="6452870"/>
              <a:ext cx="405130" cy="405129"/>
            </a:xfrm>
            <a:custGeom>
              <a:rect b="b" l="l" r="r" t="t"/>
              <a:pathLst>
                <a:path extrusionOk="0" h="405129" w="405130">
                  <a:moveTo>
                    <a:pt x="0" y="0"/>
                  </a:moveTo>
                  <a:lnTo>
                    <a:pt x="0" y="30479"/>
                  </a:lnTo>
                  <a:lnTo>
                    <a:pt x="374650" y="405129"/>
                  </a:lnTo>
                  <a:lnTo>
                    <a:pt x="405130" y="405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a1e6feca6d_0_301"/>
            <p:cNvSpPr/>
            <p:nvPr/>
          </p:nvSpPr>
          <p:spPr>
            <a:xfrm>
              <a:off x="0" y="6419850"/>
              <a:ext cx="438150" cy="438150"/>
            </a:xfrm>
            <a:custGeom>
              <a:rect b="b" l="l" r="r" t="t"/>
              <a:pathLst>
                <a:path extrusionOk="0" h="438150" w="438150">
                  <a:moveTo>
                    <a:pt x="0" y="0"/>
                  </a:moveTo>
                  <a:lnTo>
                    <a:pt x="0" y="33020"/>
                  </a:lnTo>
                  <a:lnTo>
                    <a:pt x="405129" y="438150"/>
                  </a:lnTo>
                  <a:lnTo>
                    <a:pt x="438150" y="438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a1e6feca6d_0_301"/>
            <p:cNvSpPr/>
            <p:nvPr/>
          </p:nvSpPr>
          <p:spPr>
            <a:xfrm>
              <a:off x="0" y="6389370"/>
              <a:ext cx="468630" cy="468629"/>
            </a:xfrm>
            <a:custGeom>
              <a:rect b="b" l="l" r="r" t="t"/>
              <a:pathLst>
                <a:path extrusionOk="0" h="468629" w="468630">
                  <a:moveTo>
                    <a:pt x="0" y="0"/>
                  </a:moveTo>
                  <a:lnTo>
                    <a:pt x="0" y="30480"/>
                  </a:lnTo>
                  <a:lnTo>
                    <a:pt x="438150" y="468629"/>
                  </a:lnTo>
                  <a:lnTo>
                    <a:pt x="468630" y="468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a1e6feca6d_0_301"/>
            <p:cNvSpPr/>
            <p:nvPr/>
          </p:nvSpPr>
          <p:spPr>
            <a:xfrm>
              <a:off x="0" y="6357620"/>
              <a:ext cx="500380" cy="500379"/>
            </a:xfrm>
            <a:custGeom>
              <a:rect b="b" l="l" r="r" t="t"/>
              <a:pathLst>
                <a:path extrusionOk="0" h="500379" w="500380">
                  <a:moveTo>
                    <a:pt x="0" y="0"/>
                  </a:moveTo>
                  <a:lnTo>
                    <a:pt x="0" y="31750"/>
                  </a:lnTo>
                  <a:lnTo>
                    <a:pt x="468629" y="500379"/>
                  </a:lnTo>
                  <a:lnTo>
                    <a:pt x="500379" y="500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a1e6feca6d_0_301"/>
            <p:cNvSpPr/>
            <p:nvPr/>
          </p:nvSpPr>
          <p:spPr>
            <a:xfrm>
              <a:off x="0" y="6325870"/>
              <a:ext cx="532130" cy="532129"/>
            </a:xfrm>
            <a:custGeom>
              <a:rect b="b" l="l" r="r" t="t"/>
              <a:pathLst>
                <a:path extrusionOk="0" h="532129" w="532130">
                  <a:moveTo>
                    <a:pt x="0" y="0"/>
                  </a:moveTo>
                  <a:lnTo>
                    <a:pt x="0" y="31749"/>
                  </a:lnTo>
                  <a:lnTo>
                    <a:pt x="500380" y="532129"/>
                  </a:lnTo>
                  <a:lnTo>
                    <a:pt x="532130" y="532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a1e6feca6d_0_301"/>
            <p:cNvSpPr/>
            <p:nvPr/>
          </p:nvSpPr>
          <p:spPr>
            <a:xfrm>
              <a:off x="0" y="6295390"/>
              <a:ext cx="562610" cy="562609"/>
            </a:xfrm>
            <a:custGeom>
              <a:rect b="b" l="l" r="r" t="t"/>
              <a:pathLst>
                <a:path extrusionOk="0" h="562609" w="562610">
                  <a:moveTo>
                    <a:pt x="0" y="0"/>
                  </a:moveTo>
                  <a:lnTo>
                    <a:pt x="0" y="30480"/>
                  </a:lnTo>
                  <a:lnTo>
                    <a:pt x="532129" y="562610"/>
                  </a:lnTo>
                  <a:lnTo>
                    <a:pt x="562610" y="562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a1e6feca6d_0_301"/>
            <p:cNvSpPr/>
            <p:nvPr/>
          </p:nvSpPr>
          <p:spPr>
            <a:xfrm>
              <a:off x="0" y="6264909"/>
              <a:ext cx="593090" cy="593090"/>
            </a:xfrm>
            <a:custGeom>
              <a:rect b="b" l="l" r="r" t="t"/>
              <a:pathLst>
                <a:path extrusionOk="0" h="593090" w="593090">
                  <a:moveTo>
                    <a:pt x="0" y="0"/>
                  </a:moveTo>
                  <a:lnTo>
                    <a:pt x="0" y="30479"/>
                  </a:lnTo>
                  <a:lnTo>
                    <a:pt x="562610" y="593090"/>
                  </a:lnTo>
                  <a:lnTo>
                    <a:pt x="593090" y="593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a1e6feca6d_0_301"/>
            <p:cNvSpPr/>
            <p:nvPr/>
          </p:nvSpPr>
          <p:spPr>
            <a:xfrm>
              <a:off x="0" y="6231890"/>
              <a:ext cx="626110" cy="626109"/>
            </a:xfrm>
            <a:custGeom>
              <a:rect b="b" l="l" r="r" t="t"/>
              <a:pathLst>
                <a:path extrusionOk="0" h="626109" w="626110">
                  <a:moveTo>
                    <a:pt x="0" y="0"/>
                  </a:moveTo>
                  <a:lnTo>
                    <a:pt x="0" y="33019"/>
                  </a:lnTo>
                  <a:lnTo>
                    <a:pt x="593090" y="626110"/>
                  </a:lnTo>
                  <a:lnTo>
                    <a:pt x="626110" y="626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a1e6feca6d_0_301"/>
            <p:cNvSpPr/>
            <p:nvPr/>
          </p:nvSpPr>
          <p:spPr>
            <a:xfrm>
              <a:off x="0" y="6201409"/>
              <a:ext cx="656590" cy="656590"/>
            </a:xfrm>
            <a:custGeom>
              <a:rect b="b" l="l" r="r" t="t"/>
              <a:pathLst>
                <a:path extrusionOk="0" h="656590" w="656590">
                  <a:moveTo>
                    <a:pt x="0" y="0"/>
                  </a:moveTo>
                  <a:lnTo>
                    <a:pt x="0" y="30480"/>
                  </a:lnTo>
                  <a:lnTo>
                    <a:pt x="626109" y="656589"/>
                  </a:lnTo>
                  <a:lnTo>
                    <a:pt x="656589" y="656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a1e6feca6d_0_301"/>
            <p:cNvSpPr/>
            <p:nvPr/>
          </p:nvSpPr>
          <p:spPr>
            <a:xfrm>
              <a:off x="0" y="6170929"/>
              <a:ext cx="687070" cy="687070"/>
            </a:xfrm>
            <a:custGeom>
              <a:rect b="b" l="l" r="r" t="t"/>
              <a:pathLst>
                <a:path extrusionOk="0" h="687070" w="687070">
                  <a:moveTo>
                    <a:pt x="0" y="0"/>
                  </a:moveTo>
                  <a:lnTo>
                    <a:pt x="0" y="30480"/>
                  </a:lnTo>
                  <a:lnTo>
                    <a:pt x="656589" y="687070"/>
                  </a:lnTo>
                  <a:lnTo>
                    <a:pt x="687070" y="687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a1e6feca6d_0_301"/>
            <p:cNvSpPr/>
            <p:nvPr/>
          </p:nvSpPr>
          <p:spPr>
            <a:xfrm>
              <a:off x="0" y="6137909"/>
              <a:ext cx="720090" cy="720090"/>
            </a:xfrm>
            <a:custGeom>
              <a:rect b="b" l="l" r="r" t="t"/>
              <a:pathLst>
                <a:path extrusionOk="0" h="720090" w="720090">
                  <a:moveTo>
                    <a:pt x="0" y="0"/>
                  </a:moveTo>
                  <a:lnTo>
                    <a:pt x="0" y="33019"/>
                  </a:lnTo>
                  <a:lnTo>
                    <a:pt x="687070" y="720089"/>
                  </a:lnTo>
                  <a:lnTo>
                    <a:pt x="720089" y="720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a1e6feca6d_0_301"/>
            <p:cNvSpPr/>
            <p:nvPr/>
          </p:nvSpPr>
          <p:spPr>
            <a:xfrm>
              <a:off x="0" y="6107429"/>
              <a:ext cx="750570" cy="750570"/>
            </a:xfrm>
            <a:custGeom>
              <a:rect b="b" l="l" r="r" t="t"/>
              <a:pathLst>
                <a:path extrusionOk="0" h="750570" w="750570">
                  <a:moveTo>
                    <a:pt x="0" y="0"/>
                  </a:moveTo>
                  <a:lnTo>
                    <a:pt x="0" y="30479"/>
                  </a:lnTo>
                  <a:lnTo>
                    <a:pt x="720090" y="750570"/>
                  </a:lnTo>
                  <a:lnTo>
                    <a:pt x="750570" y="750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a1e6feca6d_0_301"/>
            <p:cNvSpPr/>
            <p:nvPr/>
          </p:nvSpPr>
          <p:spPr>
            <a:xfrm>
              <a:off x="0" y="6075679"/>
              <a:ext cx="782320" cy="782320"/>
            </a:xfrm>
            <a:custGeom>
              <a:rect b="b" l="l" r="r" t="t"/>
              <a:pathLst>
                <a:path extrusionOk="0" h="782320" w="782320">
                  <a:moveTo>
                    <a:pt x="0" y="0"/>
                  </a:moveTo>
                  <a:lnTo>
                    <a:pt x="0" y="31750"/>
                  </a:lnTo>
                  <a:lnTo>
                    <a:pt x="750570" y="782320"/>
                  </a:lnTo>
                  <a:lnTo>
                    <a:pt x="782320" y="782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a1e6feca6d_0_301"/>
            <p:cNvSpPr/>
            <p:nvPr/>
          </p:nvSpPr>
          <p:spPr>
            <a:xfrm>
              <a:off x="0" y="6043929"/>
              <a:ext cx="814069" cy="814070"/>
            </a:xfrm>
            <a:custGeom>
              <a:rect b="b" l="l" r="r" t="t"/>
              <a:pathLst>
                <a:path extrusionOk="0" h="814070" w="814069">
                  <a:moveTo>
                    <a:pt x="0" y="0"/>
                  </a:moveTo>
                  <a:lnTo>
                    <a:pt x="0" y="31750"/>
                  </a:lnTo>
                  <a:lnTo>
                    <a:pt x="782320" y="814070"/>
                  </a:lnTo>
                  <a:lnTo>
                    <a:pt x="814070" y="814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a1e6feca6d_0_301"/>
            <p:cNvSpPr/>
            <p:nvPr/>
          </p:nvSpPr>
          <p:spPr>
            <a:xfrm>
              <a:off x="0" y="6013450"/>
              <a:ext cx="844550" cy="844550"/>
            </a:xfrm>
            <a:custGeom>
              <a:rect b="b" l="l" r="r" t="t"/>
              <a:pathLst>
                <a:path extrusionOk="0" h="844550" w="844550">
                  <a:moveTo>
                    <a:pt x="0" y="0"/>
                  </a:moveTo>
                  <a:lnTo>
                    <a:pt x="0" y="30479"/>
                  </a:lnTo>
                  <a:lnTo>
                    <a:pt x="814070" y="844550"/>
                  </a:lnTo>
                  <a:lnTo>
                    <a:pt x="844550" y="844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a1e6feca6d_0_301"/>
            <p:cNvSpPr/>
            <p:nvPr/>
          </p:nvSpPr>
          <p:spPr>
            <a:xfrm>
              <a:off x="0" y="5982970"/>
              <a:ext cx="875030" cy="875029"/>
            </a:xfrm>
            <a:custGeom>
              <a:rect b="b" l="l" r="r" t="t"/>
              <a:pathLst>
                <a:path extrusionOk="0" h="875029" w="875030">
                  <a:moveTo>
                    <a:pt x="0" y="0"/>
                  </a:moveTo>
                  <a:lnTo>
                    <a:pt x="0" y="30479"/>
                  </a:lnTo>
                  <a:lnTo>
                    <a:pt x="844550" y="875029"/>
                  </a:lnTo>
                  <a:lnTo>
                    <a:pt x="875030" y="875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a1e6feca6d_0_301"/>
            <p:cNvSpPr/>
            <p:nvPr/>
          </p:nvSpPr>
          <p:spPr>
            <a:xfrm>
              <a:off x="0" y="5949950"/>
              <a:ext cx="908050" cy="908050"/>
            </a:xfrm>
            <a:custGeom>
              <a:rect b="b" l="l" r="r" t="t"/>
              <a:pathLst>
                <a:path extrusionOk="0" h="908050" w="908050">
                  <a:moveTo>
                    <a:pt x="0" y="0"/>
                  </a:moveTo>
                  <a:lnTo>
                    <a:pt x="0" y="33019"/>
                  </a:lnTo>
                  <a:lnTo>
                    <a:pt x="875030" y="908050"/>
                  </a:lnTo>
                  <a:lnTo>
                    <a:pt x="908050" y="908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a1e6feca6d_0_301"/>
            <p:cNvSpPr/>
            <p:nvPr/>
          </p:nvSpPr>
          <p:spPr>
            <a:xfrm>
              <a:off x="0" y="5919470"/>
              <a:ext cx="938530" cy="938529"/>
            </a:xfrm>
            <a:custGeom>
              <a:rect b="b" l="l" r="r" t="t"/>
              <a:pathLst>
                <a:path extrusionOk="0" h="938529" w="938530">
                  <a:moveTo>
                    <a:pt x="0" y="0"/>
                  </a:moveTo>
                  <a:lnTo>
                    <a:pt x="0" y="30479"/>
                  </a:lnTo>
                  <a:lnTo>
                    <a:pt x="908050" y="938529"/>
                  </a:lnTo>
                  <a:lnTo>
                    <a:pt x="938530" y="93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a1e6feca6d_0_301"/>
            <p:cNvSpPr/>
            <p:nvPr/>
          </p:nvSpPr>
          <p:spPr>
            <a:xfrm>
              <a:off x="0" y="5887720"/>
              <a:ext cx="970280" cy="970279"/>
            </a:xfrm>
            <a:custGeom>
              <a:rect b="b" l="l" r="r" t="t"/>
              <a:pathLst>
                <a:path extrusionOk="0" h="970279" w="970280">
                  <a:moveTo>
                    <a:pt x="0" y="0"/>
                  </a:moveTo>
                  <a:lnTo>
                    <a:pt x="0" y="31750"/>
                  </a:lnTo>
                  <a:lnTo>
                    <a:pt x="938529" y="970279"/>
                  </a:lnTo>
                  <a:lnTo>
                    <a:pt x="970279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a1e6feca6d_0_301"/>
            <p:cNvSpPr/>
            <p:nvPr/>
          </p:nvSpPr>
          <p:spPr>
            <a:xfrm>
              <a:off x="0" y="5855970"/>
              <a:ext cx="1002030" cy="1002029"/>
            </a:xfrm>
            <a:custGeom>
              <a:rect b="b" l="l" r="r" t="t"/>
              <a:pathLst>
                <a:path extrusionOk="0" h="1002029" w="1002030">
                  <a:moveTo>
                    <a:pt x="0" y="0"/>
                  </a:moveTo>
                  <a:lnTo>
                    <a:pt x="0" y="31749"/>
                  </a:lnTo>
                  <a:lnTo>
                    <a:pt x="970280" y="1002029"/>
                  </a:lnTo>
                  <a:lnTo>
                    <a:pt x="1002030" y="1002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a1e6feca6d_0_301"/>
            <p:cNvSpPr/>
            <p:nvPr/>
          </p:nvSpPr>
          <p:spPr>
            <a:xfrm>
              <a:off x="0" y="5825490"/>
              <a:ext cx="1032510" cy="1032509"/>
            </a:xfrm>
            <a:custGeom>
              <a:rect b="b" l="l" r="r" t="t"/>
              <a:pathLst>
                <a:path extrusionOk="0" h="1032509" w="1032510">
                  <a:moveTo>
                    <a:pt x="0" y="0"/>
                  </a:moveTo>
                  <a:lnTo>
                    <a:pt x="0" y="30479"/>
                  </a:lnTo>
                  <a:lnTo>
                    <a:pt x="1002030" y="1032510"/>
                  </a:lnTo>
                  <a:lnTo>
                    <a:pt x="1032510" y="1032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a1e6feca6d_0_301"/>
            <p:cNvSpPr/>
            <p:nvPr/>
          </p:nvSpPr>
          <p:spPr>
            <a:xfrm>
              <a:off x="0" y="5795009"/>
              <a:ext cx="1062990" cy="1062990"/>
            </a:xfrm>
            <a:custGeom>
              <a:rect b="b" l="l" r="r" t="t"/>
              <a:pathLst>
                <a:path extrusionOk="0" h="1062990" w="1062990">
                  <a:moveTo>
                    <a:pt x="0" y="0"/>
                  </a:moveTo>
                  <a:lnTo>
                    <a:pt x="0" y="30480"/>
                  </a:lnTo>
                  <a:lnTo>
                    <a:pt x="1032509" y="1062989"/>
                  </a:lnTo>
                  <a:lnTo>
                    <a:pt x="1062989" y="1062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a1e6feca6d_0_301"/>
            <p:cNvSpPr/>
            <p:nvPr/>
          </p:nvSpPr>
          <p:spPr>
            <a:xfrm>
              <a:off x="0" y="5761990"/>
              <a:ext cx="1096010" cy="1096009"/>
            </a:xfrm>
            <a:custGeom>
              <a:rect b="b" l="l" r="r" t="t"/>
              <a:pathLst>
                <a:path extrusionOk="0" h="1096009" w="1096010">
                  <a:moveTo>
                    <a:pt x="0" y="0"/>
                  </a:moveTo>
                  <a:lnTo>
                    <a:pt x="0" y="33020"/>
                  </a:lnTo>
                  <a:lnTo>
                    <a:pt x="1062989" y="1096010"/>
                  </a:lnTo>
                  <a:lnTo>
                    <a:pt x="1096010" y="1096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a1e6feca6d_0_301"/>
            <p:cNvSpPr/>
            <p:nvPr/>
          </p:nvSpPr>
          <p:spPr>
            <a:xfrm>
              <a:off x="0" y="5731509"/>
              <a:ext cx="1126490" cy="1126490"/>
            </a:xfrm>
            <a:custGeom>
              <a:rect b="b" l="l" r="r" t="t"/>
              <a:pathLst>
                <a:path extrusionOk="0" h="1126490" w="1126490">
                  <a:moveTo>
                    <a:pt x="0" y="0"/>
                  </a:moveTo>
                  <a:lnTo>
                    <a:pt x="0" y="30480"/>
                  </a:lnTo>
                  <a:lnTo>
                    <a:pt x="1096010" y="1126490"/>
                  </a:lnTo>
                  <a:lnTo>
                    <a:pt x="1126490" y="1126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a1e6feca6d_0_301"/>
            <p:cNvSpPr/>
            <p:nvPr/>
          </p:nvSpPr>
          <p:spPr>
            <a:xfrm>
              <a:off x="0" y="5701029"/>
              <a:ext cx="1156970" cy="1156970"/>
            </a:xfrm>
            <a:custGeom>
              <a:rect b="b" l="l" r="r" t="t"/>
              <a:pathLst>
                <a:path extrusionOk="0" h="1156970" w="1156970">
                  <a:moveTo>
                    <a:pt x="0" y="0"/>
                  </a:moveTo>
                  <a:lnTo>
                    <a:pt x="0" y="30479"/>
                  </a:lnTo>
                  <a:lnTo>
                    <a:pt x="1126490" y="1156970"/>
                  </a:lnTo>
                  <a:lnTo>
                    <a:pt x="1156970" y="115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a1e6feca6d_0_301"/>
            <p:cNvSpPr/>
            <p:nvPr/>
          </p:nvSpPr>
          <p:spPr>
            <a:xfrm>
              <a:off x="0" y="5668009"/>
              <a:ext cx="1189990" cy="1189990"/>
            </a:xfrm>
            <a:custGeom>
              <a:rect b="b" l="l" r="r" t="t"/>
              <a:pathLst>
                <a:path extrusionOk="0" h="1189990" w="1189990">
                  <a:moveTo>
                    <a:pt x="0" y="0"/>
                  </a:moveTo>
                  <a:lnTo>
                    <a:pt x="0" y="33019"/>
                  </a:lnTo>
                  <a:lnTo>
                    <a:pt x="1156970" y="1189989"/>
                  </a:lnTo>
                  <a:lnTo>
                    <a:pt x="1189989" y="1189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a1e6feca6d_0_301"/>
            <p:cNvSpPr/>
            <p:nvPr/>
          </p:nvSpPr>
          <p:spPr>
            <a:xfrm>
              <a:off x="0" y="5637529"/>
              <a:ext cx="1220470" cy="1220470"/>
            </a:xfrm>
            <a:custGeom>
              <a:rect b="b" l="l" r="r" t="t"/>
              <a:pathLst>
                <a:path extrusionOk="0" h="1220470" w="1220470">
                  <a:moveTo>
                    <a:pt x="0" y="0"/>
                  </a:moveTo>
                  <a:lnTo>
                    <a:pt x="0" y="30480"/>
                  </a:lnTo>
                  <a:lnTo>
                    <a:pt x="1189989" y="1220470"/>
                  </a:lnTo>
                  <a:lnTo>
                    <a:pt x="1220470" y="1220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a1e6feca6d_0_301"/>
            <p:cNvSpPr/>
            <p:nvPr/>
          </p:nvSpPr>
          <p:spPr>
            <a:xfrm>
              <a:off x="0" y="5607050"/>
              <a:ext cx="1250950" cy="1250950"/>
            </a:xfrm>
            <a:custGeom>
              <a:rect b="b" l="l" r="r" t="t"/>
              <a:pathLst>
                <a:path extrusionOk="0" h="1250950" w="1250950">
                  <a:moveTo>
                    <a:pt x="0" y="0"/>
                  </a:moveTo>
                  <a:lnTo>
                    <a:pt x="0" y="30479"/>
                  </a:lnTo>
                  <a:lnTo>
                    <a:pt x="1220470" y="1250950"/>
                  </a:lnTo>
                  <a:lnTo>
                    <a:pt x="1250950" y="1250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a1e6feca6d_0_301"/>
            <p:cNvSpPr/>
            <p:nvPr/>
          </p:nvSpPr>
          <p:spPr>
            <a:xfrm>
              <a:off x="0" y="5574029"/>
              <a:ext cx="1283970" cy="1283970"/>
            </a:xfrm>
            <a:custGeom>
              <a:rect b="b" l="l" r="r" t="t"/>
              <a:pathLst>
                <a:path extrusionOk="0" h="1283970" w="1283970">
                  <a:moveTo>
                    <a:pt x="0" y="0"/>
                  </a:moveTo>
                  <a:lnTo>
                    <a:pt x="0" y="33020"/>
                  </a:lnTo>
                  <a:lnTo>
                    <a:pt x="1250950" y="1283970"/>
                  </a:lnTo>
                  <a:lnTo>
                    <a:pt x="1283970" y="128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a1e6feca6d_0_301"/>
            <p:cNvSpPr/>
            <p:nvPr/>
          </p:nvSpPr>
          <p:spPr>
            <a:xfrm>
              <a:off x="0" y="5543550"/>
              <a:ext cx="1314450" cy="1314450"/>
            </a:xfrm>
            <a:custGeom>
              <a:rect b="b" l="l" r="r" t="t"/>
              <a:pathLst>
                <a:path extrusionOk="0" h="1314450" w="1314450">
                  <a:moveTo>
                    <a:pt x="0" y="0"/>
                  </a:moveTo>
                  <a:lnTo>
                    <a:pt x="0" y="30479"/>
                  </a:lnTo>
                  <a:lnTo>
                    <a:pt x="1283970" y="1314450"/>
                  </a:lnTo>
                  <a:lnTo>
                    <a:pt x="1314450" y="131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a1e6feca6d_0_301"/>
            <p:cNvSpPr/>
            <p:nvPr/>
          </p:nvSpPr>
          <p:spPr>
            <a:xfrm>
              <a:off x="0" y="5513070"/>
              <a:ext cx="1344930" cy="1344929"/>
            </a:xfrm>
            <a:custGeom>
              <a:rect b="b" l="l" r="r" t="t"/>
              <a:pathLst>
                <a:path extrusionOk="0" h="1344929" w="1344930">
                  <a:moveTo>
                    <a:pt x="0" y="0"/>
                  </a:moveTo>
                  <a:lnTo>
                    <a:pt x="0" y="30479"/>
                  </a:lnTo>
                  <a:lnTo>
                    <a:pt x="1314450" y="1344929"/>
                  </a:lnTo>
                  <a:lnTo>
                    <a:pt x="1344930" y="1344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a1e6feca6d_0_301"/>
            <p:cNvSpPr/>
            <p:nvPr/>
          </p:nvSpPr>
          <p:spPr>
            <a:xfrm>
              <a:off x="0" y="5480050"/>
              <a:ext cx="1377950" cy="1377950"/>
            </a:xfrm>
            <a:custGeom>
              <a:rect b="b" l="l" r="r" t="t"/>
              <a:pathLst>
                <a:path extrusionOk="0" h="1377950" w="1377950">
                  <a:moveTo>
                    <a:pt x="0" y="0"/>
                  </a:moveTo>
                  <a:lnTo>
                    <a:pt x="0" y="33020"/>
                  </a:lnTo>
                  <a:lnTo>
                    <a:pt x="1344929" y="1377950"/>
                  </a:lnTo>
                  <a:lnTo>
                    <a:pt x="1377950" y="1377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a1e6feca6d_0_301"/>
            <p:cNvSpPr/>
            <p:nvPr/>
          </p:nvSpPr>
          <p:spPr>
            <a:xfrm>
              <a:off x="0" y="5449570"/>
              <a:ext cx="1408430" cy="1408429"/>
            </a:xfrm>
            <a:custGeom>
              <a:rect b="b" l="l" r="r" t="t"/>
              <a:pathLst>
                <a:path extrusionOk="0" h="1408429" w="1408430">
                  <a:moveTo>
                    <a:pt x="0" y="0"/>
                  </a:moveTo>
                  <a:lnTo>
                    <a:pt x="0" y="30479"/>
                  </a:lnTo>
                  <a:lnTo>
                    <a:pt x="1377950" y="1408429"/>
                  </a:lnTo>
                  <a:lnTo>
                    <a:pt x="1408430" y="1408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a1e6feca6d_0_301"/>
            <p:cNvSpPr/>
            <p:nvPr/>
          </p:nvSpPr>
          <p:spPr>
            <a:xfrm>
              <a:off x="0" y="5419090"/>
              <a:ext cx="1438910" cy="1438909"/>
            </a:xfrm>
            <a:custGeom>
              <a:rect b="b" l="l" r="r" t="t"/>
              <a:pathLst>
                <a:path extrusionOk="0" h="1438909" w="1438910">
                  <a:moveTo>
                    <a:pt x="0" y="0"/>
                  </a:moveTo>
                  <a:lnTo>
                    <a:pt x="0" y="30480"/>
                  </a:lnTo>
                  <a:lnTo>
                    <a:pt x="1408429" y="1438910"/>
                  </a:lnTo>
                  <a:lnTo>
                    <a:pt x="1438910" y="1438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a1e6feca6d_0_301"/>
            <p:cNvSpPr/>
            <p:nvPr/>
          </p:nvSpPr>
          <p:spPr>
            <a:xfrm>
              <a:off x="0" y="5386070"/>
              <a:ext cx="1471930" cy="1471929"/>
            </a:xfrm>
            <a:custGeom>
              <a:rect b="b" l="l" r="r" t="t"/>
              <a:pathLst>
                <a:path extrusionOk="0" h="1471929" w="1471930">
                  <a:moveTo>
                    <a:pt x="0" y="0"/>
                  </a:moveTo>
                  <a:lnTo>
                    <a:pt x="0" y="33020"/>
                  </a:lnTo>
                  <a:lnTo>
                    <a:pt x="1438910" y="1471930"/>
                  </a:lnTo>
                  <a:lnTo>
                    <a:pt x="1471930" y="1471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a1e6feca6d_0_301"/>
            <p:cNvSpPr/>
            <p:nvPr/>
          </p:nvSpPr>
          <p:spPr>
            <a:xfrm>
              <a:off x="0" y="5355590"/>
              <a:ext cx="1502410" cy="1502409"/>
            </a:xfrm>
            <a:custGeom>
              <a:rect b="b" l="l" r="r" t="t"/>
              <a:pathLst>
                <a:path extrusionOk="0" h="1502409" w="1502410">
                  <a:moveTo>
                    <a:pt x="0" y="0"/>
                  </a:moveTo>
                  <a:lnTo>
                    <a:pt x="0" y="30480"/>
                  </a:lnTo>
                  <a:lnTo>
                    <a:pt x="1471929" y="1502410"/>
                  </a:lnTo>
                  <a:lnTo>
                    <a:pt x="1502410" y="1502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a1e6feca6d_0_301"/>
            <p:cNvSpPr/>
            <p:nvPr/>
          </p:nvSpPr>
          <p:spPr>
            <a:xfrm>
              <a:off x="0" y="5325109"/>
              <a:ext cx="1532890" cy="1532890"/>
            </a:xfrm>
            <a:custGeom>
              <a:rect b="b" l="l" r="r" t="t"/>
              <a:pathLst>
                <a:path extrusionOk="0" h="1532890" w="1532890">
                  <a:moveTo>
                    <a:pt x="0" y="0"/>
                  </a:moveTo>
                  <a:lnTo>
                    <a:pt x="0" y="30479"/>
                  </a:lnTo>
                  <a:lnTo>
                    <a:pt x="1502410" y="1532889"/>
                  </a:lnTo>
                  <a:lnTo>
                    <a:pt x="1532890" y="1532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a1e6feca6d_0_301"/>
            <p:cNvSpPr/>
            <p:nvPr/>
          </p:nvSpPr>
          <p:spPr>
            <a:xfrm>
              <a:off x="0" y="5292090"/>
              <a:ext cx="1565910" cy="1565909"/>
            </a:xfrm>
            <a:custGeom>
              <a:rect b="b" l="l" r="r" t="t"/>
              <a:pathLst>
                <a:path extrusionOk="0" h="1565909" w="1565910">
                  <a:moveTo>
                    <a:pt x="0" y="0"/>
                  </a:moveTo>
                  <a:lnTo>
                    <a:pt x="0" y="33019"/>
                  </a:lnTo>
                  <a:lnTo>
                    <a:pt x="1532890" y="1565910"/>
                  </a:lnTo>
                  <a:lnTo>
                    <a:pt x="1565910" y="1565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E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a1e6feca6d_0_301"/>
            <p:cNvSpPr/>
            <p:nvPr/>
          </p:nvSpPr>
          <p:spPr>
            <a:xfrm>
              <a:off x="0" y="5261609"/>
              <a:ext cx="1596390" cy="1596390"/>
            </a:xfrm>
            <a:custGeom>
              <a:rect b="b" l="l" r="r" t="t"/>
              <a:pathLst>
                <a:path extrusionOk="0" h="1596390" w="1596390">
                  <a:moveTo>
                    <a:pt x="0" y="0"/>
                  </a:moveTo>
                  <a:lnTo>
                    <a:pt x="0" y="30479"/>
                  </a:lnTo>
                  <a:lnTo>
                    <a:pt x="1565910" y="1596389"/>
                  </a:lnTo>
                  <a:lnTo>
                    <a:pt x="1596390" y="1596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a1e6feca6d_0_301"/>
            <p:cNvSpPr/>
            <p:nvPr/>
          </p:nvSpPr>
          <p:spPr>
            <a:xfrm>
              <a:off x="0" y="5198122"/>
              <a:ext cx="1659889" cy="1659890"/>
            </a:xfrm>
            <a:custGeom>
              <a:rect b="b" l="l" r="r" t="t"/>
              <a:pathLst>
                <a:path extrusionOk="0" h="1659890" w="1659889">
                  <a:moveTo>
                    <a:pt x="1659877" y="1659877"/>
                  </a:moveTo>
                  <a:lnTo>
                    <a:pt x="0" y="0"/>
                  </a:lnTo>
                  <a:lnTo>
                    <a:pt x="0" y="33007"/>
                  </a:lnTo>
                  <a:lnTo>
                    <a:pt x="0" y="63500"/>
                  </a:lnTo>
                  <a:lnTo>
                    <a:pt x="1596377" y="1659877"/>
                  </a:lnTo>
                  <a:lnTo>
                    <a:pt x="1626870" y="1659877"/>
                  </a:lnTo>
                  <a:lnTo>
                    <a:pt x="1659877" y="1659877"/>
                  </a:lnTo>
                  <a:close/>
                </a:path>
              </a:pathLst>
            </a:custGeom>
            <a:solidFill>
              <a:srgbClr val="CCCC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a1e6feca6d_0_301"/>
            <p:cNvSpPr/>
            <p:nvPr/>
          </p:nvSpPr>
          <p:spPr>
            <a:xfrm>
              <a:off x="0" y="5167629"/>
              <a:ext cx="1690370" cy="1690370"/>
            </a:xfrm>
            <a:custGeom>
              <a:rect b="b" l="l" r="r" t="t"/>
              <a:pathLst>
                <a:path extrusionOk="0" h="1690370" w="1690370">
                  <a:moveTo>
                    <a:pt x="0" y="0"/>
                  </a:moveTo>
                  <a:lnTo>
                    <a:pt x="0" y="30479"/>
                  </a:lnTo>
                  <a:lnTo>
                    <a:pt x="1659890" y="1690370"/>
                  </a:lnTo>
                  <a:lnTo>
                    <a:pt x="1690370" y="1690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a1e6feca6d_0_301"/>
            <p:cNvSpPr/>
            <p:nvPr/>
          </p:nvSpPr>
          <p:spPr>
            <a:xfrm>
              <a:off x="0" y="5137150"/>
              <a:ext cx="1720850" cy="1720850"/>
            </a:xfrm>
            <a:custGeom>
              <a:rect b="b" l="l" r="r" t="t"/>
              <a:pathLst>
                <a:path extrusionOk="0" h="1720850" w="1720850">
                  <a:moveTo>
                    <a:pt x="0" y="0"/>
                  </a:moveTo>
                  <a:lnTo>
                    <a:pt x="0" y="30479"/>
                  </a:lnTo>
                  <a:lnTo>
                    <a:pt x="1690370" y="1720850"/>
                  </a:lnTo>
                  <a:lnTo>
                    <a:pt x="1720850" y="1720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a1e6feca6d_0_301"/>
            <p:cNvSpPr/>
            <p:nvPr/>
          </p:nvSpPr>
          <p:spPr>
            <a:xfrm>
              <a:off x="0" y="5104129"/>
              <a:ext cx="1753870" cy="1753870"/>
            </a:xfrm>
            <a:custGeom>
              <a:rect b="b" l="l" r="r" t="t"/>
              <a:pathLst>
                <a:path extrusionOk="0" h="1753870" w="1753870">
                  <a:moveTo>
                    <a:pt x="0" y="0"/>
                  </a:moveTo>
                  <a:lnTo>
                    <a:pt x="0" y="33020"/>
                  </a:lnTo>
                  <a:lnTo>
                    <a:pt x="1720850" y="1753870"/>
                  </a:lnTo>
                  <a:lnTo>
                    <a:pt x="1753870" y="1753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a1e6feca6d_0_301"/>
            <p:cNvSpPr/>
            <p:nvPr/>
          </p:nvSpPr>
          <p:spPr>
            <a:xfrm>
              <a:off x="0" y="5073650"/>
              <a:ext cx="1784350" cy="1784350"/>
            </a:xfrm>
            <a:custGeom>
              <a:rect b="b" l="l" r="r" t="t"/>
              <a:pathLst>
                <a:path extrusionOk="0" h="1784350" w="1784350">
                  <a:moveTo>
                    <a:pt x="0" y="0"/>
                  </a:moveTo>
                  <a:lnTo>
                    <a:pt x="0" y="30480"/>
                  </a:lnTo>
                  <a:lnTo>
                    <a:pt x="1753870" y="1784350"/>
                  </a:lnTo>
                  <a:lnTo>
                    <a:pt x="1784350" y="178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a1e6feca6d_0_301"/>
            <p:cNvSpPr/>
            <p:nvPr/>
          </p:nvSpPr>
          <p:spPr>
            <a:xfrm>
              <a:off x="0" y="5043170"/>
              <a:ext cx="1814830" cy="1814829"/>
            </a:xfrm>
            <a:custGeom>
              <a:rect b="b" l="l" r="r" t="t"/>
              <a:pathLst>
                <a:path extrusionOk="0" h="1814829" w="1814830">
                  <a:moveTo>
                    <a:pt x="0" y="0"/>
                  </a:moveTo>
                  <a:lnTo>
                    <a:pt x="0" y="30479"/>
                  </a:lnTo>
                  <a:lnTo>
                    <a:pt x="1784350" y="1814829"/>
                  </a:lnTo>
                  <a:lnTo>
                    <a:pt x="1814830" y="1814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a1e6feca6d_0_301"/>
            <p:cNvSpPr/>
            <p:nvPr/>
          </p:nvSpPr>
          <p:spPr>
            <a:xfrm>
              <a:off x="0" y="5010150"/>
              <a:ext cx="1847850" cy="1847850"/>
            </a:xfrm>
            <a:custGeom>
              <a:rect b="b" l="l" r="r" t="t"/>
              <a:pathLst>
                <a:path extrusionOk="0" h="1847850" w="1847850">
                  <a:moveTo>
                    <a:pt x="0" y="0"/>
                  </a:moveTo>
                  <a:lnTo>
                    <a:pt x="0" y="33020"/>
                  </a:lnTo>
                  <a:lnTo>
                    <a:pt x="1814830" y="1847850"/>
                  </a:lnTo>
                  <a:lnTo>
                    <a:pt x="1847850" y="1847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a1e6feca6d_0_301"/>
            <p:cNvSpPr/>
            <p:nvPr/>
          </p:nvSpPr>
          <p:spPr>
            <a:xfrm>
              <a:off x="0" y="4979670"/>
              <a:ext cx="1878330" cy="1878329"/>
            </a:xfrm>
            <a:custGeom>
              <a:rect b="b" l="l" r="r" t="t"/>
              <a:pathLst>
                <a:path extrusionOk="0" h="1878329" w="1878330">
                  <a:moveTo>
                    <a:pt x="0" y="0"/>
                  </a:moveTo>
                  <a:lnTo>
                    <a:pt x="0" y="30479"/>
                  </a:lnTo>
                  <a:lnTo>
                    <a:pt x="1847850" y="1878329"/>
                  </a:lnTo>
                  <a:lnTo>
                    <a:pt x="1878330" y="1878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a1e6feca6d_0_301"/>
            <p:cNvSpPr/>
            <p:nvPr/>
          </p:nvSpPr>
          <p:spPr>
            <a:xfrm>
              <a:off x="0" y="4949190"/>
              <a:ext cx="1908810" cy="1908809"/>
            </a:xfrm>
            <a:custGeom>
              <a:rect b="b" l="l" r="r" t="t"/>
              <a:pathLst>
                <a:path extrusionOk="0" h="1908809" w="1908810">
                  <a:moveTo>
                    <a:pt x="0" y="0"/>
                  </a:moveTo>
                  <a:lnTo>
                    <a:pt x="0" y="30479"/>
                  </a:lnTo>
                  <a:lnTo>
                    <a:pt x="1878330" y="1908810"/>
                  </a:lnTo>
                  <a:lnTo>
                    <a:pt x="1908810" y="1908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a1e6feca6d_0_301"/>
            <p:cNvSpPr/>
            <p:nvPr/>
          </p:nvSpPr>
          <p:spPr>
            <a:xfrm>
              <a:off x="0" y="4916170"/>
              <a:ext cx="1941830" cy="1941829"/>
            </a:xfrm>
            <a:custGeom>
              <a:rect b="b" l="l" r="r" t="t"/>
              <a:pathLst>
                <a:path extrusionOk="0" h="1941829" w="1941830">
                  <a:moveTo>
                    <a:pt x="0" y="0"/>
                  </a:moveTo>
                  <a:lnTo>
                    <a:pt x="0" y="33020"/>
                  </a:lnTo>
                  <a:lnTo>
                    <a:pt x="1908809" y="1941829"/>
                  </a:lnTo>
                  <a:lnTo>
                    <a:pt x="1941830" y="1941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a1e6feca6d_0_301"/>
            <p:cNvSpPr/>
            <p:nvPr/>
          </p:nvSpPr>
          <p:spPr>
            <a:xfrm>
              <a:off x="0" y="4885690"/>
              <a:ext cx="1972310" cy="1972309"/>
            </a:xfrm>
            <a:custGeom>
              <a:rect b="b" l="l" r="r" t="t"/>
              <a:pathLst>
                <a:path extrusionOk="0" h="1972309" w="1972310">
                  <a:moveTo>
                    <a:pt x="0" y="0"/>
                  </a:moveTo>
                  <a:lnTo>
                    <a:pt x="0" y="30480"/>
                  </a:lnTo>
                  <a:lnTo>
                    <a:pt x="1941829" y="1972310"/>
                  </a:lnTo>
                  <a:lnTo>
                    <a:pt x="1972310" y="1972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a1e6feca6d_0_301"/>
            <p:cNvSpPr/>
            <p:nvPr/>
          </p:nvSpPr>
          <p:spPr>
            <a:xfrm>
              <a:off x="0" y="4855209"/>
              <a:ext cx="2002789" cy="2002790"/>
            </a:xfrm>
            <a:custGeom>
              <a:rect b="b" l="l" r="r" t="t"/>
              <a:pathLst>
                <a:path extrusionOk="0" h="2002790" w="2002789">
                  <a:moveTo>
                    <a:pt x="0" y="0"/>
                  </a:moveTo>
                  <a:lnTo>
                    <a:pt x="0" y="30479"/>
                  </a:lnTo>
                  <a:lnTo>
                    <a:pt x="1972310" y="2002789"/>
                  </a:lnTo>
                  <a:lnTo>
                    <a:pt x="2002790" y="2002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a1e6feca6d_0_301"/>
            <p:cNvSpPr/>
            <p:nvPr/>
          </p:nvSpPr>
          <p:spPr>
            <a:xfrm>
              <a:off x="0" y="4822190"/>
              <a:ext cx="2035810" cy="2035809"/>
            </a:xfrm>
            <a:custGeom>
              <a:rect b="b" l="l" r="r" t="t"/>
              <a:pathLst>
                <a:path extrusionOk="0" h="2035809" w="2035810">
                  <a:moveTo>
                    <a:pt x="0" y="0"/>
                  </a:moveTo>
                  <a:lnTo>
                    <a:pt x="0" y="33019"/>
                  </a:lnTo>
                  <a:lnTo>
                    <a:pt x="2002790" y="2035810"/>
                  </a:lnTo>
                  <a:lnTo>
                    <a:pt x="2035810" y="2035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a1e6feca6d_0_301"/>
            <p:cNvSpPr/>
            <p:nvPr/>
          </p:nvSpPr>
          <p:spPr>
            <a:xfrm>
              <a:off x="0" y="4791709"/>
              <a:ext cx="2066289" cy="2066290"/>
            </a:xfrm>
            <a:custGeom>
              <a:rect b="b" l="l" r="r" t="t"/>
              <a:pathLst>
                <a:path extrusionOk="0" h="2066290" w="2066289">
                  <a:moveTo>
                    <a:pt x="0" y="0"/>
                  </a:moveTo>
                  <a:lnTo>
                    <a:pt x="0" y="30480"/>
                  </a:lnTo>
                  <a:lnTo>
                    <a:pt x="2035809" y="2066289"/>
                  </a:lnTo>
                  <a:lnTo>
                    <a:pt x="2066289" y="2066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a1e6feca6d_0_301"/>
            <p:cNvSpPr/>
            <p:nvPr/>
          </p:nvSpPr>
          <p:spPr>
            <a:xfrm>
              <a:off x="0" y="4761229"/>
              <a:ext cx="2096770" cy="2096770"/>
            </a:xfrm>
            <a:custGeom>
              <a:rect b="b" l="l" r="r" t="t"/>
              <a:pathLst>
                <a:path extrusionOk="0" h="2096770" w="2096770">
                  <a:moveTo>
                    <a:pt x="0" y="0"/>
                  </a:moveTo>
                  <a:lnTo>
                    <a:pt x="0" y="30480"/>
                  </a:lnTo>
                  <a:lnTo>
                    <a:pt x="2066289" y="2096770"/>
                  </a:lnTo>
                  <a:lnTo>
                    <a:pt x="2096770" y="2096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a1e6feca6d_0_301"/>
            <p:cNvSpPr/>
            <p:nvPr/>
          </p:nvSpPr>
          <p:spPr>
            <a:xfrm>
              <a:off x="0" y="4728209"/>
              <a:ext cx="2129790" cy="2129790"/>
            </a:xfrm>
            <a:custGeom>
              <a:rect b="b" l="l" r="r" t="t"/>
              <a:pathLst>
                <a:path extrusionOk="0" h="2129790" w="2129790">
                  <a:moveTo>
                    <a:pt x="0" y="0"/>
                  </a:moveTo>
                  <a:lnTo>
                    <a:pt x="0" y="33019"/>
                  </a:lnTo>
                  <a:lnTo>
                    <a:pt x="2096770" y="2129790"/>
                  </a:lnTo>
                  <a:lnTo>
                    <a:pt x="2129790" y="2129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C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a1e6feca6d_0_301"/>
            <p:cNvSpPr/>
            <p:nvPr/>
          </p:nvSpPr>
          <p:spPr>
            <a:xfrm>
              <a:off x="0" y="4697729"/>
              <a:ext cx="2160270" cy="2160270"/>
            </a:xfrm>
            <a:custGeom>
              <a:rect b="b" l="l" r="r" t="t"/>
              <a:pathLst>
                <a:path extrusionOk="0" h="2160270" w="2160270">
                  <a:moveTo>
                    <a:pt x="0" y="0"/>
                  </a:moveTo>
                  <a:lnTo>
                    <a:pt x="0" y="30479"/>
                  </a:lnTo>
                  <a:lnTo>
                    <a:pt x="2129790" y="2160270"/>
                  </a:lnTo>
                  <a:lnTo>
                    <a:pt x="2160270" y="2160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B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a1e6feca6d_0_301"/>
            <p:cNvSpPr/>
            <p:nvPr/>
          </p:nvSpPr>
          <p:spPr>
            <a:xfrm>
              <a:off x="0" y="4667250"/>
              <a:ext cx="2190750" cy="2190750"/>
            </a:xfrm>
            <a:custGeom>
              <a:rect b="b" l="l" r="r" t="t"/>
              <a:pathLst>
                <a:path extrusionOk="0" h="2190750" w="2190750">
                  <a:moveTo>
                    <a:pt x="0" y="0"/>
                  </a:moveTo>
                  <a:lnTo>
                    <a:pt x="0" y="30479"/>
                  </a:lnTo>
                  <a:lnTo>
                    <a:pt x="2160270" y="2190750"/>
                  </a:lnTo>
                  <a:lnTo>
                    <a:pt x="2190750" y="2190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a1e6feca6d_0_301"/>
            <p:cNvSpPr/>
            <p:nvPr/>
          </p:nvSpPr>
          <p:spPr>
            <a:xfrm>
              <a:off x="0" y="4635500"/>
              <a:ext cx="2222500" cy="2222500"/>
            </a:xfrm>
            <a:custGeom>
              <a:rect b="b" l="l" r="r" t="t"/>
              <a:pathLst>
                <a:path extrusionOk="0" h="2222500" w="2222500">
                  <a:moveTo>
                    <a:pt x="0" y="0"/>
                  </a:moveTo>
                  <a:lnTo>
                    <a:pt x="0" y="31749"/>
                  </a:lnTo>
                  <a:lnTo>
                    <a:pt x="2190750" y="2222500"/>
                  </a:lnTo>
                  <a:lnTo>
                    <a:pt x="2222500" y="2222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a1e6feca6d_0_301"/>
            <p:cNvSpPr/>
            <p:nvPr/>
          </p:nvSpPr>
          <p:spPr>
            <a:xfrm>
              <a:off x="0" y="4603750"/>
              <a:ext cx="2254250" cy="2254250"/>
            </a:xfrm>
            <a:custGeom>
              <a:rect b="b" l="l" r="r" t="t"/>
              <a:pathLst>
                <a:path extrusionOk="0" h="2254250" w="2254250">
                  <a:moveTo>
                    <a:pt x="0" y="0"/>
                  </a:moveTo>
                  <a:lnTo>
                    <a:pt x="0" y="31750"/>
                  </a:lnTo>
                  <a:lnTo>
                    <a:pt x="2222500" y="2254250"/>
                  </a:lnTo>
                  <a:lnTo>
                    <a:pt x="2254250" y="2254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a1e6feca6d_0_301"/>
            <p:cNvSpPr/>
            <p:nvPr/>
          </p:nvSpPr>
          <p:spPr>
            <a:xfrm>
              <a:off x="0" y="4573270"/>
              <a:ext cx="2284730" cy="2284729"/>
            </a:xfrm>
            <a:custGeom>
              <a:rect b="b" l="l" r="r" t="t"/>
              <a:pathLst>
                <a:path extrusionOk="0" h="2284729" w="2284730">
                  <a:moveTo>
                    <a:pt x="0" y="0"/>
                  </a:moveTo>
                  <a:lnTo>
                    <a:pt x="0" y="30479"/>
                  </a:lnTo>
                  <a:lnTo>
                    <a:pt x="2254250" y="2284730"/>
                  </a:lnTo>
                  <a:lnTo>
                    <a:pt x="2284730" y="2284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a1e6feca6d_0_301"/>
            <p:cNvSpPr/>
            <p:nvPr/>
          </p:nvSpPr>
          <p:spPr>
            <a:xfrm>
              <a:off x="0" y="4541520"/>
              <a:ext cx="2316480" cy="2316479"/>
            </a:xfrm>
            <a:custGeom>
              <a:rect b="b" l="l" r="r" t="t"/>
              <a:pathLst>
                <a:path extrusionOk="0" h="2316479" w="2316480">
                  <a:moveTo>
                    <a:pt x="0" y="0"/>
                  </a:moveTo>
                  <a:lnTo>
                    <a:pt x="0" y="31750"/>
                  </a:lnTo>
                  <a:lnTo>
                    <a:pt x="2284730" y="2316480"/>
                  </a:lnTo>
                  <a:lnTo>
                    <a:pt x="2316480" y="2316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a1e6feca6d_0_301"/>
            <p:cNvSpPr/>
            <p:nvPr/>
          </p:nvSpPr>
          <p:spPr>
            <a:xfrm>
              <a:off x="0" y="4509770"/>
              <a:ext cx="2348230" cy="2348229"/>
            </a:xfrm>
            <a:custGeom>
              <a:rect b="b" l="l" r="r" t="t"/>
              <a:pathLst>
                <a:path extrusionOk="0" h="2348229" w="2348230">
                  <a:moveTo>
                    <a:pt x="0" y="0"/>
                  </a:moveTo>
                  <a:lnTo>
                    <a:pt x="0" y="31750"/>
                  </a:lnTo>
                  <a:lnTo>
                    <a:pt x="2316479" y="2348229"/>
                  </a:lnTo>
                  <a:lnTo>
                    <a:pt x="2348230" y="2348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a1e6feca6d_0_301"/>
            <p:cNvSpPr/>
            <p:nvPr/>
          </p:nvSpPr>
          <p:spPr>
            <a:xfrm>
              <a:off x="0" y="4479290"/>
              <a:ext cx="2378710" cy="2378709"/>
            </a:xfrm>
            <a:custGeom>
              <a:rect b="b" l="l" r="r" t="t"/>
              <a:pathLst>
                <a:path extrusionOk="0" h="2378709" w="2378710">
                  <a:moveTo>
                    <a:pt x="0" y="0"/>
                  </a:moveTo>
                  <a:lnTo>
                    <a:pt x="0" y="30480"/>
                  </a:lnTo>
                  <a:lnTo>
                    <a:pt x="2348229" y="2378710"/>
                  </a:lnTo>
                  <a:lnTo>
                    <a:pt x="2378710" y="2378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a1e6feca6d_0_301"/>
            <p:cNvSpPr/>
            <p:nvPr/>
          </p:nvSpPr>
          <p:spPr>
            <a:xfrm>
              <a:off x="0" y="4446270"/>
              <a:ext cx="2411730" cy="2411729"/>
            </a:xfrm>
            <a:custGeom>
              <a:rect b="b" l="l" r="r" t="t"/>
              <a:pathLst>
                <a:path extrusionOk="0" h="2411729" w="2411730">
                  <a:moveTo>
                    <a:pt x="0" y="0"/>
                  </a:moveTo>
                  <a:lnTo>
                    <a:pt x="0" y="33020"/>
                  </a:lnTo>
                  <a:lnTo>
                    <a:pt x="2378710" y="2411730"/>
                  </a:lnTo>
                  <a:lnTo>
                    <a:pt x="2411730" y="2411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a1e6feca6d_0_301"/>
            <p:cNvSpPr/>
            <p:nvPr/>
          </p:nvSpPr>
          <p:spPr>
            <a:xfrm>
              <a:off x="0" y="4415790"/>
              <a:ext cx="2442210" cy="2442209"/>
            </a:xfrm>
            <a:custGeom>
              <a:rect b="b" l="l" r="r" t="t"/>
              <a:pathLst>
                <a:path extrusionOk="0" h="2442209" w="2442210">
                  <a:moveTo>
                    <a:pt x="0" y="0"/>
                  </a:moveTo>
                  <a:lnTo>
                    <a:pt x="0" y="30480"/>
                  </a:lnTo>
                  <a:lnTo>
                    <a:pt x="2411730" y="2442210"/>
                  </a:lnTo>
                  <a:lnTo>
                    <a:pt x="2442210" y="2442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a1e6feca6d_0_301"/>
            <p:cNvSpPr/>
            <p:nvPr/>
          </p:nvSpPr>
          <p:spPr>
            <a:xfrm>
              <a:off x="0" y="4385309"/>
              <a:ext cx="2472690" cy="2472690"/>
            </a:xfrm>
            <a:custGeom>
              <a:rect b="b" l="l" r="r" t="t"/>
              <a:pathLst>
                <a:path extrusionOk="0" h="2472690" w="2472690">
                  <a:moveTo>
                    <a:pt x="0" y="0"/>
                  </a:moveTo>
                  <a:lnTo>
                    <a:pt x="0" y="30479"/>
                  </a:lnTo>
                  <a:lnTo>
                    <a:pt x="2442210" y="2472689"/>
                  </a:lnTo>
                  <a:lnTo>
                    <a:pt x="2472690" y="2472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a1e6feca6d_0_301"/>
            <p:cNvSpPr/>
            <p:nvPr/>
          </p:nvSpPr>
          <p:spPr>
            <a:xfrm>
              <a:off x="0" y="4353559"/>
              <a:ext cx="2504440" cy="2504440"/>
            </a:xfrm>
            <a:custGeom>
              <a:rect b="b" l="l" r="r" t="t"/>
              <a:pathLst>
                <a:path extrusionOk="0" h="2504440" w="2504440">
                  <a:moveTo>
                    <a:pt x="0" y="0"/>
                  </a:moveTo>
                  <a:lnTo>
                    <a:pt x="0" y="31750"/>
                  </a:lnTo>
                  <a:lnTo>
                    <a:pt x="2472690" y="2504440"/>
                  </a:lnTo>
                  <a:lnTo>
                    <a:pt x="2504440" y="250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a1e6feca6d_0_301"/>
            <p:cNvSpPr/>
            <p:nvPr/>
          </p:nvSpPr>
          <p:spPr>
            <a:xfrm>
              <a:off x="0" y="4321809"/>
              <a:ext cx="2536190" cy="2536190"/>
            </a:xfrm>
            <a:custGeom>
              <a:rect b="b" l="l" r="r" t="t"/>
              <a:pathLst>
                <a:path extrusionOk="0" h="2536190" w="2536190">
                  <a:moveTo>
                    <a:pt x="0" y="0"/>
                  </a:moveTo>
                  <a:lnTo>
                    <a:pt x="0" y="31749"/>
                  </a:lnTo>
                  <a:lnTo>
                    <a:pt x="2504440" y="2536189"/>
                  </a:lnTo>
                  <a:lnTo>
                    <a:pt x="2536189" y="2536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a1e6feca6d_0_301"/>
            <p:cNvSpPr/>
            <p:nvPr/>
          </p:nvSpPr>
          <p:spPr>
            <a:xfrm>
              <a:off x="0" y="4291329"/>
              <a:ext cx="2566670" cy="2566670"/>
            </a:xfrm>
            <a:custGeom>
              <a:rect b="b" l="l" r="r" t="t"/>
              <a:pathLst>
                <a:path extrusionOk="0" h="2566670" w="2566670">
                  <a:moveTo>
                    <a:pt x="0" y="0"/>
                  </a:moveTo>
                  <a:lnTo>
                    <a:pt x="0" y="30479"/>
                  </a:lnTo>
                  <a:lnTo>
                    <a:pt x="2536190" y="2566670"/>
                  </a:lnTo>
                  <a:lnTo>
                    <a:pt x="2566670" y="256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a1e6feca6d_0_301"/>
            <p:cNvSpPr/>
            <p:nvPr/>
          </p:nvSpPr>
          <p:spPr>
            <a:xfrm>
              <a:off x="0" y="4258309"/>
              <a:ext cx="2599690" cy="2599690"/>
            </a:xfrm>
            <a:custGeom>
              <a:rect b="b" l="l" r="r" t="t"/>
              <a:pathLst>
                <a:path extrusionOk="0" h="2599690" w="2599690">
                  <a:moveTo>
                    <a:pt x="0" y="0"/>
                  </a:moveTo>
                  <a:lnTo>
                    <a:pt x="0" y="33019"/>
                  </a:lnTo>
                  <a:lnTo>
                    <a:pt x="2566670" y="2599689"/>
                  </a:lnTo>
                  <a:lnTo>
                    <a:pt x="2599690" y="2599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a1e6feca6d_0_301"/>
            <p:cNvSpPr/>
            <p:nvPr/>
          </p:nvSpPr>
          <p:spPr>
            <a:xfrm>
              <a:off x="0" y="4227829"/>
              <a:ext cx="2630170" cy="2630170"/>
            </a:xfrm>
            <a:custGeom>
              <a:rect b="b" l="l" r="r" t="t"/>
              <a:pathLst>
                <a:path extrusionOk="0" h="2630170" w="2630170">
                  <a:moveTo>
                    <a:pt x="0" y="0"/>
                  </a:moveTo>
                  <a:lnTo>
                    <a:pt x="0" y="30480"/>
                  </a:lnTo>
                  <a:lnTo>
                    <a:pt x="2599690" y="2630170"/>
                  </a:lnTo>
                  <a:lnTo>
                    <a:pt x="2630170" y="2630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C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a1e6feca6d_0_301"/>
            <p:cNvSpPr/>
            <p:nvPr/>
          </p:nvSpPr>
          <p:spPr>
            <a:xfrm>
              <a:off x="0" y="4197350"/>
              <a:ext cx="2660650" cy="2660650"/>
            </a:xfrm>
            <a:custGeom>
              <a:rect b="b" l="l" r="r" t="t"/>
              <a:pathLst>
                <a:path extrusionOk="0" h="2660650" w="2660650">
                  <a:moveTo>
                    <a:pt x="0" y="0"/>
                  </a:moveTo>
                  <a:lnTo>
                    <a:pt x="0" y="30479"/>
                  </a:lnTo>
                  <a:lnTo>
                    <a:pt x="2630170" y="2660650"/>
                  </a:lnTo>
                  <a:lnTo>
                    <a:pt x="2660650" y="2660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a1e6feca6d_0_301"/>
            <p:cNvSpPr/>
            <p:nvPr/>
          </p:nvSpPr>
          <p:spPr>
            <a:xfrm>
              <a:off x="0" y="4165600"/>
              <a:ext cx="2692400" cy="2692400"/>
            </a:xfrm>
            <a:custGeom>
              <a:rect b="b" l="l" r="r" t="t"/>
              <a:pathLst>
                <a:path extrusionOk="0" h="2692400" w="2692400">
                  <a:moveTo>
                    <a:pt x="0" y="0"/>
                  </a:moveTo>
                  <a:lnTo>
                    <a:pt x="0" y="31750"/>
                  </a:lnTo>
                  <a:lnTo>
                    <a:pt x="2660650" y="2692400"/>
                  </a:lnTo>
                  <a:lnTo>
                    <a:pt x="2692400" y="269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a1e6feca6d_0_301"/>
            <p:cNvSpPr/>
            <p:nvPr/>
          </p:nvSpPr>
          <p:spPr>
            <a:xfrm>
              <a:off x="0" y="4133850"/>
              <a:ext cx="2724150" cy="2724150"/>
            </a:xfrm>
            <a:custGeom>
              <a:rect b="b" l="l" r="r" t="t"/>
              <a:pathLst>
                <a:path extrusionOk="0" h="2724150" w="2724150">
                  <a:moveTo>
                    <a:pt x="0" y="0"/>
                  </a:moveTo>
                  <a:lnTo>
                    <a:pt x="0" y="31750"/>
                  </a:lnTo>
                  <a:lnTo>
                    <a:pt x="2692400" y="2724150"/>
                  </a:lnTo>
                  <a:lnTo>
                    <a:pt x="2724150" y="272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9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a1e6feca6d_0_301"/>
            <p:cNvSpPr/>
            <p:nvPr/>
          </p:nvSpPr>
          <p:spPr>
            <a:xfrm>
              <a:off x="0" y="4103370"/>
              <a:ext cx="2754630" cy="2754629"/>
            </a:xfrm>
            <a:custGeom>
              <a:rect b="b" l="l" r="r" t="t"/>
              <a:pathLst>
                <a:path extrusionOk="0" h="2754629" w="2754630">
                  <a:moveTo>
                    <a:pt x="0" y="0"/>
                  </a:moveTo>
                  <a:lnTo>
                    <a:pt x="0" y="30479"/>
                  </a:lnTo>
                  <a:lnTo>
                    <a:pt x="2724150" y="2754629"/>
                  </a:lnTo>
                  <a:lnTo>
                    <a:pt x="2754630" y="2754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a1e6feca6d_0_301"/>
            <p:cNvSpPr/>
            <p:nvPr/>
          </p:nvSpPr>
          <p:spPr>
            <a:xfrm>
              <a:off x="0" y="4070350"/>
              <a:ext cx="2787650" cy="2787650"/>
            </a:xfrm>
            <a:custGeom>
              <a:rect b="b" l="l" r="r" t="t"/>
              <a:pathLst>
                <a:path extrusionOk="0" h="2787650" w="2787650">
                  <a:moveTo>
                    <a:pt x="0" y="0"/>
                  </a:moveTo>
                  <a:lnTo>
                    <a:pt x="0" y="33019"/>
                  </a:lnTo>
                  <a:lnTo>
                    <a:pt x="2754630" y="2787650"/>
                  </a:lnTo>
                  <a:lnTo>
                    <a:pt x="2787650" y="2787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a1e6feca6d_0_301"/>
            <p:cNvSpPr/>
            <p:nvPr/>
          </p:nvSpPr>
          <p:spPr>
            <a:xfrm>
              <a:off x="0" y="4039870"/>
              <a:ext cx="2818130" cy="2818129"/>
            </a:xfrm>
            <a:custGeom>
              <a:rect b="b" l="l" r="r" t="t"/>
              <a:pathLst>
                <a:path extrusionOk="0" h="2818129" w="2818130">
                  <a:moveTo>
                    <a:pt x="0" y="0"/>
                  </a:moveTo>
                  <a:lnTo>
                    <a:pt x="0" y="30479"/>
                  </a:lnTo>
                  <a:lnTo>
                    <a:pt x="2787650" y="2818129"/>
                  </a:lnTo>
                  <a:lnTo>
                    <a:pt x="2818130" y="2818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a1e6feca6d_0_301"/>
            <p:cNvSpPr/>
            <p:nvPr/>
          </p:nvSpPr>
          <p:spPr>
            <a:xfrm>
              <a:off x="0" y="4009390"/>
              <a:ext cx="2848610" cy="2848609"/>
            </a:xfrm>
            <a:custGeom>
              <a:rect b="b" l="l" r="r" t="t"/>
              <a:pathLst>
                <a:path extrusionOk="0" h="2848609" w="2848610">
                  <a:moveTo>
                    <a:pt x="0" y="0"/>
                  </a:moveTo>
                  <a:lnTo>
                    <a:pt x="0" y="30479"/>
                  </a:lnTo>
                  <a:lnTo>
                    <a:pt x="2818130" y="2848610"/>
                  </a:lnTo>
                  <a:lnTo>
                    <a:pt x="2848610" y="2848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a1e6feca6d_0_301"/>
            <p:cNvSpPr/>
            <p:nvPr/>
          </p:nvSpPr>
          <p:spPr>
            <a:xfrm>
              <a:off x="0" y="3977640"/>
              <a:ext cx="2880360" cy="2880359"/>
            </a:xfrm>
            <a:custGeom>
              <a:rect b="b" l="l" r="r" t="t"/>
              <a:pathLst>
                <a:path extrusionOk="0" h="2880359" w="2880360">
                  <a:moveTo>
                    <a:pt x="0" y="0"/>
                  </a:moveTo>
                  <a:lnTo>
                    <a:pt x="0" y="31749"/>
                  </a:lnTo>
                  <a:lnTo>
                    <a:pt x="2848610" y="2880359"/>
                  </a:lnTo>
                  <a:lnTo>
                    <a:pt x="2880360" y="2880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a1e6feca6d_0_301"/>
            <p:cNvSpPr/>
            <p:nvPr/>
          </p:nvSpPr>
          <p:spPr>
            <a:xfrm>
              <a:off x="0" y="3945890"/>
              <a:ext cx="2912110" cy="2912109"/>
            </a:xfrm>
            <a:custGeom>
              <a:rect b="b" l="l" r="r" t="t"/>
              <a:pathLst>
                <a:path extrusionOk="0" h="2912109" w="2912110">
                  <a:moveTo>
                    <a:pt x="0" y="0"/>
                  </a:moveTo>
                  <a:lnTo>
                    <a:pt x="0" y="31749"/>
                  </a:lnTo>
                  <a:lnTo>
                    <a:pt x="2880360" y="2912109"/>
                  </a:lnTo>
                  <a:lnTo>
                    <a:pt x="2912110" y="291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a1e6feca6d_0_301"/>
            <p:cNvSpPr/>
            <p:nvPr/>
          </p:nvSpPr>
          <p:spPr>
            <a:xfrm>
              <a:off x="0" y="3915409"/>
              <a:ext cx="2942590" cy="2942590"/>
            </a:xfrm>
            <a:custGeom>
              <a:rect b="b" l="l" r="r" t="t"/>
              <a:pathLst>
                <a:path extrusionOk="0" h="2942590" w="2942590">
                  <a:moveTo>
                    <a:pt x="0" y="0"/>
                  </a:moveTo>
                  <a:lnTo>
                    <a:pt x="0" y="30479"/>
                  </a:lnTo>
                  <a:lnTo>
                    <a:pt x="2912110" y="2942589"/>
                  </a:lnTo>
                  <a:lnTo>
                    <a:pt x="2942590" y="294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a1e6feca6d_0_301"/>
            <p:cNvSpPr/>
            <p:nvPr/>
          </p:nvSpPr>
          <p:spPr>
            <a:xfrm>
              <a:off x="0" y="3883659"/>
              <a:ext cx="2974340" cy="2974340"/>
            </a:xfrm>
            <a:custGeom>
              <a:rect b="b" l="l" r="r" t="t"/>
              <a:pathLst>
                <a:path extrusionOk="0" h="2974340" w="2974340">
                  <a:moveTo>
                    <a:pt x="0" y="0"/>
                  </a:moveTo>
                  <a:lnTo>
                    <a:pt x="0" y="31749"/>
                  </a:lnTo>
                  <a:lnTo>
                    <a:pt x="2942590" y="2974340"/>
                  </a:lnTo>
                  <a:lnTo>
                    <a:pt x="2974340" y="2974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a1e6feca6d_0_301"/>
            <p:cNvSpPr/>
            <p:nvPr/>
          </p:nvSpPr>
          <p:spPr>
            <a:xfrm>
              <a:off x="0" y="3851909"/>
              <a:ext cx="3006090" cy="3006090"/>
            </a:xfrm>
            <a:custGeom>
              <a:rect b="b" l="l" r="r" t="t"/>
              <a:pathLst>
                <a:path extrusionOk="0" h="3006090" w="3006090">
                  <a:moveTo>
                    <a:pt x="0" y="0"/>
                  </a:moveTo>
                  <a:lnTo>
                    <a:pt x="0" y="31749"/>
                  </a:lnTo>
                  <a:lnTo>
                    <a:pt x="2974340" y="3006090"/>
                  </a:lnTo>
                  <a:lnTo>
                    <a:pt x="3006090" y="3006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a1e6feca6d_0_301"/>
            <p:cNvSpPr/>
            <p:nvPr/>
          </p:nvSpPr>
          <p:spPr>
            <a:xfrm>
              <a:off x="0" y="3821429"/>
              <a:ext cx="3036570" cy="3036570"/>
            </a:xfrm>
            <a:custGeom>
              <a:rect b="b" l="l" r="r" t="t"/>
              <a:pathLst>
                <a:path extrusionOk="0" h="3036570" w="3036570">
                  <a:moveTo>
                    <a:pt x="0" y="0"/>
                  </a:moveTo>
                  <a:lnTo>
                    <a:pt x="0" y="30479"/>
                  </a:lnTo>
                  <a:lnTo>
                    <a:pt x="3006090" y="3036570"/>
                  </a:lnTo>
                  <a:lnTo>
                    <a:pt x="3036570" y="3036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a1e6feca6d_0_301"/>
            <p:cNvSpPr/>
            <p:nvPr/>
          </p:nvSpPr>
          <p:spPr>
            <a:xfrm>
              <a:off x="0" y="3788409"/>
              <a:ext cx="3069590" cy="3069590"/>
            </a:xfrm>
            <a:custGeom>
              <a:rect b="b" l="l" r="r" t="t"/>
              <a:pathLst>
                <a:path extrusionOk="0" h="3069590" w="3069590">
                  <a:moveTo>
                    <a:pt x="0" y="0"/>
                  </a:moveTo>
                  <a:lnTo>
                    <a:pt x="0" y="33019"/>
                  </a:lnTo>
                  <a:lnTo>
                    <a:pt x="3036570" y="3069589"/>
                  </a:lnTo>
                  <a:lnTo>
                    <a:pt x="3069590" y="3069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a1e6feca6d_0_301"/>
            <p:cNvSpPr/>
            <p:nvPr/>
          </p:nvSpPr>
          <p:spPr>
            <a:xfrm>
              <a:off x="0" y="3757929"/>
              <a:ext cx="3100070" cy="3100070"/>
            </a:xfrm>
            <a:custGeom>
              <a:rect b="b" l="l" r="r" t="t"/>
              <a:pathLst>
                <a:path extrusionOk="0" h="3100070" w="3100070">
                  <a:moveTo>
                    <a:pt x="0" y="0"/>
                  </a:moveTo>
                  <a:lnTo>
                    <a:pt x="0" y="30479"/>
                  </a:lnTo>
                  <a:lnTo>
                    <a:pt x="3069590" y="3100070"/>
                  </a:lnTo>
                  <a:lnTo>
                    <a:pt x="3100070" y="310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a1e6feca6d_0_301"/>
            <p:cNvSpPr/>
            <p:nvPr/>
          </p:nvSpPr>
          <p:spPr>
            <a:xfrm>
              <a:off x="0" y="3727450"/>
              <a:ext cx="3130550" cy="3130550"/>
            </a:xfrm>
            <a:custGeom>
              <a:rect b="b" l="l" r="r" t="t"/>
              <a:pathLst>
                <a:path extrusionOk="0" h="3130550" w="3130550">
                  <a:moveTo>
                    <a:pt x="0" y="0"/>
                  </a:moveTo>
                  <a:lnTo>
                    <a:pt x="0" y="30479"/>
                  </a:lnTo>
                  <a:lnTo>
                    <a:pt x="3100070" y="3130550"/>
                  </a:lnTo>
                  <a:lnTo>
                    <a:pt x="3130550" y="3130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a1e6feca6d_0_301"/>
            <p:cNvSpPr/>
            <p:nvPr/>
          </p:nvSpPr>
          <p:spPr>
            <a:xfrm>
              <a:off x="0" y="3696970"/>
              <a:ext cx="3161030" cy="3161029"/>
            </a:xfrm>
            <a:custGeom>
              <a:rect b="b" l="l" r="r" t="t"/>
              <a:pathLst>
                <a:path extrusionOk="0" h="3161029" w="3161030">
                  <a:moveTo>
                    <a:pt x="0" y="0"/>
                  </a:moveTo>
                  <a:lnTo>
                    <a:pt x="0" y="30479"/>
                  </a:lnTo>
                  <a:lnTo>
                    <a:pt x="3130550" y="3161030"/>
                  </a:lnTo>
                  <a:lnTo>
                    <a:pt x="3161030" y="3161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a1e6feca6d_0_301"/>
            <p:cNvSpPr/>
            <p:nvPr/>
          </p:nvSpPr>
          <p:spPr>
            <a:xfrm>
              <a:off x="0" y="3663950"/>
              <a:ext cx="3194050" cy="3194050"/>
            </a:xfrm>
            <a:custGeom>
              <a:rect b="b" l="l" r="r" t="t"/>
              <a:pathLst>
                <a:path extrusionOk="0" h="3194050" w="3194050">
                  <a:moveTo>
                    <a:pt x="0" y="0"/>
                  </a:moveTo>
                  <a:lnTo>
                    <a:pt x="0" y="33019"/>
                  </a:lnTo>
                  <a:lnTo>
                    <a:pt x="3161030" y="3194050"/>
                  </a:lnTo>
                  <a:lnTo>
                    <a:pt x="3194050" y="3194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a1e6feca6d_0_301"/>
            <p:cNvSpPr/>
            <p:nvPr/>
          </p:nvSpPr>
          <p:spPr>
            <a:xfrm>
              <a:off x="0" y="3633470"/>
              <a:ext cx="3224530" cy="3224529"/>
            </a:xfrm>
            <a:custGeom>
              <a:rect b="b" l="l" r="r" t="t"/>
              <a:pathLst>
                <a:path extrusionOk="0" h="3224529" w="3224530">
                  <a:moveTo>
                    <a:pt x="0" y="0"/>
                  </a:moveTo>
                  <a:lnTo>
                    <a:pt x="0" y="30479"/>
                  </a:lnTo>
                  <a:lnTo>
                    <a:pt x="3194050" y="3224530"/>
                  </a:lnTo>
                  <a:lnTo>
                    <a:pt x="3224530" y="3224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a1e6feca6d_0_301"/>
            <p:cNvSpPr/>
            <p:nvPr/>
          </p:nvSpPr>
          <p:spPr>
            <a:xfrm>
              <a:off x="0" y="3602990"/>
              <a:ext cx="3255010" cy="3255009"/>
            </a:xfrm>
            <a:custGeom>
              <a:rect b="b" l="l" r="r" t="t"/>
              <a:pathLst>
                <a:path extrusionOk="0" h="3255009" w="3255010">
                  <a:moveTo>
                    <a:pt x="0" y="0"/>
                  </a:moveTo>
                  <a:lnTo>
                    <a:pt x="0" y="30479"/>
                  </a:lnTo>
                  <a:lnTo>
                    <a:pt x="3224530" y="3255009"/>
                  </a:lnTo>
                  <a:lnTo>
                    <a:pt x="3255009" y="3255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a1e6feca6d_0_301"/>
            <p:cNvSpPr/>
            <p:nvPr/>
          </p:nvSpPr>
          <p:spPr>
            <a:xfrm>
              <a:off x="0" y="3569970"/>
              <a:ext cx="3288029" cy="3288029"/>
            </a:xfrm>
            <a:custGeom>
              <a:rect b="b" l="l" r="r" t="t"/>
              <a:pathLst>
                <a:path extrusionOk="0" h="3288029" w="3288029">
                  <a:moveTo>
                    <a:pt x="0" y="0"/>
                  </a:moveTo>
                  <a:lnTo>
                    <a:pt x="0" y="33020"/>
                  </a:lnTo>
                  <a:lnTo>
                    <a:pt x="3255010" y="3288030"/>
                  </a:lnTo>
                  <a:lnTo>
                    <a:pt x="3288030" y="3288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a1e6feca6d_0_301"/>
            <p:cNvSpPr/>
            <p:nvPr/>
          </p:nvSpPr>
          <p:spPr>
            <a:xfrm>
              <a:off x="0" y="3539490"/>
              <a:ext cx="3318510" cy="3318509"/>
            </a:xfrm>
            <a:custGeom>
              <a:rect b="b" l="l" r="r" t="t"/>
              <a:pathLst>
                <a:path extrusionOk="0" h="3318509" w="3318510">
                  <a:moveTo>
                    <a:pt x="0" y="0"/>
                  </a:moveTo>
                  <a:lnTo>
                    <a:pt x="0" y="30479"/>
                  </a:lnTo>
                  <a:lnTo>
                    <a:pt x="3288029" y="3318509"/>
                  </a:lnTo>
                  <a:lnTo>
                    <a:pt x="3318509" y="3318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a1e6feca6d_0_301"/>
            <p:cNvSpPr/>
            <p:nvPr/>
          </p:nvSpPr>
          <p:spPr>
            <a:xfrm>
              <a:off x="0" y="3509009"/>
              <a:ext cx="3348990" cy="3348990"/>
            </a:xfrm>
            <a:custGeom>
              <a:rect b="b" l="l" r="r" t="t"/>
              <a:pathLst>
                <a:path extrusionOk="0" h="3348990" w="3348990">
                  <a:moveTo>
                    <a:pt x="0" y="0"/>
                  </a:moveTo>
                  <a:lnTo>
                    <a:pt x="0" y="30479"/>
                  </a:lnTo>
                  <a:lnTo>
                    <a:pt x="3318510" y="3348989"/>
                  </a:lnTo>
                  <a:lnTo>
                    <a:pt x="3348990" y="334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a1e6feca6d_0_301"/>
            <p:cNvSpPr/>
            <p:nvPr/>
          </p:nvSpPr>
          <p:spPr>
            <a:xfrm>
              <a:off x="0" y="3475990"/>
              <a:ext cx="3382010" cy="3382009"/>
            </a:xfrm>
            <a:custGeom>
              <a:rect b="b" l="l" r="r" t="t"/>
              <a:pathLst>
                <a:path extrusionOk="0" h="3382009" w="3382010">
                  <a:moveTo>
                    <a:pt x="0" y="0"/>
                  </a:moveTo>
                  <a:lnTo>
                    <a:pt x="0" y="33019"/>
                  </a:lnTo>
                  <a:lnTo>
                    <a:pt x="3348990" y="3382009"/>
                  </a:lnTo>
                  <a:lnTo>
                    <a:pt x="3382009" y="338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a1e6feca6d_0_301"/>
            <p:cNvSpPr/>
            <p:nvPr/>
          </p:nvSpPr>
          <p:spPr>
            <a:xfrm>
              <a:off x="0" y="3445509"/>
              <a:ext cx="3412490" cy="3412490"/>
            </a:xfrm>
            <a:custGeom>
              <a:rect b="b" l="l" r="r" t="t"/>
              <a:pathLst>
                <a:path extrusionOk="0" h="3412490" w="3412490">
                  <a:moveTo>
                    <a:pt x="0" y="0"/>
                  </a:moveTo>
                  <a:lnTo>
                    <a:pt x="0" y="30480"/>
                  </a:lnTo>
                  <a:lnTo>
                    <a:pt x="3382010" y="3412490"/>
                  </a:lnTo>
                  <a:lnTo>
                    <a:pt x="3412490" y="3412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a1e6feca6d_0_301"/>
            <p:cNvSpPr/>
            <p:nvPr/>
          </p:nvSpPr>
          <p:spPr>
            <a:xfrm>
              <a:off x="0" y="3415029"/>
              <a:ext cx="3442970" cy="3442970"/>
            </a:xfrm>
            <a:custGeom>
              <a:rect b="b" l="l" r="r" t="t"/>
              <a:pathLst>
                <a:path extrusionOk="0" h="3442970" w="3442970">
                  <a:moveTo>
                    <a:pt x="0" y="0"/>
                  </a:moveTo>
                  <a:lnTo>
                    <a:pt x="0" y="30479"/>
                  </a:lnTo>
                  <a:lnTo>
                    <a:pt x="3412490" y="3442970"/>
                  </a:lnTo>
                  <a:lnTo>
                    <a:pt x="3442970" y="3442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a1e6feca6d_0_301"/>
            <p:cNvSpPr/>
            <p:nvPr/>
          </p:nvSpPr>
          <p:spPr>
            <a:xfrm>
              <a:off x="0" y="3382009"/>
              <a:ext cx="3475990" cy="3475990"/>
            </a:xfrm>
            <a:custGeom>
              <a:rect b="b" l="l" r="r" t="t"/>
              <a:pathLst>
                <a:path extrusionOk="0" h="3475990" w="3475990">
                  <a:moveTo>
                    <a:pt x="0" y="0"/>
                  </a:moveTo>
                  <a:lnTo>
                    <a:pt x="0" y="33019"/>
                  </a:lnTo>
                  <a:lnTo>
                    <a:pt x="3442970" y="3475990"/>
                  </a:lnTo>
                  <a:lnTo>
                    <a:pt x="3475990" y="3475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a1e6feca6d_0_301"/>
            <p:cNvSpPr/>
            <p:nvPr/>
          </p:nvSpPr>
          <p:spPr>
            <a:xfrm>
              <a:off x="0" y="3351529"/>
              <a:ext cx="3506470" cy="3506470"/>
            </a:xfrm>
            <a:custGeom>
              <a:rect b="b" l="l" r="r" t="t"/>
              <a:pathLst>
                <a:path extrusionOk="0" h="3506470" w="3506470">
                  <a:moveTo>
                    <a:pt x="0" y="0"/>
                  </a:moveTo>
                  <a:lnTo>
                    <a:pt x="0" y="30480"/>
                  </a:lnTo>
                  <a:lnTo>
                    <a:pt x="3475990" y="3506470"/>
                  </a:lnTo>
                  <a:lnTo>
                    <a:pt x="3506470" y="3506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a1e6feca6d_0_301"/>
            <p:cNvSpPr/>
            <p:nvPr/>
          </p:nvSpPr>
          <p:spPr>
            <a:xfrm>
              <a:off x="0" y="3321050"/>
              <a:ext cx="3536950" cy="3536950"/>
            </a:xfrm>
            <a:custGeom>
              <a:rect b="b" l="l" r="r" t="t"/>
              <a:pathLst>
                <a:path extrusionOk="0" h="3536950" w="3536950">
                  <a:moveTo>
                    <a:pt x="0" y="0"/>
                  </a:moveTo>
                  <a:lnTo>
                    <a:pt x="0" y="30479"/>
                  </a:lnTo>
                  <a:lnTo>
                    <a:pt x="3506470" y="3536950"/>
                  </a:lnTo>
                  <a:lnTo>
                    <a:pt x="3536950" y="3536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a1e6feca6d_0_301"/>
            <p:cNvSpPr/>
            <p:nvPr/>
          </p:nvSpPr>
          <p:spPr>
            <a:xfrm>
              <a:off x="0" y="3288029"/>
              <a:ext cx="3569970" cy="3569970"/>
            </a:xfrm>
            <a:custGeom>
              <a:rect b="b" l="l" r="r" t="t"/>
              <a:pathLst>
                <a:path extrusionOk="0" h="3569970" w="3569970">
                  <a:moveTo>
                    <a:pt x="0" y="0"/>
                  </a:moveTo>
                  <a:lnTo>
                    <a:pt x="0" y="33020"/>
                  </a:lnTo>
                  <a:lnTo>
                    <a:pt x="3536950" y="3569970"/>
                  </a:lnTo>
                  <a:lnTo>
                    <a:pt x="3569970" y="356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a1e6feca6d_0_301"/>
            <p:cNvSpPr/>
            <p:nvPr/>
          </p:nvSpPr>
          <p:spPr>
            <a:xfrm>
              <a:off x="0" y="3257550"/>
              <a:ext cx="3600450" cy="3600450"/>
            </a:xfrm>
            <a:custGeom>
              <a:rect b="b" l="l" r="r" t="t"/>
              <a:pathLst>
                <a:path extrusionOk="0" h="3600450" w="3600450">
                  <a:moveTo>
                    <a:pt x="0" y="0"/>
                  </a:moveTo>
                  <a:lnTo>
                    <a:pt x="0" y="30479"/>
                  </a:lnTo>
                  <a:lnTo>
                    <a:pt x="3569970" y="3600450"/>
                  </a:lnTo>
                  <a:lnTo>
                    <a:pt x="3600450" y="3600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a1e6feca6d_0_301"/>
            <p:cNvSpPr/>
            <p:nvPr/>
          </p:nvSpPr>
          <p:spPr>
            <a:xfrm>
              <a:off x="0" y="3227070"/>
              <a:ext cx="3630929" cy="3630929"/>
            </a:xfrm>
            <a:custGeom>
              <a:rect b="b" l="l" r="r" t="t"/>
              <a:pathLst>
                <a:path extrusionOk="0" h="3630929" w="3630929">
                  <a:moveTo>
                    <a:pt x="0" y="0"/>
                  </a:moveTo>
                  <a:lnTo>
                    <a:pt x="0" y="30479"/>
                  </a:lnTo>
                  <a:lnTo>
                    <a:pt x="3600450" y="3630929"/>
                  </a:lnTo>
                  <a:lnTo>
                    <a:pt x="3630929" y="3630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a1e6feca6d_0_301"/>
            <p:cNvSpPr/>
            <p:nvPr/>
          </p:nvSpPr>
          <p:spPr>
            <a:xfrm>
              <a:off x="0" y="3195320"/>
              <a:ext cx="3662679" cy="3662679"/>
            </a:xfrm>
            <a:custGeom>
              <a:rect b="b" l="l" r="r" t="t"/>
              <a:pathLst>
                <a:path extrusionOk="0" h="3662679" w="3662679">
                  <a:moveTo>
                    <a:pt x="0" y="0"/>
                  </a:moveTo>
                  <a:lnTo>
                    <a:pt x="0" y="31749"/>
                  </a:lnTo>
                  <a:lnTo>
                    <a:pt x="3630930" y="3662679"/>
                  </a:lnTo>
                  <a:lnTo>
                    <a:pt x="3662680" y="3662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a1e6feca6d_0_301"/>
            <p:cNvSpPr/>
            <p:nvPr/>
          </p:nvSpPr>
          <p:spPr>
            <a:xfrm>
              <a:off x="0" y="3163570"/>
              <a:ext cx="3694429" cy="3694429"/>
            </a:xfrm>
            <a:custGeom>
              <a:rect b="b" l="l" r="r" t="t"/>
              <a:pathLst>
                <a:path extrusionOk="0" h="3694429" w="3694429">
                  <a:moveTo>
                    <a:pt x="0" y="0"/>
                  </a:moveTo>
                  <a:lnTo>
                    <a:pt x="0" y="31750"/>
                  </a:lnTo>
                  <a:lnTo>
                    <a:pt x="3662680" y="3694429"/>
                  </a:lnTo>
                  <a:lnTo>
                    <a:pt x="3694429" y="3694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a1e6feca6d_0_301"/>
            <p:cNvSpPr/>
            <p:nvPr/>
          </p:nvSpPr>
          <p:spPr>
            <a:xfrm>
              <a:off x="0" y="3133089"/>
              <a:ext cx="3724910" cy="3724909"/>
            </a:xfrm>
            <a:custGeom>
              <a:rect b="b" l="l" r="r" t="t"/>
              <a:pathLst>
                <a:path extrusionOk="0" h="3724909" w="3724910">
                  <a:moveTo>
                    <a:pt x="0" y="0"/>
                  </a:moveTo>
                  <a:lnTo>
                    <a:pt x="0" y="30480"/>
                  </a:lnTo>
                  <a:lnTo>
                    <a:pt x="3694430" y="3724910"/>
                  </a:lnTo>
                  <a:lnTo>
                    <a:pt x="3724910" y="3724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a1e6feca6d_0_301"/>
            <p:cNvSpPr/>
            <p:nvPr/>
          </p:nvSpPr>
          <p:spPr>
            <a:xfrm>
              <a:off x="0" y="3100070"/>
              <a:ext cx="3757929" cy="3757929"/>
            </a:xfrm>
            <a:custGeom>
              <a:rect b="b" l="l" r="r" t="t"/>
              <a:pathLst>
                <a:path extrusionOk="0" h="3757929" w="3757929">
                  <a:moveTo>
                    <a:pt x="0" y="0"/>
                  </a:moveTo>
                  <a:lnTo>
                    <a:pt x="0" y="33019"/>
                  </a:lnTo>
                  <a:lnTo>
                    <a:pt x="3724910" y="3757929"/>
                  </a:lnTo>
                  <a:lnTo>
                    <a:pt x="3757930" y="3757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a1e6feca6d_0_301"/>
            <p:cNvSpPr/>
            <p:nvPr/>
          </p:nvSpPr>
          <p:spPr>
            <a:xfrm>
              <a:off x="0" y="3069589"/>
              <a:ext cx="3788410" cy="3788409"/>
            </a:xfrm>
            <a:custGeom>
              <a:rect b="b" l="l" r="r" t="t"/>
              <a:pathLst>
                <a:path extrusionOk="0" h="3788409" w="3788410">
                  <a:moveTo>
                    <a:pt x="0" y="0"/>
                  </a:moveTo>
                  <a:lnTo>
                    <a:pt x="0" y="30479"/>
                  </a:lnTo>
                  <a:lnTo>
                    <a:pt x="3757930" y="3788410"/>
                  </a:lnTo>
                  <a:lnTo>
                    <a:pt x="3788410" y="3788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7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a1e6feca6d_0_301"/>
            <p:cNvSpPr/>
            <p:nvPr/>
          </p:nvSpPr>
          <p:spPr>
            <a:xfrm>
              <a:off x="0" y="3039110"/>
              <a:ext cx="3818890" cy="3818890"/>
            </a:xfrm>
            <a:custGeom>
              <a:rect b="b" l="l" r="r" t="t"/>
              <a:pathLst>
                <a:path extrusionOk="0" h="3818890" w="3818890">
                  <a:moveTo>
                    <a:pt x="0" y="0"/>
                  </a:moveTo>
                  <a:lnTo>
                    <a:pt x="0" y="30480"/>
                  </a:lnTo>
                  <a:lnTo>
                    <a:pt x="3788409" y="3818890"/>
                  </a:lnTo>
                  <a:lnTo>
                    <a:pt x="3818890" y="3818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a1e6feca6d_0_301"/>
            <p:cNvSpPr/>
            <p:nvPr/>
          </p:nvSpPr>
          <p:spPr>
            <a:xfrm>
              <a:off x="0" y="3006089"/>
              <a:ext cx="3851910" cy="3851909"/>
            </a:xfrm>
            <a:custGeom>
              <a:rect b="b" l="l" r="r" t="t"/>
              <a:pathLst>
                <a:path extrusionOk="0" h="3851909" w="3851910">
                  <a:moveTo>
                    <a:pt x="0" y="0"/>
                  </a:moveTo>
                  <a:lnTo>
                    <a:pt x="0" y="33020"/>
                  </a:lnTo>
                  <a:lnTo>
                    <a:pt x="3818890" y="3851910"/>
                  </a:lnTo>
                  <a:lnTo>
                    <a:pt x="3851910" y="385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5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a1e6feca6d_0_301"/>
            <p:cNvSpPr/>
            <p:nvPr/>
          </p:nvSpPr>
          <p:spPr>
            <a:xfrm>
              <a:off x="0" y="2975610"/>
              <a:ext cx="3882390" cy="3882390"/>
            </a:xfrm>
            <a:custGeom>
              <a:rect b="b" l="l" r="r" t="t"/>
              <a:pathLst>
                <a:path extrusionOk="0" h="3882390" w="3882390">
                  <a:moveTo>
                    <a:pt x="0" y="0"/>
                  </a:moveTo>
                  <a:lnTo>
                    <a:pt x="0" y="30479"/>
                  </a:lnTo>
                  <a:lnTo>
                    <a:pt x="3851910" y="3882390"/>
                  </a:lnTo>
                  <a:lnTo>
                    <a:pt x="3882390" y="3882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4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a1e6feca6d_0_301"/>
            <p:cNvSpPr/>
            <p:nvPr/>
          </p:nvSpPr>
          <p:spPr>
            <a:xfrm>
              <a:off x="0" y="2945129"/>
              <a:ext cx="3912870" cy="3912870"/>
            </a:xfrm>
            <a:custGeom>
              <a:rect b="b" l="l" r="r" t="t"/>
              <a:pathLst>
                <a:path extrusionOk="0" h="3912870" w="3912870">
                  <a:moveTo>
                    <a:pt x="0" y="0"/>
                  </a:moveTo>
                  <a:lnTo>
                    <a:pt x="0" y="30480"/>
                  </a:lnTo>
                  <a:lnTo>
                    <a:pt x="3882389" y="3912870"/>
                  </a:lnTo>
                  <a:lnTo>
                    <a:pt x="3912870" y="3912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a1e6feca6d_0_301"/>
            <p:cNvSpPr/>
            <p:nvPr/>
          </p:nvSpPr>
          <p:spPr>
            <a:xfrm>
              <a:off x="0" y="2912110"/>
              <a:ext cx="3945890" cy="3945890"/>
            </a:xfrm>
            <a:custGeom>
              <a:rect b="b" l="l" r="r" t="t"/>
              <a:pathLst>
                <a:path extrusionOk="0" h="3945890" w="3945890">
                  <a:moveTo>
                    <a:pt x="0" y="0"/>
                  </a:moveTo>
                  <a:lnTo>
                    <a:pt x="0" y="33019"/>
                  </a:lnTo>
                  <a:lnTo>
                    <a:pt x="3912870" y="3945890"/>
                  </a:lnTo>
                  <a:lnTo>
                    <a:pt x="3945890" y="39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a1e6feca6d_0_301"/>
            <p:cNvSpPr/>
            <p:nvPr/>
          </p:nvSpPr>
          <p:spPr>
            <a:xfrm>
              <a:off x="0" y="2881629"/>
              <a:ext cx="3976370" cy="3976370"/>
            </a:xfrm>
            <a:custGeom>
              <a:rect b="b" l="l" r="r" t="t"/>
              <a:pathLst>
                <a:path extrusionOk="0" h="3976370" w="3976370">
                  <a:moveTo>
                    <a:pt x="0" y="0"/>
                  </a:moveTo>
                  <a:lnTo>
                    <a:pt x="0" y="30480"/>
                  </a:lnTo>
                  <a:lnTo>
                    <a:pt x="3945890" y="3976370"/>
                  </a:lnTo>
                  <a:lnTo>
                    <a:pt x="3976370" y="3976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a1e6feca6d_0_301"/>
            <p:cNvSpPr/>
            <p:nvPr/>
          </p:nvSpPr>
          <p:spPr>
            <a:xfrm>
              <a:off x="0" y="2851150"/>
              <a:ext cx="4006850" cy="4006850"/>
            </a:xfrm>
            <a:custGeom>
              <a:rect b="b" l="l" r="r" t="t"/>
              <a:pathLst>
                <a:path extrusionOk="0" h="4006850" w="4006850">
                  <a:moveTo>
                    <a:pt x="0" y="0"/>
                  </a:moveTo>
                  <a:lnTo>
                    <a:pt x="0" y="30479"/>
                  </a:lnTo>
                  <a:lnTo>
                    <a:pt x="3976370" y="4006850"/>
                  </a:lnTo>
                  <a:lnTo>
                    <a:pt x="4006849" y="400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a1e6feca6d_0_301"/>
            <p:cNvSpPr/>
            <p:nvPr/>
          </p:nvSpPr>
          <p:spPr>
            <a:xfrm>
              <a:off x="0" y="2818129"/>
              <a:ext cx="4039870" cy="4039870"/>
            </a:xfrm>
            <a:custGeom>
              <a:rect b="b" l="l" r="r" t="t"/>
              <a:pathLst>
                <a:path extrusionOk="0" h="4039870" w="4039870">
                  <a:moveTo>
                    <a:pt x="0" y="0"/>
                  </a:moveTo>
                  <a:lnTo>
                    <a:pt x="0" y="33019"/>
                  </a:lnTo>
                  <a:lnTo>
                    <a:pt x="4006850" y="4039870"/>
                  </a:lnTo>
                  <a:lnTo>
                    <a:pt x="4039870" y="403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a1e6feca6d_0_301"/>
            <p:cNvSpPr/>
            <p:nvPr/>
          </p:nvSpPr>
          <p:spPr>
            <a:xfrm>
              <a:off x="0" y="2787650"/>
              <a:ext cx="4070350" cy="4070350"/>
            </a:xfrm>
            <a:custGeom>
              <a:rect b="b" l="l" r="r" t="t"/>
              <a:pathLst>
                <a:path extrusionOk="0" h="4070350" w="4070350">
                  <a:moveTo>
                    <a:pt x="0" y="0"/>
                  </a:moveTo>
                  <a:lnTo>
                    <a:pt x="0" y="30479"/>
                  </a:lnTo>
                  <a:lnTo>
                    <a:pt x="4039870" y="4070350"/>
                  </a:lnTo>
                  <a:lnTo>
                    <a:pt x="4070349" y="407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a1e6feca6d_0_301"/>
            <p:cNvSpPr/>
            <p:nvPr/>
          </p:nvSpPr>
          <p:spPr>
            <a:xfrm>
              <a:off x="0" y="2757170"/>
              <a:ext cx="4100829" cy="4100829"/>
            </a:xfrm>
            <a:custGeom>
              <a:rect b="b" l="l" r="r" t="t"/>
              <a:pathLst>
                <a:path extrusionOk="0" h="4100829" w="4100829">
                  <a:moveTo>
                    <a:pt x="0" y="0"/>
                  </a:moveTo>
                  <a:lnTo>
                    <a:pt x="0" y="30479"/>
                  </a:lnTo>
                  <a:lnTo>
                    <a:pt x="4070350" y="4100829"/>
                  </a:lnTo>
                  <a:lnTo>
                    <a:pt x="4100830" y="4100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7D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a1e6feca6d_0_301"/>
            <p:cNvSpPr/>
            <p:nvPr/>
          </p:nvSpPr>
          <p:spPr>
            <a:xfrm>
              <a:off x="0" y="2724150"/>
              <a:ext cx="4133850" cy="4133850"/>
            </a:xfrm>
            <a:custGeom>
              <a:rect b="b" l="l" r="r" t="t"/>
              <a:pathLst>
                <a:path extrusionOk="0" h="4133850" w="4133850">
                  <a:moveTo>
                    <a:pt x="0" y="0"/>
                  </a:moveTo>
                  <a:lnTo>
                    <a:pt x="0" y="33020"/>
                  </a:lnTo>
                  <a:lnTo>
                    <a:pt x="4100829" y="4133850"/>
                  </a:lnTo>
                  <a:lnTo>
                    <a:pt x="4133849" y="413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a1e6feca6d_0_301"/>
            <p:cNvSpPr/>
            <p:nvPr/>
          </p:nvSpPr>
          <p:spPr>
            <a:xfrm>
              <a:off x="0" y="2693670"/>
              <a:ext cx="4164329" cy="4164329"/>
            </a:xfrm>
            <a:custGeom>
              <a:rect b="b" l="l" r="r" t="t"/>
              <a:pathLst>
                <a:path extrusionOk="0" h="4164329" w="4164329">
                  <a:moveTo>
                    <a:pt x="0" y="0"/>
                  </a:moveTo>
                  <a:lnTo>
                    <a:pt x="0" y="30479"/>
                  </a:lnTo>
                  <a:lnTo>
                    <a:pt x="4133850" y="4164330"/>
                  </a:lnTo>
                  <a:lnTo>
                    <a:pt x="4164330" y="4164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B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a1e6feca6d_0_301"/>
            <p:cNvSpPr/>
            <p:nvPr/>
          </p:nvSpPr>
          <p:spPr>
            <a:xfrm>
              <a:off x="0" y="2663189"/>
              <a:ext cx="4194810" cy="4194809"/>
            </a:xfrm>
            <a:custGeom>
              <a:rect b="b" l="l" r="r" t="t"/>
              <a:pathLst>
                <a:path extrusionOk="0" h="4194809" w="4194810">
                  <a:moveTo>
                    <a:pt x="0" y="0"/>
                  </a:moveTo>
                  <a:lnTo>
                    <a:pt x="0" y="30480"/>
                  </a:lnTo>
                  <a:lnTo>
                    <a:pt x="4164329" y="4194810"/>
                  </a:lnTo>
                  <a:lnTo>
                    <a:pt x="4194809" y="4194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a1e6feca6d_0_301"/>
            <p:cNvSpPr/>
            <p:nvPr/>
          </p:nvSpPr>
          <p:spPr>
            <a:xfrm>
              <a:off x="0" y="2630170"/>
              <a:ext cx="4227830" cy="4227830"/>
            </a:xfrm>
            <a:custGeom>
              <a:rect b="b" l="l" r="r" t="t"/>
              <a:pathLst>
                <a:path extrusionOk="0" h="4227830" w="4227830">
                  <a:moveTo>
                    <a:pt x="0" y="0"/>
                  </a:moveTo>
                  <a:lnTo>
                    <a:pt x="0" y="33019"/>
                  </a:lnTo>
                  <a:lnTo>
                    <a:pt x="4194810" y="4227830"/>
                  </a:lnTo>
                  <a:lnTo>
                    <a:pt x="4227830" y="4227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a1e6feca6d_0_301"/>
            <p:cNvSpPr/>
            <p:nvPr/>
          </p:nvSpPr>
          <p:spPr>
            <a:xfrm>
              <a:off x="0" y="2599689"/>
              <a:ext cx="4258310" cy="4258309"/>
            </a:xfrm>
            <a:custGeom>
              <a:rect b="b" l="l" r="r" t="t"/>
              <a:pathLst>
                <a:path extrusionOk="0" h="4258309" w="4258310">
                  <a:moveTo>
                    <a:pt x="0" y="0"/>
                  </a:moveTo>
                  <a:lnTo>
                    <a:pt x="0" y="30480"/>
                  </a:lnTo>
                  <a:lnTo>
                    <a:pt x="4227830" y="4258310"/>
                  </a:lnTo>
                  <a:lnTo>
                    <a:pt x="4258310" y="4258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8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a1e6feca6d_0_301"/>
            <p:cNvSpPr/>
            <p:nvPr/>
          </p:nvSpPr>
          <p:spPr>
            <a:xfrm>
              <a:off x="0" y="2569210"/>
              <a:ext cx="4288790" cy="4288790"/>
            </a:xfrm>
            <a:custGeom>
              <a:rect b="b" l="l" r="r" t="t"/>
              <a:pathLst>
                <a:path extrusionOk="0" h="4288790" w="4288790">
                  <a:moveTo>
                    <a:pt x="0" y="0"/>
                  </a:moveTo>
                  <a:lnTo>
                    <a:pt x="0" y="30479"/>
                  </a:lnTo>
                  <a:lnTo>
                    <a:pt x="4258310" y="4288790"/>
                  </a:lnTo>
                  <a:lnTo>
                    <a:pt x="4288790" y="428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7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a1e6feca6d_0_301"/>
            <p:cNvSpPr/>
            <p:nvPr/>
          </p:nvSpPr>
          <p:spPr>
            <a:xfrm>
              <a:off x="0" y="2536189"/>
              <a:ext cx="4321810" cy="4321809"/>
            </a:xfrm>
            <a:custGeom>
              <a:rect b="b" l="l" r="r" t="t"/>
              <a:pathLst>
                <a:path extrusionOk="0" h="4321809" w="4321810">
                  <a:moveTo>
                    <a:pt x="0" y="0"/>
                  </a:moveTo>
                  <a:lnTo>
                    <a:pt x="0" y="33020"/>
                  </a:lnTo>
                  <a:lnTo>
                    <a:pt x="4288790" y="4321810"/>
                  </a:lnTo>
                  <a:lnTo>
                    <a:pt x="4321810" y="4321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a1e6feca6d_0_301"/>
            <p:cNvSpPr/>
            <p:nvPr/>
          </p:nvSpPr>
          <p:spPr>
            <a:xfrm>
              <a:off x="0" y="2505710"/>
              <a:ext cx="4352290" cy="4352290"/>
            </a:xfrm>
            <a:custGeom>
              <a:rect b="b" l="l" r="r" t="t"/>
              <a:pathLst>
                <a:path extrusionOk="0" h="4352290" w="4352290">
                  <a:moveTo>
                    <a:pt x="0" y="0"/>
                  </a:moveTo>
                  <a:lnTo>
                    <a:pt x="0" y="30479"/>
                  </a:lnTo>
                  <a:lnTo>
                    <a:pt x="4321810" y="4352290"/>
                  </a:lnTo>
                  <a:lnTo>
                    <a:pt x="4352290" y="4352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5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a1e6feca6d_0_301"/>
            <p:cNvSpPr/>
            <p:nvPr/>
          </p:nvSpPr>
          <p:spPr>
            <a:xfrm>
              <a:off x="0" y="2475229"/>
              <a:ext cx="4382770" cy="4382770"/>
            </a:xfrm>
            <a:custGeom>
              <a:rect b="b" l="l" r="r" t="t"/>
              <a:pathLst>
                <a:path extrusionOk="0" h="4382770" w="4382770">
                  <a:moveTo>
                    <a:pt x="0" y="0"/>
                  </a:moveTo>
                  <a:lnTo>
                    <a:pt x="0" y="30480"/>
                  </a:lnTo>
                  <a:lnTo>
                    <a:pt x="4352289" y="4382770"/>
                  </a:lnTo>
                  <a:lnTo>
                    <a:pt x="4382770" y="4382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a1e6feca6d_0_301"/>
            <p:cNvSpPr/>
            <p:nvPr/>
          </p:nvSpPr>
          <p:spPr>
            <a:xfrm>
              <a:off x="0" y="2443479"/>
              <a:ext cx="4414520" cy="4414520"/>
            </a:xfrm>
            <a:custGeom>
              <a:rect b="b" l="l" r="r" t="t"/>
              <a:pathLst>
                <a:path extrusionOk="0" h="4414520" w="4414520">
                  <a:moveTo>
                    <a:pt x="0" y="0"/>
                  </a:moveTo>
                  <a:lnTo>
                    <a:pt x="0" y="31750"/>
                  </a:lnTo>
                  <a:lnTo>
                    <a:pt x="4382770" y="4414520"/>
                  </a:lnTo>
                  <a:lnTo>
                    <a:pt x="4414520" y="4414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a1e6feca6d_0_301"/>
            <p:cNvSpPr/>
            <p:nvPr/>
          </p:nvSpPr>
          <p:spPr>
            <a:xfrm>
              <a:off x="0" y="2411729"/>
              <a:ext cx="4446270" cy="4446270"/>
            </a:xfrm>
            <a:custGeom>
              <a:rect b="b" l="l" r="r" t="t"/>
              <a:pathLst>
                <a:path extrusionOk="0" h="4446270" w="4446270">
                  <a:moveTo>
                    <a:pt x="0" y="0"/>
                  </a:moveTo>
                  <a:lnTo>
                    <a:pt x="0" y="31750"/>
                  </a:lnTo>
                  <a:lnTo>
                    <a:pt x="4414520" y="4446270"/>
                  </a:lnTo>
                  <a:lnTo>
                    <a:pt x="4446270" y="4446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a1e6feca6d_0_301"/>
            <p:cNvSpPr/>
            <p:nvPr/>
          </p:nvSpPr>
          <p:spPr>
            <a:xfrm>
              <a:off x="0" y="2381250"/>
              <a:ext cx="4476750" cy="4476750"/>
            </a:xfrm>
            <a:custGeom>
              <a:rect b="b" l="l" r="r" t="t"/>
              <a:pathLst>
                <a:path extrusionOk="0" h="4476750" w="4476750">
                  <a:moveTo>
                    <a:pt x="0" y="0"/>
                  </a:moveTo>
                  <a:lnTo>
                    <a:pt x="0" y="30479"/>
                  </a:lnTo>
                  <a:lnTo>
                    <a:pt x="4446270" y="4476750"/>
                  </a:lnTo>
                  <a:lnTo>
                    <a:pt x="4476749" y="4476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1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a1e6feca6d_0_301"/>
            <p:cNvSpPr/>
            <p:nvPr/>
          </p:nvSpPr>
          <p:spPr>
            <a:xfrm>
              <a:off x="0" y="2349500"/>
              <a:ext cx="4508500" cy="4508500"/>
            </a:xfrm>
            <a:custGeom>
              <a:rect b="b" l="l" r="r" t="t"/>
              <a:pathLst>
                <a:path extrusionOk="0" h="4508500" w="4508500">
                  <a:moveTo>
                    <a:pt x="0" y="0"/>
                  </a:moveTo>
                  <a:lnTo>
                    <a:pt x="0" y="31749"/>
                  </a:lnTo>
                  <a:lnTo>
                    <a:pt x="4476750" y="4508500"/>
                  </a:lnTo>
                  <a:lnTo>
                    <a:pt x="4508500" y="4508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a1e6feca6d_0_301"/>
            <p:cNvSpPr/>
            <p:nvPr/>
          </p:nvSpPr>
          <p:spPr>
            <a:xfrm>
              <a:off x="0" y="2317750"/>
              <a:ext cx="4540250" cy="4540250"/>
            </a:xfrm>
            <a:custGeom>
              <a:rect b="b" l="l" r="r" t="t"/>
              <a:pathLst>
                <a:path extrusionOk="0" h="4540250" w="4540250">
                  <a:moveTo>
                    <a:pt x="0" y="0"/>
                  </a:moveTo>
                  <a:lnTo>
                    <a:pt x="0" y="31750"/>
                  </a:lnTo>
                  <a:lnTo>
                    <a:pt x="4508500" y="4540250"/>
                  </a:lnTo>
                  <a:lnTo>
                    <a:pt x="4540249" y="4540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6F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a1e6feca6d_0_301"/>
            <p:cNvSpPr/>
            <p:nvPr/>
          </p:nvSpPr>
          <p:spPr>
            <a:xfrm>
              <a:off x="0" y="2287270"/>
              <a:ext cx="4570730" cy="4570730"/>
            </a:xfrm>
            <a:custGeom>
              <a:rect b="b" l="l" r="r" t="t"/>
              <a:pathLst>
                <a:path extrusionOk="0" h="4570730" w="4570730">
                  <a:moveTo>
                    <a:pt x="0" y="0"/>
                  </a:moveTo>
                  <a:lnTo>
                    <a:pt x="0" y="30479"/>
                  </a:lnTo>
                  <a:lnTo>
                    <a:pt x="4540250" y="4570730"/>
                  </a:lnTo>
                  <a:lnTo>
                    <a:pt x="4570730" y="457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E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a1e6feca6d_0_301"/>
            <p:cNvSpPr/>
            <p:nvPr/>
          </p:nvSpPr>
          <p:spPr>
            <a:xfrm>
              <a:off x="0" y="2255520"/>
              <a:ext cx="4602480" cy="4602480"/>
            </a:xfrm>
            <a:custGeom>
              <a:rect b="b" l="l" r="r" t="t"/>
              <a:pathLst>
                <a:path extrusionOk="0" h="4602480" w="4602480">
                  <a:moveTo>
                    <a:pt x="0" y="0"/>
                  </a:moveTo>
                  <a:lnTo>
                    <a:pt x="0" y="31750"/>
                  </a:lnTo>
                  <a:lnTo>
                    <a:pt x="4570730" y="4602480"/>
                  </a:lnTo>
                  <a:lnTo>
                    <a:pt x="4602480" y="460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a1e6feca6d_0_301"/>
            <p:cNvSpPr/>
            <p:nvPr/>
          </p:nvSpPr>
          <p:spPr>
            <a:xfrm>
              <a:off x="0" y="2223770"/>
              <a:ext cx="4634230" cy="4634230"/>
            </a:xfrm>
            <a:custGeom>
              <a:rect b="b" l="l" r="r" t="t"/>
              <a:pathLst>
                <a:path extrusionOk="0" h="4634230" w="4634230">
                  <a:moveTo>
                    <a:pt x="0" y="0"/>
                  </a:moveTo>
                  <a:lnTo>
                    <a:pt x="0" y="31749"/>
                  </a:lnTo>
                  <a:lnTo>
                    <a:pt x="4602480" y="4634230"/>
                  </a:lnTo>
                  <a:lnTo>
                    <a:pt x="4634230" y="4634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C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a1e6feca6d_0_301"/>
            <p:cNvSpPr/>
            <p:nvPr/>
          </p:nvSpPr>
          <p:spPr>
            <a:xfrm>
              <a:off x="0" y="2193289"/>
              <a:ext cx="4664710" cy="4664709"/>
            </a:xfrm>
            <a:custGeom>
              <a:rect b="b" l="l" r="r" t="t"/>
              <a:pathLst>
                <a:path extrusionOk="0" h="4664709" w="4664710">
                  <a:moveTo>
                    <a:pt x="0" y="0"/>
                  </a:moveTo>
                  <a:lnTo>
                    <a:pt x="0" y="30479"/>
                  </a:lnTo>
                  <a:lnTo>
                    <a:pt x="4634230" y="4664709"/>
                  </a:lnTo>
                  <a:lnTo>
                    <a:pt x="4664709" y="4664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B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a1e6feca6d_0_301"/>
            <p:cNvSpPr/>
            <p:nvPr/>
          </p:nvSpPr>
          <p:spPr>
            <a:xfrm>
              <a:off x="0" y="2160270"/>
              <a:ext cx="4697730" cy="4697730"/>
            </a:xfrm>
            <a:custGeom>
              <a:rect b="b" l="l" r="r" t="t"/>
              <a:pathLst>
                <a:path extrusionOk="0" h="4697730" w="4697730">
                  <a:moveTo>
                    <a:pt x="0" y="0"/>
                  </a:moveTo>
                  <a:lnTo>
                    <a:pt x="0" y="33019"/>
                  </a:lnTo>
                  <a:lnTo>
                    <a:pt x="4664710" y="4697730"/>
                  </a:lnTo>
                  <a:lnTo>
                    <a:pt x="4697730" y="469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6A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a1e6feca6d_0_301"/>
            <p:cNvSpPr/>
            <p:nvPr/>
          </p:nvSpPr>
          <p:spPr>
            <a:xfrm>
              <a:off x="0" y="2129789"/>
              <a:ext cx="4728210" cy="4728209"/>
            </a:xfrm>
            <a:custGeom>
              <a:rect b="b" l="l" r="r" t="t"/>
              <a:pathLst>
                <a:path extrusionOk="0" h="4728209" w="4728210">
                  <a:moveTo>
                    <a:pt x="0" y="0"/>
                  </a:moveTo>
                  <a:lnTo>
                    <a:pt x="0" y="30480"/>
                  </a:lnTo>
                  <a:lnTo>
                    <a:pt x="4697730" y="4728210"/>
                  </a:lnTo>
                  <a:lnTo>
                    <a:pt x="4728210" y="4728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69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a1e6feca6d_0_301"/>
            <p:cNvSpPr/>
            <p:nvPr/>
          </p:nvSpPr>
          <p:spPr>
            <a:xfrm>
              <a:off x="0" y="2099310"/>
              <a:ext cx="4758690" cy="4758690"/>
            </a:xfrm>
            <a:custGeom>
              <a:rect b="b" l="l" r="r" t="t"/>
              <a:pathLst>
                <a:path extrusionOk="0" h="4758690" w="4758690">
                  <a:moveTo>
                    <a:pt x="0" y="0"/>
                  </a:moveTo>
                  <a:lnTo>
                    <a:pt x="0" y="30479"/>
                  </a:lnTo>
                  <a:lnTo>
                    <a:pt x="4728210" y="4758690"/>
                  </a:lnTo>
                  <a:lnTo>
                    <a:pt x="4758690" y="4758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8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a1e6feca6d_0_301"/>
            <p:cNvSpPr/>
            <p:nvPr/>
          </p:nvSpPr>
          <p:spPr>
            <a:xfrm>
              <a:off x="0" y="2067560"/>
              <a:ext cx="4790440" cy="4790440"/>
            </a:xfrm>
            <a:custGeom>
              <a:rect b="b" l="l" r="r" t="t"/>
              <a:pathLst>
                <a:path extrusionOk="0" h="4790440" w="4790440">
                  <a:moveTo>
                    <a:pt x="0" y="0"/>
                  </a:moveTo>
                  <a:lnTo>
                    <a:pt x="0" y="31750"/>
                  </a:lnTo>
                  <a:lnTo>
                    <a:pt x="4758689" y="4790440"/>
                  </a:lnTo>
                  <a:lnTo>
                    <a:pt x="4790439" y="4790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a1e6feca6d_0_301"/>
            <p:cNvSpPr/>
            <p:nvPr/>
          </p:nvSpPr>
          <p:spPr>
            <a:xfrm>
              <a:off x="0" y="2005329"/>
              <a:ext cx="4852670" cy="4852670"/>
            </a:xfrm>
            <a:custGeom>
              <a:rect b="b" l="l" r="r" t="t"/>
              <a:pathLst>
                <a:path extrusionOk="0" h="4852670" w="4852670">
                  <a:moveTo>
                    <a:pt x="4852670" y="485267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2230"/>
                  </a:lnTo>
                  <a:lnTo>
                    <a:pt x="4790440" y="4852670"/>
                  </a:lnTo>
                  <a:lnTo>
                    <a:pt x="4822177" y="4852670"/>
                  </a:lnTo>
                  <a:lnTo>
                    <a:pt x="4852670" y="4852670"/>
                  </a:lnTo>
                  <a:close/>
                </a:path>
              </a:pathLst>
            </a:custGeom>
            <a:solidFill>
              <a:srgbClr val="6666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a1e6feca6d_0_301"/>
            <p:cNvSpPr/>
            <p:nvPr/>
          </p:nvSpPr>
          <p:spPr>
            <a:xfrm>
              <a:off x="0" y="1973579"/>
              <a:ext cx="4884420" cy="4884420"/>
            </a:xfrm>
            <a:custGeom>
              <a:rect b="b" l="l" r="r" t="t"/>
              <a:pathLst>
                <a:path extrusionOk="0" h="4884420" w="4884420">
                  <a:moveTo>
                    <a:pt x="0" y="0"/>
                  </a:moveTo>
                  <a:lnTo>
                    <a:pt x="0" y="31749"/>
                  </a:lnTo>
                  <a:lnTo>
                    <a:pt x="4852670" y="4884420"/>
                  </a:lnTo>
                  <a:lnTo>
                    <a:pt x="4884419" y="4884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4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a1e6feca6d_0_301"/>
            <p:cNvSpPr/>
            <p:nvPr/>
          </p:nvSpPr>
          <p:spPr>
            <a:xfrm>
              <a:off x="0" y="1941829"/>
              <a:ext cx="4916170" cy="4916170"/>
            </a:xfrm>
            <a:custGeom>
              <a:rect b="b" l="l" r="r" t="t"/>
              <a:pathLst>
                <a:path extrusionOk="0" h="4916170" w="4916170">
                  <a:moveTo>
                    <a:pt x="0" y="0"/>
                  </a:moveTo>
                  <a:lnTo>
                    <a:pt x="0" y="31749"/>
                  </a:lnTo>
                  <a:lnTo>
                    <a:pt x="4884420" y="4916170"/>
                  </a:lnTo>
                  <a:lnTo>
                    <a:pt x="4916170" y="4916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a1e6feca6d_0_301"/>
            <p:cNvSpPr/>
            <p:nvPr/>
          </p:nvSpPr>
          <p:spPr>
            <a:xfrm>
              <a:off x="0" y="1911350"/>
              <a:ext cx="4946650" cy="4946650"/>
            </a:xfrm>
            <a:custGeom>
              <a:rect b="b" l="l" r="r" t="t"/>
              <a:pathLst>
                <a:path extrusionOk="0" h="4946650" w="4946650">
                  <a:moveTo>
                    <a:pt x="0" y="0"/>
                  </a:moveTo>
                  <a:lnTo>
                    <a:pt x="0" y="30479"/>
                  </a:lnTo>
                  <a:lnTo>
                    <a:pt x="4916170" y="4946650"/>
                  </a:lnTo>
                  <a:lnTo>
                    <a:pt x="4946649" y="4946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a1e6feca6d_0_301"/>
            <p:cNvSpPr/>
            <p:nvPr/>
          </p:nvSpPr>
          <p:spPr>
            <a:xfrm>
              <a:off x="0" y="1879600"/>
              <a:ext cx="4978400" cy="4978400"/>
            </a:xfrm>
            <a:custGeom>
              <a:rect b="b" l="l" r="r" t="t"/>
              <a:pathLst>
                <a:path extrusionOk="0" h="4978400" w="4978400">
                  <a:moveTo>
                    <a:pt x="0" y="0"/>
                  </a:moveTo>
                  <a:lnTo>
                    <a:pt x="0" y="31750"/>
                  </a:lnTo>
                  <a:lnTo>
                    <a:pt x="4946649" y="4978400"/>
                  </a:lnTo>
                  <a:lnTo>
                    <a:pt x="4978400" y="497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a1e6feca6d_0_301"/>
            <p:cNvSpPr/>
            <p:nvPr/>
          </p:nvSpPr>
          <p:spPr>
            <a:xfrm>
              <a:off x="0" y="1847850"/>
              <a:ext cx="5010150" cy="5010150"/>
            </a:xfrm>
            <a:custGeom>
              <a:rect b="b" l="l" r="r" t="t"/>
              <a:pathLst>
                <a:path extrusionOk="0" h="5010150" w="5010150">
                  <a:moveTo>
                    <a:pt x="0" y="0"/>
                  </a:moveTo>
                  <a:lnTo>
                    <a:pt x="0" y="31750"/>
                  </a:lnTo>
                  <a:lnTo>
                    <a:pt x="4978400" y="5010150"/>
                  </a:lnTo>
                  <a:lnTo>
                    <a:pt x="5010149" y="5010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a1e6feca6d_0_301"/>
            <p:cNvSpPr/>
            <p:nvPr/>
          </p:nvSpPr>
          <p:spPr>
            <a:xfrm>
              <a:off x="0" y="1817370"/>
              <a:ext cx="5040630" cy="5040630"/>
            </a:xfrm>
            <a:custGeom>
              <a:rect b="b" l="l" r="r" t="t"/>
              <a:pathLst>
                <a:path extrusionOk="0" h="5040630" w="5040630">
                  <a:moveTo>
                    <a:pt x="0" y="0"/>
                  </a:moveTo>
                  <a:lnTo>
                    <a:pt x="0" y="30479"/>
                  </a:lnTo>
                  <a:lnTo>
                    <a:pt x="5010150" y="5040630"/>
                  </a:lnTo>
                  <a:lnTo>
                    <a:pt x="5040630" y="5040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a1e6feca6d_0_301"/>
            <p:cNvSpPr/>
            <p:nvPr/>
          </p:nvSpPr>
          <p:spPr>
            <a:xfrm>
              <a:off x="0" y="1785620"/>
              <a:ext cx="5072380" cy="5072380"/>
            </a:xfrm>
            <a:custGeom>
              <a:rect b="b" l="l" r="r" t="t"/>
              <a:pathLst>
                <a:path extrusionOk="0" h="5072380" w="5072380">
                  <a:moveTo>
                    <a:pt x="0" y="0"/>
                  </a:moveTo>
                  <a:lnTo>
                    <a:pt x="0" y="31750"/>
                  </a:lnTo>
                  <a:lnTo>
                    <a:pt x="5040630" y="5072380"/>
                  </a:lnTo>
                  <a:lnTo>
                    <a:pt x="5072380" y="5072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a1e6feca6d_0_301"/>
            <p:cNvSpPr/>
            <p:nvPr/>
          </p:nvSpPr>
          <p:spPr>
            <a:xfrm>
              <a:off x="0" y="1753870"/>
              <a:ext cx="5104130" cy="5104130"/>
            </a:xfrm>
            <a:custGeom>
              <a:rect b="b" l="l" r="r" t="t"/>
              <a:pathLst>
                <a:path extrusionOk="0" h="5104130" w="5104130">
                  <a:moveTo>
                    <a:pt x="0" y="0"/>
                  </a:moveTo>
                  <a:lnTo>
                    <a:pt x="0" y="31749"/>
                  </a:lnTo>
                  <a:lnTo>
                    <a:pt x="5072380" y="5104130"/>
                  </a:lnTo>
                  <a:lnTo>
                    <a:pt x="5104130" y="510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D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a1e6feca6d_0_301"/>
            <p:cNvSpPr/>
            <p:nvPr/>
          </p:nvSpPr>
          <p:spPr>
            <a:xfrm>
              <a:off x="0" y="1723389"/>
              <a:ext cx="5134610" cy="5134609"/>
            </a:xfrm>
            <a:custGeom>
              <a:rect b="b" l="l" r="r" t="t"/>
              <a:pathLst>
                <a:path extrusionOk="0" h="5134609" w="5134610">
                  <a:moveTo>
                    <a:pt x="0" y="0"/>
                  </a:moveTo>
                  <a:lnTo>
                    <a:pt x="0" y="30479"/>
                  </a:lnTo>
                  <a:lnTo>
                    <a:pt x="5104130" y="5134610"/>
                  </a:lnTo>
                  <a:lnTo>
                    <a:pt x="5134610" y="5134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a1e6feca6d_0_301"/>
            <p:cNvSpPr/>
            <p:nvPr/>
          </p:nvSpPr>
          <p:spPr>
            <a:xfrm>
              <a:off x="0" y="1691639"/>
              <a:ext cx="5166360" cy="5166359"/>
            </a:xfrm>
            <a:custGeom>
              <a:rect b="b" l="l" r="r" t="t"/>
              <a:pathLst>
                <a:path extrusionOk="0" h="5166359" w="5166360">
                  <a:moveTo>
                    <a:pt x="0" y="0"/>
                  </a:moveTo>
                  <a:lnTo>
                    <a:pt x="0" y="31750"/>
                  </a:lnTo>
                  <a:lnTo>
                    <a:pt x="5134610" y="5166360"/>
                  </a:lnTo>
                  <a:lnTo>
                    <a:pt x="5166360" y="516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a1e6feca6d_0_301"/>
            <p:cNvSpPr/>
            <p:nvPr/>
          </p:nvSpPr>
          <p:spPr>
            <a:xfrm>
              <a:off x="0" y="1659889"/>
              <a:ext cx="5198110" cy="5198109"/>
            </a:xfrm>
            <a:custGeom>
              <a:rect b="b" l="l" r="r" t="t"/>
              <a:pathLst>
                <a:path extrusionOk="0" h="5198109" w="5198110">
                  <a:moveTo>
                    <a:pt x="0" y="0"/>
                  </a:moveTo>
                  <a:lnTo>
                    <a:pt x="0" y="31750"/>
                  </a:lnTo>
                  <a:lnTo>
                    <a:pt x="5166359" y="5198109"/>
                  </a:lnTo>
                  <a:lnTo>
                    <a:pt x="5198109" y="519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A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a1e6feca6d_0_301"/>
            <p:cNvSpPr/>
            <p:nvPr/>
          </p:nvSpPr>
          <p:spPr>
            <a:xfrm>
              <a:off x="0" y="1629410"/>
              <a:ext cx="5228590" cy="5228590"/>
            </a:xfrm>
            <a:custGeom>
              <a:rect b="b" l="l" r="r" t="t"/>
              <a:pathLst>
                <a:path extrusionOk="0" h="5228590" w="5228590">
                  <a:moveTo>
                    <a:pt x="0" y="0"/>
                  </a:moveTo>
                  <a:lnTo>
                    <a:pt x="0" y="30479"/>
                  </a:lnTo>
                  <a:lnTo>
                    <a:pt x="5198110" y="5228590"/>
                  </a:lnTo>
                  <a:lnTo>
                    <a:pt x="5228590" y="5228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a1e6feca6d_0_301"/>
            <p:cNvSpPr/>
            <p:nvPr/>
          </p:nvSpPr>
          <p:spPr>
            <a:xfrm>
              <a:off x="0" y="1597660"/>
              <a:ext cx="5260340" cy="5260340"/>
            </a:xfrm>
            <a:custGeom>
              <a:rect b="b" l="l" r="r" t="t"/>
              <a:pathLst>
                <a:path extrusionOk="0" h="5260340" w="5260340">
                  <a:moveTo>
                    <a:pt x="0" y="0"/>
                  </a:moveTo>
                  <a:lnTo>
                    <a:pt x="0" y="31750"/>
                  </a:lnTo>
                  <a:lnTo>
                    <a:pt x="5228590" y="5260340"/>
                  </a:lnTo>
                  <a:lnTo>
                    <a:pt x="5260340" y="526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a1e6feca6d_0_301"/>
            <p:cNvSpPr/>
            <p:nvPr/>
          </p:nvSpPr>
          <p:spPr>
            <a:xfrm>
              <a:off x="0" y="1565910"/>
              <a:ext cx="5292090" cy="5292090"/>
            </a:xfrm>
            <a:custGeom>
              <a:rect b="b" l="l" r="r" t="t"/>
              <a:pathLst>
                <a:path extrusionOk="0" h="5292090" w="5292090">
                  <a:moveTo>
                    <a:pt x="0" y="0"/>
                  </a:moveTo>
                  <a:lnTo>
                    <a:pt x="0" y="31749"/>
                  </a:lnTo>
                  <a:lnTo>
                    <a:pt x="5260340" y="5292090"/>
                  </a:lnTo>
                  <a:lnTo>
                    <a:pt x="5292090" y="529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a1e6feca6d_0_301"/>
            <p:cNvSpPr/>
            <p:nvPr/>
          </p:nvSpPr>
          <p:spPr>
            <a:xfrm>
              <a:off x="0" y="1535430"/>
              <a:ext cx="5322570" cy="5322570"/>
            </a:xfrm>
            <a:custGeom>
              <a:rect b="b" l="l" r="r" t="t"/>
              <a:pathLst>
                <a:path extrusionOk="0" h="5322570" w="5322570">
                  <a:moveTo>
                    <a:pt x="0" y="0"/>
                  </a:moveTo>
                  <a:lnTo>
                    <a:pt x="0" y="30479"/>
                  </a:lnTo>
                  <a:lnTo>
                    <a:pt x="5292090" y="5322570"/>
                  </a:lnTo>
                  <a:lnTo>
                    <a:pt x="5322570" y="532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6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a1e6feca6d_0_301"/>
            <p:cNvSpPr/>
            <p:nvPr/>
          </p:nvSpPr>
          <p:spPr>
            <a:xfrm>
              <a:off x="0" y="1502410"/>
              <a:ext cx="5355590" cy="5355590"/>
            </a:xfrm>
            <a:custGeom>
              <a:rect b="b" l="l" r="r" t="t"/>
              <a:pathLst>
                <a:path extrusionOk="0" h="5355590" w="5355590">
                  <a:moveTo>
                    <a:pt x="0" y="0"/>
                  </a:moveTo>
                  <a:lnTo>
                    <a:pt x="0" y="33019"/>
                  </a:lnTo>
                  <a:lnTo>
                    <a:pt x="5322570" y="5355590"/>
                  </a:lnTo>
                  <a:lnTo>
                    <a:pt x="5355590" y="5355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a1e6feca6d_0_301"/>
            <p:cNvSpPr/>
            <p:nvPr/>
          </p:nvSpPr>
          <p:spPr>
            <a:xfrm>
              <a:off x="0" y="1441449"/>
              <a:ext cx="5416550" cy="5416550"/>
            </a:xfrm>
            <a:custGeom>
              <a:rect b="b" l="l" r="r" t="t"/>
              <a:pathLst>
                <a:path extrusionOk="0" h="5416550" w="5416550">
                  <a:moveTo>
                    <a:pt x="5416537" y="541655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72"/>
                  </a:lnTo>
                  <a:lnTo>
                    <a:pt x="5355590" y="5416550"/>
                  </a:lnTo>
                  <a:lnTo>
                    <a:pt x="5386070" y="5416550"/>
                  </a:lnTo>
                  <a:lnTo>
                    <a:pt x="5416537" y="5416550"/>
                  </a:lnTo>
                  <a:close/>
                </a:path>
              </a:pathLst>
            </a:custGeom>
            <a:solidFill>
              <a:srgbClr val="5454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a1e6feca6d_0_301"/>
            <p:cNvSpPr/>
            <p:nvPr/>
          </p:nvSpPr>
          <p:spPr>
            <a:xfrm>
              <a:off x="0" y="1409700"/>
              <a:ext cx="5448300" cy="5448300"/>
            </a:xfrm>
            <a:custGeom>
              <a:rect b="b" l="l" r="r" t="t"/>
              <a:pathLst>
                <a:path extrusionOk="0" h="5448300" w="5448300">
                  <a:moveTo>
                    <a:pt x="0" y="0"/>
                  </a:moveTo>
                  <a:lnTo>
                    <a:pt x="0" y="31750"/>
                  </a:lnTo>
                  <a:lnTo>
                    <a:pt x="5416549" y="5448300"/>
                  </a:lnTo>
                  <a:lnTo>
                    <a:pt x="5448300" y="544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a1e6feca6d_0_301"/>
            <p:cNvSpPr/>
            <p:nvPr/>
          </p:nvSpPr>
          <p:spPr>
            <a:xfrm>
              <a:off x="0" y="1377950"/>
              <a:ext cx="5480050" cy="5480050"/>
            </a:xfrm>
            <a:custGeom>
              <a:rect b="b" l="l" r="r" t="t"/>
              <a:pathLst>
                <a:path extrusionOk="0" h="5480050" w="5480050">
                  <a:moveTo>
                    <a:pt x="0" y="0"/>
                  </a:moveTo>
                  <a:lnTo>
                    <a:pt x="0" y="31750"/>
                  </a:lnTo>
                  <a:lnTo>
                    <a:pt x="5448300" y="5480050"/>
                  </a:lnTo>
                  <a:lnTo>
                    <a:pt x="5480049" y="548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2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a1e6feca6d_0_301"/>
            <p:cNvSpPr/>
            <p:nvPr/>
          </p:nvSpPr>
          <p:spPr>
            <a:xfrm>
              <a:off x="0" y="1347469"/>
              <a:ext cx="5510530" cy="5510530"/>
            </a:xfrm>
            <a:custGeom>
              <a:rect b="b" l="l" r="r" t="t"/>
              <a:pathLst>
                <a:path extrusionOk="0" h="5510530" w="5510530">
                  <a:moveTo>
                    <a:pt x="0" y="0"/>
                  </a:moveTo>
                  <a:lnTo>
                    <a:pt x="0" y="30479"/>
                  </a:lnTo>
                  <a:lnTo>
                    <a:pt x="5480050" y="5510530"/>
                  </a:lnTo>
                  <a:lnTo>
                    <a:pt x="5510530" y="5510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1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a1e6feca6d_0_301"/>
            <p:cNvSpPr/>
            <p:nvPr/>
          </p:nvSpPr>
          <p:spPr>
            <a:xfrm>
              <a:off x="0" y="1314450"/>
              <a:ext cx="5543550" cy="5543550"/>
            </a:xfrm>
            <a:custGeom>
              <a:rect b="b" l="l" r="r" t="t"/>
              <a:pathLst>
                <a:path extrusionOk="0" h="5543550" w="5543550">
                  <a:moveTo>
                    <a:pt x="0" y="0"/>
                  </a:moveTo>
                  <a:lnTo>
                    <a:pt x="0" y="33020"/>
                  </a:lnTo>
                  <a:lnTo>
                    <a:pt x="5510530" y="5543550"/>
                  </a:lnTo>
                  <a:lnTo>
                    <a:pt x="5543549" y="5543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a1e6feca6d_0_301"/>
            <p:cNvSpPr/>
            <p:nvPr/>
          </p:nvSpPr>
          <p:spPr>
            <a:xfrm>
              <a:off x="0" y="1283969"/>
              <a:ext cx="5574030" cy="5574030"/>
            </a:xfrm>
            <a:custGeom>
              <a:rect b="b" l="l" r="r" t="t"/>
              <a:pathLst>
                <a:path extrusionOk="0" h="5574030" w="5574030">
                  <a:moveTo>
                    <a:pt x="0" y="0"/>
                  </a:moveTo>
                  <a:lnTo>
                    <a:pt x="0" y="30479"/>
                  </a:lnTo>
                  <a:lnTo>
                    <a:pt x="5543549" y="5574030"/>
                  </a:lnTo>
                  <a:lnTo>
                    <a:pt x="5574030" y="5574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a1e6feca6d_0_301"/>
            <p:cNvSpPr/>
            <p:nvPr/>
          </p:nvSpPr>
          <p:spPr>
            <a:xfrm>
              <a:off x="0" y="1253489"/>
              <a:ext cx="5604510" cy="5604509"/>
            </a:xfrm>
            <a:custGeom>
              <a:rect b="b" l="l" r="r" t="t"/>
              <a:pathLst>
                <a:path extrusionOk="0" h="5604509" w="5604510">
                  <a:moveTo>
                    <a:pt x="0" y="0"/>
                  </a:moveTo>
                  <a:lnTo>
                    <a:pt x="0" y="30480"/>
                  </a:lnTo>
                  <a:lnTo>
                    <a:pt x="5574030" y="5604510"/>
                  </a:lnTo>
                  <a:lnTo>
                    <a:pt x="5604510" y="5604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E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a1e6feca6d_0_301"/>
            <p:cNvSpPr/>
            <p:nvPr/>
          </p:nvSpPr>
          <p:spPr>
            <a:xfrm>
              <a:off x="0" y="1221739"/>
              <a:ext cx="5636260" cy="5636259"/>
            </a:xfrm>
            <a:custGeom>
              <a:rect b="b" l="l" r="r" t="t"/>
              <a:pathLst>
                <a:path extrusionOk="0" h="5636259" w="5636260">
                  <a:moveTo>
                    <a:pt x="0" y="0"/>
                  </a:moveTo>
                  <a:lnTo>
                    <a:pt x="0" y="31749"/>
                  </a:lnTo>
                  <a:lnTo>
                    <a:pt x="5604510" y="5636260"/>
                  </a:lnTo>
                  <a:lnTo>
                    <a:pt x="5636260" y="5636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a1e6feca6d_0_301"/>
            <p:cNvSpPr/>
            <p:nvPr/>
          </p:nvSpPr>
          <p:spPr>
            <a:xfrm>
              <a:off x="0" y="1189989"/>
              <a:ext cx="5668010" cy="5668009"/>
            </a:xfrm>
            <a:custGeom>
              <a:rect b="b" l="l" r="r" t="t"/>
              <a:pathLst>
                <a:path extrusionOk="0" h="5668009" w="5668010">
                  <a:moveTo>
                    <a:pt x="0" y="0"/>
                  </a:moveTo>
                  <a:lnTo>
                    <a:pt x="0" y="31749"/>
                  </a:lnTo>
                  <a:lnTo>
                    <a:pt x="5636260" y="5668010"/>
                  </a:lnTo>
                  <a:lnTo>
                    <a:pt x="5668010" y="5668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a1e6feca6d_0_301"/>
            <p:cNvSpPr/>
            <p:nvPr/>
          </p:nvSpPr>
          <p:spPr>
            <a:xfrm>
              <a:off x="0" y="1159510"/>
              <a:ext cx="5698490" cy="5698490"/>
            </a:xfrm>
            <a:custGeom>
              <a:rect b="b" l="l" r="r" t="t"/>
              <a:pathLst>
                <a:path extrusionOk="0" h="5698490" w="5698490">
                  <a:moveTo>
                    <a:pt x="0" y="0"/>
                  </a:moveTo>
                  <a:lnTo>
                    <a:pt x="0" y="30479"/>
                  </a:lnTo>
                  <a:lnTo>
                    <a:pt x="5668010" y="5698490"/>
                  </a:lnTo>
                  <a:lnTo>
                    <a:pt x="5698490" y="5698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B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a1e6feca6d_0_301"/>
            <p:cNvSpPr/>
            <p:nvPr/>
          </p:nvSpPr>
          <p:spPr>
            <a:xfrm>
              <a:off x="0" y="1126489"/>
              <a:ext cx="5731510" cy="5731509"/>
            </a:xfrm>
            <a:custGeom>
              <a:rect b="b" l="l" r="r" t="t"/>
              <a:pathLst>
                <a:path extrusionOk="0" h="5731509" w="5731510">
                  <a:moveTo>
                    <a:pt x="0" y="0"/>
                  </a:moveTo>
                  <a:lnTo>
                    <a:pt x="0" y="33020"/>
                  </a:lnTo>
                  <a:lnTo>
                    <a:pt x="5698490" y="5731510"/>
                  </a:lnTo>
                  <a:lnTo>
                    <a:pt x="5731510" y="5731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a1e6feca6d_0_301"/>
            <p:cNvSpPr/>
            <p:nvPr/>
          </p:nvSpPr>
          <p:spPr>
            <a:xfrm>
              <a:off x="0" y="1096010"/>
              <a:ext cx="5761990" cy="5761990"/>
            </a:xfrm>
            <a:custGeom>
              <a:rect b="b" l="l" r="r" t="t"/>
              <a:pathLst>
                <a:path extrusionOk="0" h="5761990" w="5761990">
                  <a:moveTo>
                    <a:pt x="0" y="0"/>
                  </a:moveTo>
                  <a:lnTo>
                    <a:pt x="0" y="30479"/>
                  </a:lnTo>
                  <a:lnTo>
                    <a:pt x="5731510" y="5761990"/>
                  </a:lnTo>
                  <a:lnTo>
                    <a:pt x="5761990" y="5761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a1e6feca6d_0_301"/>
            <p:cNvSpPr/>
            <p:nvPr/>
          </p:nvSpPr>
          <p:spPr>
            <a:xfrm>
              <a:off x="0" y="1065530"/>
              <a:ext cx="5792470" cy="5792470"/>
            </a:xfrm>
            <a:custGeom>
              <a:rect b="b" l="l" r="r" t="t"/>
              <a:pathLst>
                <a:path extrusionOk="0" h="5792470" w="5792470">
                  <a:moveTo>
                    <a:pt x="0" y="0"/>
                  </a:moveTo>
                  <a:lnTo>
                    <a:pt x="0" y="30480"/>
                  </a:lnTo>
                  <a:lnTo>
                    <a:pt x="5761990" y="5792470"/>
                  </a:lnTo>
                  <a:lnTo>
                    <a:pt x="5792470" y="5792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8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a1e6feca6d_0_301"/>
            <p:cNvSpPr/>
            <p:nvPr/>
          </p:nvSpPr>
          <p:spPr>
            <a:xfrm>
              <a:off x="0" y="1033780"/>
              <a:ext cx="5824220" cy="5824220"/>
            </a:xfrm>
            <a:custGeom>
              <a:rect b="b" l="l" r="r" t="t"/>
              <a:pathLst>
                <a:path extrusionOk="0" h="5824220" w="5824220">
                  <a:moveTo>
                    <a:pt x="0" y="0"/>
                  </a:moveTo>
                  <a:lnTo>
                    <a:pt x="0" y="31749"/>
                  </a:lnTo>
                  <a:lnTo>
                    <a:pt x="5792470" y="5824220"/>
                  </a:lnTo>
                  <a:lnTo>
                    <a:pt x="5824219" y="5824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7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a1e6feca6d_0_301"/>
            <p:cNvSpPr/>
            <p:nvPr/>
          </p:nvSpPr>
          <p:spPr>
            <a:xfrm>
              <a:off x="0" y="1002030"/>
              <a:ext cx="5855970" cy="5855970"/>
            </a:xfrm>
            <a:custGeom>
              <a:rect b="b" l="l" r="r" t="t"/>
              <a:pathLst>
                <a:path extrusionOk="0" h="5855970" w="5855970">
                  <a:moveTo>
                    <a:pt x="0" y="0"/>
                  </a:moveTo>
                  <a:lnTo>
                    <a:pt x="0" y="31749"/>
                  </a:lnTo>
                  <a:lnTo>
                    <a:pt x="5824220" y="5855970"/>
                  </a:lnTo>
                  <a:lnTo>
                    <a:pt x="5855970" y="5855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46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a1e6feca6d_0_301"/>
            <p:cNvSpPr/>
            <p:nvPr/>
          </p:nvSpPr>
          <p:spPr>
            <a:xfrm>
              <a:off x="0" y="971550"/>
              <a:ext cx="5886450" cy="5886450"/>
            </a:xfrm>
            <a:custGeom>
              <a:rect b="b" l="l" r="r" t="t"/>
              <a:pathLst>
                <a:path extrusionOk="0" h="5886450" w="5886450">
                  <a:moveTo>
                    <a:pt x="0" y="0"/>
                  </a:moveTo>
                  <a:lnTo>
                    <a:pt x="0" y="30479"/>
                  </a:lnTo>
                  <a:lnTo>
                    <a:pt x="5855970" y="5886450"/>
                  </a:lnTo>
                  <a:lnTo>
                    <a:pt x="5886449" y="5886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5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a1e6feca6d_0_301"/>
            <p:cNvSpPr/>
            <p:nvPr/>
          </p:nvSpPr>
          <p:spPr>
            <a:xfrm>
              <a:off x="0" y="938530"/>
              <a:ext cx="5919470" cy="5919470"/>
            </a:xfrm>
            <a:custGeom>
              <a:rect b="b" l="l" r="r" t="t"/>
              <a:pathLst>
                <a:path extrusionOk="0" h="5919470" w="5919470">
                  <a:moveTo>
                    <a:pt x="0" y="0"/>
                  </a:moveTo>
                  <a:lnTo>
                    <a:pt x="0" y="33019"/>
                  </a:lnTo>
                  <a:lnTo>
                    <a:pt x="5886450" y="5919470"/>
                  </a:lnTo>
                  <a:lnTo>
                    <a:pt x="5919470" y="5919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a1e6feca6d_0_301"/>
            <p:cNvSpPr/>
            <p:nvPr/>
          </p:nvSpPr>
          <p:spPr>
            <a:xfrm>
              <a:off x="0" y="908050"/>
              <a:ext cx="5949950" cy="5949950"/>
            </a:xfrm>
            <a:custGeom>
              <a:rect b="b" l="l" r="r" t="t"/>
              <a:pathLst>
                <a:path extrusionOk="0" h="5949950" w="5949950">
                  <a:moveTo>
                    <a:pt x="0" y="0"/>
                  </a:moveTo>
                  <a:lnTo>
                    <a:pt x="0" y="30479"/>
                  </a:lnTo>
                  <a:lnTo>
                    <a:pt x="5919470" y="5949950"/>
                  </a:lnTo>
                  <a:lnTo>
                    <a:pt x="5949949" y="5949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a1e6feca6d_0_301"/>
            <p:cNvSpPr/>
            <p:nvPr/>
          </p:nvSpPr>
          <p:spPr>
            <a:xfrm>
              <a:off x="0" y="877569"/>
              <a:ext cx="5980430" cy="5980430"/>
            </a:xfrm>
            <a:custGeom>
              <a:rect b="b" l="l" r="r" t="t"/>
              <a:pathLst>
                <a:path extrusionOk="0" h="5980430" w="5980430">
                  <a:moveTo>
                    <a:pt x="0" y="0"/>
                  </a:moveTo>
                  <a:lnTo>
                    <a:pt x="0" y="30479"/>
                  </a:lnTo>
                  <a:lnTo>
                    <a:pt x="5949950" y="5980430"/>
                  </a:lnTo>
                  <a:lnTo>
                    <a:pt x="5980430" y="5980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2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a1e6feca6d_0_301"/>
            <p:cNvSpPr/>
            <p:nvPr/>
          </p:nvSpPr>
          <p:spPr>
            <a:xfrm>
              <a:off x="0" y="847089"/>
              <a:ext cx="6010910" cy="6010909"/>
            </a:xfrm>
            <a:custGeom>
              <a:rect b="b" l="l" r="r" t="t"/>
              <a:pathLst>
                <a:path extrusionOk="0" h="6010909" w="6010910">
                  <a:moveTo>
                    <a:pt x="0" y="0"/>
                  </a:moveTo>
                  <a:lnTo>
                    <a:pt x="0" y="30479"/>
                  </a:lnTo>
                  <a:lnTo>
                    <a:pt x="5980430" y="6010910"/>
                  </a:lnTo>
                  <a:lnTo>
                    <a:pt x="6010910" y="6010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1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a1e6feca6d_0_301"/>
            <p:cNvSpPr/>
            <p:nvPr/>
          </p:nvSpPr>
          <p:spPr>
            <a:xfrm>
              <a:off x="0" y="814069"/>
              <a:ext cx="6043930" cy="6043930"/>
            </a:xfrm>
            <a:custGeom>
              <a:rect b="b" l="l" r="r" t="t"/>
              <a:pathLst>
                <a:path extrusionOk="0" h="6043930" w="6043930">
                  <a:moveTo>
                    <a:pt x="0" y="0"/>
                  </a:moveTo>
                  <a:lnTo>
                    <a:pt x="0" y="33019"/>
                  </a:lnTo>
                  <a:lnTo>
                    <a:pt x="6010910" y="6043930"/>
                  </a:lnTo>
                  <a:lnTo>
                    <a:pt x="6043930" y="6043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a1e6feca6d_0_301"/>
            <p:cNvSpPr/>
            <p:nvPr/>
          </p:nvSpPr>
          <p:spPr>
            <a:xfrm>
              <a:off x="0" y="783590"/>
              <a:ext cx="6074410" cy="6074409"/>
            </a:xfrm>
            <a:custGeom>
              <a:rect b="b" l="l" r="r" t="t"/>
              <a:pathLst>
                <a:path extrusionOk="0" h="6074409" w="6074410">
                  <a:moveTo>
                    <a:pt x="0" y="0"/>
                  </a:moveTo>
                  <a:lnTo>
                    <a:pt x="0" y="30480"/>
                  </a:lnTo>
                  <a:lnTo>
                    <a:pt x="6043930" y="6074410"/>
                  </a:lnTo>
                  <a:lnTo>
                    <a:pt x="6074410" y="6074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a1e6feca6d_0_301"/>
            <p:cNvSpPr/>
            <p:nvPr/>
          </p:nvSpPr>
          <p:spPr>
            <a:xfrm>
              <a:off x="0" y="753109"/>
              <a:ext cx="6104890" cy="6104890"/>
            </a:xfrm>
            <a:custGeom>
              <a:rect b="b" l="l" r="r" t="t"/>
              <a:pathLst>
                <a:path extrusionOk="0" h="6104890" w="6104890">
                  <a:moveTo>
                    <a:pt x="0" y="0"/>
                  </a:moveTo>
                  <a:lnTo>
                    <a:pt x="0" y="30479"/>
                  </a:lnTo>
                  <a:lnTo>
                    <a:pt x="6074410" y="6104890"/>
                  </a:lnTo>
                  <a:lnTo>
                    <a:pt x="6104890" y="6104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E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a1e6feca6d_0_301"/>
            <p:cNvSpPr/>
            <p:nvPr/>
          </p:nvSpPr>
          <p:spPr>
            <a:xfrm>
              <a:off x="0" y="720090"/>
              <a:ext cx="6137910" cy="6137909"/>
            </a:xfrm>
            <a:custGeom>
              <a:rect b="b" l="l" r="r" t="t"/>
              <a:pathLst>
                <a:path extrusionOk="0" h="6137909" w="6137910">
                  <a:moveTo>
                    <a:pt x="0" y="0"/>
                  </a:moveTo>
                  <a:lnTo>
                    <a:pt x="0" y="33020"/>
                  </a:lnTo>
                  <a:lnTo>
                    <a:pt x="6104890" y="6137910"/>
                  </a:lnTo>
                  <a:lnTo>
                    <a:pt x="6137910" y="6137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D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a1e6feca6d_0_301"/>
            <p:cNvSpPr/>
            <p:nvPr/>
          </p:nvSpPr>
          <p:spPr>
            <a:xfrm>
              <a:off x="0" y="689609"/>
              <a:ext cx="6168390" cy="6168390"/>
            </a:xfrm>
            <a:custGeom>
              <a:rect b="b" l="l" r="r" t="t"/>
              <a:pathLst>
                <a:path extrusionOk="0" h="6168390" w="6168390">
                  <a:moveTo>
                    <a:pt x="0" y="0"/>
                  </a:moveTo>
                  <a:lnTo>
                    <a:pt x="0" y="30479"/>
                  </a:lnTo>
                  <a:lnTo>
                    <a:pt x="6137910" y="6168390"/>
                  </a:lnTo>
                  <a:lnTo>
                    <a:pt x="6168390" y="6168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a1e6feca6d_0_301"/>
            <p:cNvSpPr/>
            <p:nvPr/>
          </p:nvSpPr>
          <p:spPr>
            <a:xfrm>
              <a:off x="0" y="657859"/>
              <a:ext cx="6200140" cy="6200140"/>
            </a:xfrm>
            <a:custGeom>
              <a:rect b="b" l="l" r="r" t="t"/>
              <a:pathLst>
                <a:path extrusionOk="0" h="6200140" w="6200140">
                  <a:moveTo>
                    <a:pt x="0" y="0"/>
                  </a:moveTo>
                  <a:lnTo>
                    <a:pt x="0" y="31750"/>
                  </a:lnTo>
                  <a:lnTo>
                    <a:pt x="6168390" y="6200140"/>
                  </a:lnTo>
                  <a:lnTo>
                    <a:pt x="6200140" y="6200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a1e6feca6d_0_301"/>
            <p:cNvSpPr/>
            <p:nvPr/>
          </p:nvSpPr>
          <p:spPr>
            <a:xfrm>
              <a:off x="0" y="626109"/>
              <a:ext cx="6231890" cy="6231890"/>
            </a:xfrm>
            <a:custGeom>
              <a:rect b="b" l="l" r="r" t="t"/>
              <a:pathLst>
                <a:path extrusionOk="0" h="6231890" w="6231890">
                  <a:moveTo>
                    <a:pt x="0" y="0"/>
                  </a:moveTo>
                  <a:lnTo>
                    <a:pt x="0" y="31749"/>
                  </a:lnTo>
                  <a:lnTo>
                    <a:pt x="6200140" y="6231890"/>
                  </a:lnTo>
                  <a:lnTo>
                    <a:pt x="6231890" y="623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a1e6feca6d_0_301"/>
            <p:cNvSpPr/>
            <p:nvPr/>
          </p:nvSpPr>
          <p:spPr>
            <a:xfrm>
              <a:off x="0" y="595630"/>
              <a:ext cx="6262370" cy="6262370"/>
            </a:xfrm>
            <a:custGeom>
              <a:rect b="b" l="l" r="r" t="t"/>
              <a:pathLst>
                <a:path extrusionOk="0" h="6262370" w="6262370">
                  <a:moveTo>
                    <a:pt x="0" y="0"/>
                  </a:moveTo>
                  <a:lnTo>
                    <a:pt x="0" y="30480"/>
                  </a:lnTo>
                  <a:lnTo>
                    <a:pt x="6231890" y="6262370"/>
                  </a:lnTo>
                  <a:lnTo>
                    <a:pt x="6262370" y="6262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9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a1e6feca6d_0_301"/>
            <p:cNvSpPr/>
            <p:nvPr/>
          </p:nvSpPr>
          <p:spPr>
            <a:xfrm>
              <a:off x="0" y="565150"/>
              <a:ext cx="6292850" cy="6292850"/>
            </a:xfrm>
            <a:custGeom>
              <a:rect b="b" l="l" r="r" t="t"/>
              <a:pathLst>
                <a:path extrusionOk="0" h="6292850" w="6292850">
                  <a:moveTo>
                    <a:pt x="0" y="0"/>
                  </a:moveTo>
                  <a:lnTo>
                    <a:pt x="0" y="30479"/>
                  </a:lnTo>
                  <a:lnTo>
                    <a:pt x="6262370" y="6292849"/>
                  </a:lnTo>
                  <a:lnTo>
                    <a:pt x="6292849" y="629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a1e6feca6d_0_301"/>
            <p:cNvSpPr/>
            <p:nvPr/>
          </p:nvSpPr>
          <p:spPr>
            <a:xfrm>
              <a:off x="0" y="532130"/>
              <a:ext cx="6325870" cy="6325870"/>
            </a:xfrm>
            <a:custGeom>
              <a:rect b="b" l="l" r="r" t="t"/>
              <a:pathLst>
                <a:path extrusionOk="0" h="6325870" w="6325870">
                  <a:moveTo>
                    <a:pt x="0" y="0"/>
                  </a:moveTo>
                  <a:lnTo>
                    <a:pt x="0" y="33019"/>
                  </a:lnTo>
                  <a:lnTo>
                    <a:pt x="6292850" y="6325870"/>
                  </a:lnTo>
                  <a:lnTo>
                    <a:pt x="6325870" y="6325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a1e6feca6d_0_301"/>
            <p:cNvSpPr/>
            <p:nvPr/>
          </p:nvSpPr>
          <p:spPr>
            <a:xfrm>
              <a:off x="0" y="501650"/>
              <a:ext cx="6356350" cy="6356350"/>
            </a:xfrm>
            <a:custGeom>
              <a:rect b="b" l="l" r="r" t="t"/>
              <a:pathLst>
                <a:path extrusionOk="0" h="6356350" w="6356350">
                  <a:moveTo>
                    <a:pt x="0" y="0"/>
                  </a:moveTo>
                  <a:lnTo>
                    <a:pt x="0" y="30479"/>
                  </a:lnTo>
                  <a:lnTo>
                    <a:pt x="6325870" y="6356349"/>
                  </a:lnTo>
                  <a:lnTo>
                    <a:pt x="6356349" y="6356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a1e6feca6d_0_301"/>
            <p:cNvSpPr/>
            <p:nvPr/>
          </p:nvSpPr>
          <p:spPr>
            <a:xfrm>
              <a:off x="0" y="469900"/>
              <a:ext cx="6388100" cy="6388100"/>
            </a:xfrm>
            <a:custGeom>
              <a:rect b="b" l="l" r="r" t="t"/>
              <a:pathLst>
                <a:path extrusionOk="0" h="6388100" w="6388100">
                  <a:moveTo>
                    <a:pt x="0" y="0"/>
                  </a:moveTo>
                  <a:lnTo>
                    <a:pt x="0" y="31750"/>
                  </a:lnTo>
                  <a:lnTo>
                    <a:pt x="6356349" y="6388100"/>
                  </a:lnTo>
                  <a:lnTo>
                    <a:pt x="6388100" y="638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a1e6feca6d_0_301"/>
            <p:cNvSpPr/>
            <p:nvPr/>
          </p:nvSpPr>
          <p:spPr>
            <a:xfrm>
              <a:off x="0" y="438150"/>
              <a:ext cx="6419850" cy="6419850"/>
            </a:xfrm>
            <a:custGeom>
              <a:rect b="b" l="l" r="r" t="t"/>
              <a:pathLst>
                <a:path extrusionOk="0" h="6419850" w="6419850">
                  <a:moveTo>
                    <a:pt x="0" y="0"/>
                  </a:moveTo>
                  <a:lnTo>
                    <a:pt x="0" y="31749"/>
                  </a:lnTo>
                  <a:lnTo>
                    <a:pt x="6388100" y="6419849"/>
                  </a:lnTo>
                  <a:lnTo>
                    <a:pt x="6419849" y="64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a1e6feca6d_0_301"/>
            <p:cNvSpPr/>
            <p:nvPr/>
          </p:nvSpPr>
          <p:spPr>
            <a:xfrm>
              <a:off x="0" y="377189"/>
              <a:ext cx="6480810" cy="6480809"/>
            </a:xfrm>
            <a:custGeom>
              <a:rect b="b" l="l" r="r" t="t"/>
              <a:pathLst>
                <a:path extrusionOk="0" h="6480809" w="6480810">
                  <a:moveTo>
                    <a:pt x="6480810" y="648081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6419837" y="6480810"/>
                  </a:lnTo>
                  <a:lnTo>
                    <a:pt x="6450330" y="6480810"/>
                  </a:lnTo>
                  <a:lnTo>
                    <a:pt x="6480810" y="6480810"/>
                  </a:lnTo>
                  <a:close/>
                </a:path>
              </a:pathLst>
            </a:custGeom>
            <a:solidFill>
              <a:srgbClr val="3333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a1e6feca6d_0_301"/>
            <p:cNvSpPr/>
            <p:nvPr/>
          </p:nvSpPr>
          <p:spPr>
            <a:xfrm>
              <a:off x="0" y="344170"/>
              <a:ext cx="6513830" cy="6513830"/>
            </a:xfrm>
            <a:custGeom>
              <a:rect b="b" l="l" r="r" t="t"/>
              <a:pathLst>
                <a:path extrusionOk="0" h="6513830" w="6513830">
                  <a:moveTo>
                    <a:pt x="0" y="0"/>
                  </a:moveTo>
                  <a:lnTo>
                    <a:pt x="0" y="33019"/>
                  </a:lnTo>
                  <a:lnTo>
                    <a:pt x="6480810" y="6513830"/>
                  </a:lnTo>
                  <a:lnTo>
                    <a:pt x="6513830" y="6513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a1e6feca6d_0_301"/>
            <p:cNvSpPr/>
            <p:nvPr/>
          </p:nvSpPr>
          <p:spPr>
            <a:xfrm>
              <a:off x="0" y="313690"/>
              <a:ext cx="6544309" cy="6544309"/>
            </a:xfrm>
            <a:custGeom>
              <a:rect b="b" l="l" r="r" t="t"/>
              <a:pathLst>
                <a:path extrusionOk="0" h="6544309" w="6544309">
                  <a:moveTo>
                    <a:pt x="0" y="0"/>
                  </a:moveTo>
                  <a:lnTo>
                    <a:pt x="0" y="30480"/>
                  </a:lnTo>
                  <a:lnTo>
                    <a:pt x="6513830" y="6544310"/>
                  </a:lnTo>
                  <a:lnTo>
                    <a:pt x="6544310" y="6544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a1e6feca6d_0_301"/>
            <p:cNvSpPr/>
            <p:nvPr/>
          </p:nvSpPr>
          <p:spPr>
            <a:xfrm>
              <a:off x="0" y="281940"/>
              <a:ext cx="6576059" cy="6576059"/>
            </a:xfrm>
            <a:custGeom>
              <a:rect b="b" l="l" r="r" t="t"/>
              <a:pathLst>
                <a:path extrusionOk="0" h="6576059" w="6576059">
                  <a:moveTo>
                    <a:pt x="0" y="0"/>
                  </a:moveTo>
                  <a:lnTo>
                    <a:pt x="0" y="31749"/>
                  </a:lnTo>
                  <a:lnTo>
                    <a:pt x="6544310" y="6576059"/>
                  </a:lnTo>
                  <a:lnTo>
                    <a:pt x="6576059" y="6576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a1e6feca6d_0_301"/>
            <p:cNvSpPr/>
            <p:nvPr/>
          </p:nvSpPr>
          <p:spPr>
            <a:xfrm>
              <a:off x="0" y="250190"/>
              <a:ext cx="6607809" cy="6607809"/>
            </a:xfrm>
            <a:custGeom>
              <a:rect b="b" l="l" r="r" t="t"/>
              <a:pathLst>
                <a:path extrusionOk="0" h="6607809" w="6607809">
                  <a:moveTo>
                    <a:pt x="0" y="0"/>
                  </a:moveTo>
                  <a:lnTo>
                    <a:pt x="0" y="31750"/>
                  </a:lnTo>
                  <a:lnTo>
                    <a:pt x="6576059" y="6607810"/>
                  </a:lnTo>
                  <a:lnTo>
                    <a:pt x="6607810" y="6607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a1e6feca6d_0_301"/>
            <p:cNvSpPr/>
            <p:nvPr/>
          </p:nvSpPr>
          <p:spPr>
            <a:xfrm>
              <a:off x="0" y="219709"/>
              <a:ext cx="6638290" cy="6638290"/>
            </a:xfrm>
            <a:custGeom>
              <a:rect b="b" l="l" r="r" t="t"/>
              <a:pathLst>
                <a:path extrusionOk="0" h="6638290" w="6638290">
                  <a:moveTo>
                    <a:pt x="0" y="0"/>
                  </a:moveTo>
                  <a:lnTo>
                    <a:pt x="0" y="30479"/>
                  </a:lnTo>
                  <a:lnTo>
                    <a:pt x="6607810" y="6638289"/>
                  </a:lnTo>
                  <a:lnTo>
                    <a:pt x="6638289" y="6638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a1e6feca6d_0_301"/>
            <p:cNvSpPr/>
            <p:nvPr/>
          </p:nvSpPr>
          <p:spPr>
            <a:xfrm>
              <a:off x="0" y="189229"/>
              <a:ext cx="6668770" cy="6668770"/>
            </a:xfrm>
            <a:custGeom>
              <a:rect b="b" l="l" r="r" t="t"/>
              <a:pathLst>
                <a:path extrusionOk="0" h="6668770" w="6668770">
                  <a:moveTo>
                    <a:pt x="0" y="0"/>
                  </a:moveTo>
                  <a:lnTo>
                    <a:pt x="0" y="30480"/>
                  </a:lnTo>
                  <a:lnTo>
                    <a:pt x="6638289" y="6668770"/>
                  </a:lnTo>
                  <a:lnTo>
                    <a:pt x="6668770" y="6668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a1e6feca6d_0_301"/>
            <p:cNvSpPr/>
            <p:nvPr/>
          </p:nvSpPr>
          <p:spPr>
            <a:xfrm>
              <a:off x="0" y="156210"/>
              <a:ext cx="6701790" cy="6701790"/>
            </a:xfrm>
            <a:custGeom>
              <a:rect b="b" l="l" r="r" t="t"/>
              <a:pathLst>
                <a:path extrusionOk="0" h="6701790" w="6701790">
                  <a:moveTo>
                    <a:pt x="0" y="0"/>
                  </a:moveTo>
                  <a:lnTo>
                    <a:pt x="0" y="33019"/>
                  </a:lnTo>
                  <a:lnTo>
                    <a:pt x="6668770" y="6701790"/>
                  </a:lnTo>
                  <a:lnTo>
                    <a:pt x="6701790" y="670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a1e6feca6d_0_301"/>
            <p:cNvSpPr/>
            <p:nvPr/>
          </p:nvSpPr>
          <p:spPr>
            <a:xfrm>
              <a:off x="0" y="125729"/>
              <a:ext cx="6732270" cy="6732270"/>
            </a:xfrm>
            <a:custGeom>
              <a:rect b="b" l="l" r="r" t="t"/>
              <a:pathLst>
                <a:path extrusionOk="0" h="6732270" w="6732270">
                  <a:moveTo>
                    <a:pt x="0" y="0"/>
                  </a:moveTo>
                  <a:lnTo>
                    <a:pt x="0" y="30479"/>
                  </a:lnTo>
                  <a:lnTo>
                    <a:pt x="6701790" y="6732270"/>
                  </a:lnTo>
                  <a:lnTo>
                    <a:pt x="6732270" y="6732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A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a1e6feca6d_0_301"/>
            <p:cNvSpPr/>
            <p:nvPr/>
          </p:nvSpPr>
          <p:spPr>
            <a:xfrm>
              <a:off x="0" y="95250"/>
              <a:ext cx="6762750" cy="6762750"/>
            </a:xfrm>
            <a:custGeom>
              <a:rect b="b" l="l" r="r" t="t"/>
              <a:pathLst>
                <a:path extrusionOk="0" h="6762750" w="6762750">
                  <a:moveTo>
                    <a:pt x="0" y="0"/>
                  </a:moveTo>
                  <a:lnTo>
                    <a:pt x="0" y="30479"/>
                  </a:lnTo>
                  <a:lnTo>
                    <a:pt x="6732270" y="6762750"/>
                  </a:lnTo>
                  <a:lnTo>
                    <a:pt x="6762750" y="676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a1e6feca6d_0_301"/>
            <p:cNvSpPr/>
            <p:nvPr/>
          </p:nvSpPr>
          <p:spPr>
            <a:xfrm>
              <a:off x="0" y="62230"/>
              <a:ext cx="6795770" cy="6795770"/>
            </a:xfrm>
            <a:custGeom>
              <a:rect b="b" l="l" r="r" t="t"/>
              <a:pathLst>
                <a:path extrusionOk="0" h="6795770" w="6795770">
                  <a:moveTo>
                    <a:pt x="0" y="0"/>
                  </a:moveTo>
                  <a:lnTo>
                    <a:pt x="0" y="33019"/>
                  </a:lnTo>
                  <a:lnTo>
                    <a:pt x="6762750" y="6795770"/>
                  </a:lnTo>
                  <a:lnTo>
                    <a:pt x="6795770" y="6795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a1e6feca6d_0_301"/>
            <p:cNvSpPr/>
            <p:nvPr/>
          </p:nvSpPr>
          <p:spPr>
            <a:xfrm>
              <a:off x="0" y="31750"/>
              <a:ext cx="6826250" cy="6826250"/>
            </a:xfrm>
            <a:custGeom>
              <a:rect b="b" l="l" r="r" t="t"/>
              <a:pathLst>
                <a:path extrusionOk="0" h="6826250" w="6826250">
                  <a:moveTo>
                    <a:pt x="0" y="0"/>
                  </a:moveTo>
                  <a:lnTo>
                    <a:pt x="0" y="30479"/>
                  </a:lnTo>
                  <a:lnTo>
                    <a:pt x="6795770" y="6826250"/>
                  </a:lnTo>
                  <a:lnTo>
                    <a:pt x="6826250" y="682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a1e6feca6d_0_301"/>
            <p:cNvSpPr/>
            <p:nvPr/>
          </p:nvSpPr>
          <p:spPr>
            <a:xfrm>
              <a:off x="0" y="1270"/>
              <a:ext cx="6856730" cy="6856730"/>
            </a:xfrm>
            <a:custGeom>
              <a:rect b="b" l="l" r="r" t="t"/>
              <a:pathLst>
                <a:path extrusionOk="0" h="6856730" w="6856730">
                  <a:moveTo>
                    <a:pt x="0" y="0"/>
                  </a:moveTo>
                  <a:lnTo>
                    <a:pt x="0" y="30479"/>
                  </a:lnTo>
                  <a:lnTo>
                    <a:pt x="6826250" y="6856730"/>
                  </a:lnTo>
                  <a:lnTo>
                    <a:pt x="6856730" y="6856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a1e6feca6d_0_301"/>
            <p:cNvSpPr/>
            <p:nvPr/>
          </p:nvSpPr>
          <p:spPr>
            <a:xfrm>
              <a:off x="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856730" y="6858000"/>
                  </a:lnTo>
                  <a:lnTo>
                    <a:pt x="6889750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2525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a1e6feca6d_0_301"/>
            <p:cNvSpPr/>
            <p:nvPr/>
          </p:nvSpPr>
          <p:spPr>
            <a:xfrm>
              <a:off x="317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424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a1e6feca6d_0_301"/>
            <p:cNvSpPr/>
            <p:nvPr/>
          </p:nvSpPr>
          <p:spPr>
            <a:xfrm>
              <a:off x="6223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323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a1e6feca6d_0_301"/>
            <p:cNvSpPr/>
            <p:nvPr/>
          </p:nvSpPr>
          <p:spPr>
            <a:xfrm>
              <a:off x="9271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19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222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a1e6feca6d_0_301"/>
            <p:cNvSpPr/>
            <p:nvPr/>
          </p:nvSpPr>
          <p:spPr>
            <a:xfrm>
              <a:off x="12572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121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a1e6feca6d_0_301"/>
            <p:cNvSpPr/>
            <p:nvPr/>
          </p:nvSpPr>
          <p:spPr>
            <a:xfrm>
              <a:off x="15621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7999" y="6858000"/>
                  </a:lnTo>
                  <a:lnTo>
                    <a:pt x="6889749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2020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a1e6feca6d_0_301"/>
            <p:cNvSpPr/>
            <p:nvPr/>
          </p:nvSpPr>
          <p:spPr>
            <a:xfrm>
              <a:off x="18796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F1F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a1e6feca6d_0_301"/>
            <p:cNvSpPr/>
            <p:nvPr/>
          </p:nvSpPr>
          <p:spPr>
            <a:xfrm>
              <a:off x="21970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E1E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a1e6feca6d_0_301"/>
            <p:cNvSpPr/>
            <p:nvPr/>
          </p:nvSpPr>
          <p:spPr>
            <a:xfrm>
              <a:off x="25019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D1D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a1e6feca6d_0_301"/>
            <p:cNvSpPr/>
            <p:nvPr/>
          </p:nvSpPr>
          <p:spPr>
            <a:xfrm>
              <a:off x="28067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19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C1C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a1e6feca6d_0_301"/>
            <p:cNvSpPr/>
            <p:nvPr/>
          </p:nvSpPr>
          <p:spPr>
            <a:xfrm>
              <a:off x="31369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B1B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a1e6feca6d_0_301"/>
            <p:cNvSpPr/>
            <p:nvPr/>
          </p:nvSpPr>
          <p:spPr>
            <a:xfrm>
              <a:off x="34417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1A1A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a1e6feca6d_0_301"/>
            <p:cNvSpPr/>
            <p:nvPr/>
          </p:nvSpPr>
          <p:spPr>
            <a:xfrm>
              <a:off x="37592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919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a1e6feca6d_0_301"/>
            <p:cNvSpPr/>
            <p:nvPr/>
          </p:nvSpPr>
          <p:spPr>
            <a:xfrm>
              <a:off x="40766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818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a1e6feca6d_0_301"/>
            <p:cNvSpPr/>
            <p:nvPr/>
          </p:nvSpPr>
          <p:spPr>
            <a:xfrm>
              <a:off x="4381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717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a1e6feca6d_0_301"/>
            <p:cNvSpPr/>
            <p:nvPr/>
          </p:nvSpPr>
          <p:spPr>
            <a:xfrm>
              <a:off x="46863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616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a1e6feca6d_0_301"/>
            <p:cNvSpPr/>
            <p:nvPr/>
          </p:nvSpPr>
          <p:spPr>
            <a:xfrm>
              <a:off x="5016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515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a1e6feca6d_0_301"/>
            <p:cNvSpPr/>
            <p:nvPr/>
          </p:nvSpPr>
          <p:spPr>
            <a:xfrm>
              <a:off x="53213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1414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a1e6feca6d_0_301"/>
            <p:cNvSpPr/>
            <p:nvPr/>
          </p:nvSpPr>
          <p:spPr>
            <a:xfrm>
              <a:off x="56388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31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a1e6feca6d_0_301"/>
            <p:cNvSpPr/>
            <p:nvPr/>
          </p:nvSpPr>
          <p:spPr>
            <a:xfrm>
              <a:off x="59563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212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a1e6feca6d_0_301"/>
            <p:cNvSpPr/>
            <p:nvPr/>
          </p:nvSpPr>
          <p:spPr>
            <a:xfrm>
              <a:off x="62610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79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111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a1e6feca6d_0_301"/>
            <p:cNvSpPr/>
            <p:nvPr/>
          </p:nvSpPr>
          <p:spPr>
            <a:xfrm>
              <a:off x="65659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2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010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a1e6feca6d_0_301"/>
            <p:cNvSpPr/>
            <p:nvPr/>
          </p:nvSpPr>
          <p:spPr>
            <a:xfrm>
              <a:off x="68960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79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F0F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a1e6feca6d_0_301"/>
            <p:cNvSpPr/>
            <p:nvPr/>
          </p:nvSpPr>
          <p:spPr>
            <a:xfrm>
              <a:off x="72009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E0E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a1e6feca6d_0_301"/>
            <p:cNvSpPr/>
            <p:nvPr/>
          </p:nvSpPr>
          <p:spPr>
            <a:xfrm>
              <a:off x="75184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49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0D0D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a1e6feca6d_0_301"/>
            <p:cNvSpPr/>
            <p:nvPr/>
          </p:nvSpPr>
          <p:spPr>
            <a:xfrm>
              <a:off x="78359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C0C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a1e6feca6d_0_301"/>
            <p:cNvSpPr/>
            <p:nvPr/>
          </p:nvSpPr>
          <p:spPr>
            <a:xfrm>
              <a:off x="81406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49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0B0B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a1e6feca6d_0_301"/>
            <p:cNvSpPr/>
            <p:nvPr/>
          </p:nvSpPr>
          <p:spPr>
            <a:xfrm>
              <a:off x="84581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A0A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a1e6feca6d_0_301"/>
            <p:cNvSpPr/>
            <p:nvPr/>
          </p:nvSpPr>
          <p:spPr>
            <a:xfrm>
              <a:off x="87756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909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a1e6feca6d_0_301"/>
            <p:cNvSpPr/>
            <p:nvPr/>
          </p:nvSpPr>
          <p:spPr>
            <a:xfrm>
              <a:off x="9080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808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a1e6feca6d_0_301"/>
            <p:cNvSpPr/>
            <p:nvPr/>
          </p:nvSpPr>
          <p:spPr>
            <a:xfrm>
              <a:off x="93853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707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a1e6feca6d_0_301"/>
            <p:cNvSpPr/>
            <p:nvPr/>
          </p:nvSpPr>
          <p:spPr>
            <a:xfrm>
              <a:off x="9715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7999" y="6857999"/>
                  </a:lnTo>
                  <a:lnTo>
                    <a:pt x="6888479" y="68579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06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a1e6feca6d_0_301"/>
            <p:cNvSpPr/>
            <p:nvPr/>
          </p:nvSpPr>
          <p:spPr>
            <a:xfrm>
              <a:off x="100203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505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a1e6feca6d_0_301"/>
            <p:cNvSpPr/>
            <p:nvPr/>
          </p:nvSpPr>
          <p:spPr>
            <a:xfrm>
              <a:off x="103251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19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40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a1e6feca6d_0_301"/>
            <p:cNvSpPr/>
            <p:nvPr/>
          </p:nvSpPr>
          <p:spPr>
            <a:xfrm>
              <a:off x="106553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303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a1e6feca6d_0_301"/>
            <p:cNvSpPr/>
            <p:nvPr/>
          </p:nvSpPr>
          <p:spPr>
            <a:xfrm>
              <a:off x="109601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202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a1e6feca6d_0_301"/>
            <p:cNvSpPr/>
            <p:nvPr/>
          </p:nvSpPr>
          <p:spPr>
            <a:xfrm>
              <a:off x="1126489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2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101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a1e6feca6d_0_301"/>
            <p:cNvSpPr/>
            <p:nvPr/>
          </p:nvSpPr>
          <p:spPr>
            <a:xfrm>
              <a:off x="1159510" y="0"/>
              <a:ext cx="6918959" cy="6858000"/>
            </a:xfrm>
            <a:custGeom>
              <a:rect b="b" l="l" r="r" t="t"/>
              <a:pathLst>
                <a:path extrusionOk="0" h="6858000" w="6918959">
                  <a:moveTo>
                    <a:pt x="6918960" y="6858000"/>
                  </a:moveTo>
                  <a:lnTo>
                    <a:pt x="60960" y="0"/>
                  </a:lnTo>
                  <a:lnTo>
                    <a:pt x="30467" y="0"/>
                  </a:lnTo>
                  <a:lnTo>
                    <a:pt x="0" y="0"/>
                  </a:lnTo>
                  <a:lnTo>
                    <a:pt x="6858000" y="6858000"/>
                  </a:lnTo>
                  <a:lnTo>
                    <a:pt x="6888467" y="6858000"/>
                  </a:lnTo>
                  <a:lnTo>
                    <a:pt x="6918960" y="685800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a1e6feca6d_0_301"/>
            <p:cNvSpPr/>
            <p:nvPr/>
          </p:nvSpPr>
          <p:spPr>
            <a:xfrm>
              <a:off x="1220469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101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a1e6feca6d_0_301"/>
            <p:cNvSpPr/>
            <p:nvPr/>
          </p:nvSpPr>
          <p:spPr>
            <a:xfrm>
              <a:off x="125348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202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a1e6feca6d_0_301"/>
            <p:cNvSpPr/>
            <p:nvPr/>
          </p:nvSpPr>
          <p:spPr>
            <a:xfrm>
              <a:off x="128396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303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a1e6feca6d_0_301"/>
            <p:cNvSpPr/>
            <p:nvPr/>
          </p:nvSpPr>
          <p:spPr>
            <a:xfrm>
              <a:off x="1314449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2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40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a1e6feca6d_0_301"/>
            <p:cNvSpPr/>
            <p:nvPr/>
          </p:nvSpPr>
          <p:spPr>
            <a:xfrm>
              <a:off x="134746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505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a1e6feca6d_0_301"/>
            <p:cNvSpPr/>
            <p:nvPr/>
          </p:nvSpPr>
          <p:spPr>
            <a:xfrm>
              <a:off x="13779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7999" y="6857999"/>
                  </a:lnTo>
                  <a:lnTo>
                    <a:pt x="6888479" y="685799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606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a1e6feca6d_0_301"/>
            <p:cNvSpPr/>
            <p:nvPr/>
          </p:nvSpPr>
          <p:spPr>
            <a:xfrm>
              <a:off x="140843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707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a1e6feca6d_0_301"/>
            <p:cNvSpPr/>
            <p:nvPr/>
          </p:nvSpPr>
          <p:spPr>
            <a:xfrm>
              <a:off x="144018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49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0808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a1e6feca6d_0_301"/>
            <p:cNvSpPr/>
            <p:nvPr/>
          </p:nvSpPr>
          <p:spPr>
            <a:xfrm>
              <a:off x="147193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909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a1e6feca6d_0_301"/>
            <p:cNvSpPr/>
            <p:nvPr/>
          </p:nvSpPr>
          <p:spPr>
            <a:xfrm>
              <a:off x="150241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49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0A0A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a1e6feca6d_0_301"/>
            <p:cNvSpPr/>
            <p:nvPr/>
          </p:nvSpPr>
          <p:spPr>
            <a:xfrm>
              <a:off x="153416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B0B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a1e6feca6d_0_301"/>
            <p:cNvSpPr/>
            <p:nvPr/>
          </p:nvSpPr>
          <p:spPr>
            <a:xfrm>
              <a:off x="156591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C0C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a1e6feca6d_0_301"/>
            <p:cNvSpPr/>
            <p:nvPr/>
          </p:nvSpPr>
          <p:spPr>
            <a:xfrm>
              <a:off x="1596389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2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D0D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a1e6feca6d_0_301"/>
            <p:cNvSpPr/>
            <p:nvPr/>
          </p:nvSpPr>
          <p:spPr>
            <a:xfrm>
              <a:off x="162941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E0E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a1e6feca6d_0_301"/>
            <p:cNvSpPr/>
            <p:nvPr/>
          </p:nvSpPr>
          <p:spPr>
            <a:xfrm>
              <a:off x="165988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0F0F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a1e6feca6d_0_301"/>
            <p:cNvSpPr/>
            <p:nvPr/>
          </p:nvSpPr>
          <p:spPr>
            <a:xfrm>
              <a:off x="169037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1010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a1e6feca6d_0_301"/>
            <p:cNvSpPr/>
            <p:nvPr/>
          </p:nvSpPr>
          <p:spPr>
            <a:xfrm>
              <a:off x="1722120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111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a1e6feca6d_0_301"/>
            <p:cNvSpPr/>
            <p:nvPr/>
          </p:nvSpPr>
          <p:spPr>
            <a:xfrm>
              <a:off x="175387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212C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a1e6feca6d_0_301"/>
            <p:cNvSpPr/>
            <p:nvPr/>
          </p:nvSpPr>
          <p:spPr>
            <a:xfrm>
              <a:off x="1784349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2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131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a1e6feca6d_0_301"/>
            <p:cNvSpPr/>
            <p:nvPr/>
          </p:nvSpPr>
          <p:spPr>
            <a:xfrm>
              <a:off x="181737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414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a1e6feca6d_0_301"/>
            <p:cNvSpPr/>
            <p:nvPr/>
          </p:nvSpPr>
          <p:spPr>
            <a:xfrm>
              <a:off x="184784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515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a1e6feca6d_0_301"/>
            <p:cNvSpPr/>
            <p:nvPr/>
          </p:nvSpPr>
          <p:spPr>
            <a:xfrm>
              <a:off x="187832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16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a1e6feca6d_0_301"/>
            <p:cNvSpPr/>
            <p:nvPr/>
          </p:nvSpPr>
          <p:spPr>
            <a:xfrm>
              <a:off x="191007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717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a1e6feca6d_0_301"/>
            <p:cNvSpPr/>
            <p:nvPr/>
          </p:nvSpPr>
          <p:spPr>
            <a:xfrm>
              <a:off x="194182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818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a1e6feca6d_0_301"/>
            <p:cNvSpPr/>
            <p:nvPr/>
          </p:nvSpPr>
          <p:spPr>
            <a:xfrm>
              <a:off x="197231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19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919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a1e6feca6d_0_301"/>
            <p:cNvSpPr/>
            <p:nvPr/>
          </p:nvSpPr>
          <p:spPr>
            <a:xfrm>
              <a:off x="200532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A1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a1e6feca6d_0_301"/>
            <p:cNvSpPr/>
            <p:nvPr/>
          </p:nvSpPr>
          <p:spPr>
            <a:xfrm>
              <a:off x="203581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B1B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a1e6feca6d_0_301"/>
            <p:cNvSpPr/>
            <p:nvPr/>
          </p:nvSpPr>
          <p:spPr>
            <a:xfrm>
              <a:off x="206628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C1C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a1e6feca6d_0_301"/>
            <p:cNvSpPr/>
            <p:nvPr/>
          </p:nvSpPr>
          <p:spPr>
            <a:xfrm>
              <a:off x="209803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9750" y="685800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1D1D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a1e6feca6d_0_301"/>
            <p:cNvSpPr/>
            <p:nvPr/>
          </p:nvSpPr>
          <p:spPr>
            <a:xfrm>
              <a:off x="212978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1E1E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a1e6feca6d_0_301"/>
            <p:cNvSpPr/>
            <p:nvPr/>
          </p:nvSpPr>
          <p:spPr>
            <a:xfrm>
              <a:off x="2160270" y="0"/>
              <a:ext cx="6891020" cy="6858000"/>
            </a:xfrm>
            <a:custGeom>
              <a:rect b="b" l="l" r="r" t="t"/>
              <a:pathLst>
                <a:path extrusionOk="0" h="6858000" w="6891020">
                  <a:moveTo>
                    <a:pt x="3301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91020" y="685800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1F1F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a1e6feca6d_0_301"/>
            <p:cNvSpPr/>
            <p:nvPr/>
          </p:nvSpPr>
          <p:spPr>
            <a:xfrm>
              <a:off x="2193289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80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020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a1e6feca6d_0_301"/>
            <p:cNvSpPr/>
            <p:nvPr/>
          </p:nvSpPr>
          <p:spPr>
            <a:xfrm>
              <a:off x="2223770" y="0"/>
              <a:ext cx="6888480" cy="6858000"/>
            </a:xfrm>
            <a:custGeom>
              <a:rect b="b" l="l" r="r" t="t"/>
              <a:pathLst>
                <a:path extrusionOk="0" h="6858000" w="6888480">
                  <a:moveTo>
                    <a:pt x="3047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88480" y="685800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121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a1e6feca6d_0_301"/>
            <p:cNvSpPr/>
            <p:nvPr/>
          </p:nvSpPr>
          <p:spPr>
            <a:xfrm>
              <a:off x="2254249" y="0"/>
              <a:ext cx="6889750" cy="6858000"/>
            </a:xfrm>
            <a:custGeom>
              <a:rect b="b" l="l" r="r" t="t"/>
              <a:pathLst>
                <a:path extrusionOk="0" h="6858000" w="6889750">
                  <a:moveTo>
                    <a:pt x="31750" y="0"/>
                  </a:moveTo>
                  <a:lnTo>
                    <a:pt x="0" y="0"/>
                  </a:lnTo>
                  <a:lnTo>
                    <a:pt x="6857999" y="6857999"/>
                  </a:lnTo>
                  <a:lnTo>
                    <a:pt x="6889749" y="685799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222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a1e6feca6d_0_301"/>
            <p:cNvSpPr/>
            <p:nvPr/>
          </p:nvSpPr>
          <p:spPr>
            <a:xfrm>
              <a:off x="2285999" y="0"/>
              <a:ext cx="6858000" cy="6858000"/>
            </a:xfrm>
            <a:custGeom>
              <a:rect b="b" l="l" r="r" t="t"/>
              <a:pathLst>
                <a:path extrusionOk="0" h="6858000" w="6858000">
                  <a:moveTo>
                    <a:pt x="31749" y="0"/>
                  </a:moveTo>
                  <a:lnTo>
                    <a:pt x="0" y="0"/>
                  </a:lnTo>
                  <a:lnTo>
                    <a:pt x="6858000" y="6858000"/>
                  </a:lnTo>
                  <a:lnTo>
                    <a:pt x="6858000" y="682625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2323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a1e6feca6d_0_301"/>
            <p:cNvSpPr/>
            <p:nvPr/>
          </p:nvSpPr>
          <p:spPr>
            <a:xfrm>
              <a:off x="2317749" y="0"/>
              <a:ext cx="6826250" cy="6826250"/>
            </a:xfrm>
            <a:custGeom>
              <a:rect b="b" l="l" r="r" t="t"/>
              <a:pathLst>
                <a:path extrusionOk="0" h="6826250" w="6826250">
                  <a:moveTo>
                    <a:pt x="30480" y="0"/>
                  </a:moveTo>
                  <a:lnTo>
                    <a:pt x="0" y="0"/>
                  </a:lnTo>
                  <a:lnTo>
                    <a:pt x="6826250" y="6826250"/>
                  </a:lnTo>
                  <a:lnTo>
                    <a:pt x="6826250" y="67957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424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a1e6feca6d_0_301"/>
            <p:cNvSpPr/>
            <p:nvPr/>
          </p:nvSpPr>
          <p:spPr>
            <a:xfrm>
              <a:off x="2348229" y="0"/>
              <a:ext cx="6795770" cy="6795770"/>
            </a:xfrm>
            <a:custGeom>
              <a:rect b="b" l="l" r="r" t="t"/>
              <a:pathLst>
                <a:path extrusionOk="0" h="6795770" w="6795770">
                  <a:moveTo>
                    <a:pt x="33019" y="0"/>
                  </a:moveTo>
                  <a:lnTo>
                    <a:pt x="0" y="0"/>
                  </a:lnTo>
                  <a:lnTo>
                    <a:pt x="6795770" y="6795770"/>
                  </a:lnTo>
                  <a:lnTo>
                    <a:pt x="6795770" y="676275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525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ga1e6feca6d_0_301"/>
            <p:cNvSpPr/>
            <p:nvPr/>
          </p:nvSpPr>
          <p:spPr>
            <a:xfrm>
              <a:off x="2381249" y="0"/>
              <a:ext cx="6762750" cy="6762750"/>
            </a:xfrm>
            <a:custGeom>
              <a:rect b="b" l="l" r="r" t="t"/>
              <a:pathLst>
                <a:path extrusionOk="0" h="6762750" w="6762750">
                  <a:moveTo>
                    <a:pt x="30480" y="0"/>
                  </a:moveTo>
                  <a:lnTo>
                    <a:pt x="0" y="0"/>
                  </a:lnTo>
                  <a:lnTo>
                    <a:pt x="6762749" y="6762749"/>
                  </a:lnTo>
                  <a:lnTo>
                    <a:pt x="6762749" y="673226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626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a1e6feca6d_0_301"/>
            <p:cNvSpPr/>
            <p:nvPr/>
          </p:nvSpPr>
          <p:spPr>
            <a:xfrm>
              <a:off x="2411729" y="0"/>
              <a:ext cx="6732270" cy="6732270"/>
            </a:xfrm>
            <a:custGeom>
              <a:rect b="b" l="l" r="r" t="t"/>
              <a:pathLst>
                <a:path extrusionOk="0" h="6732270" w="6732270">
                  <a:moveTo>
                    <a:pt x="30480" y="0"/>
                  </a:moveTo>
                  <a:lnTo>
                    <a:pt x="0" y="0"/>
                  </a:lnTo>
                  <a:lnTo>
                    <a:pt x="6732270" y="6732270"/>
                  </a:lnTo>
                  <a:lnTo>
                    <a:pt x="6732270" y="67017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727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a1e6feca6d_0_301"/>
            <p:cNvSpPr/>
            <p:nvPr/>
          </p:nvSpPr>
          <p:spPr>
            <a:xfrm>
              <a:off x="2442210" y="0"/>
              <a:ext cx="6701790" cy="6701790"/>
            </a:xfrm>
            <a:custGeom>
              <a:rect b="b" l="l" r="r" t="t"/>
              <a:pathLst>
                <a:path extrusionOk="0" h="6701790" w="6701790">
                  <a:moveTo>
                    <a:pt x="33019" y="0"/>
                  </a:moveTo>
                  <a:lnTo>
                    <a:pt x="0" y="0"/>
                  </a:lnTo>
                  <a:lnTo>
                    <a:pt x="6701789" y="6701789"/>
                  </a:lnTo>
                  <a:lnTo>
                    <a:pt x="6701789" y="66687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828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a1e6feca6d_0_301"/>
            <p:cNvSpPr/>
            <p:nvPr/>
          </p:nvSpPr>
          <p:spPr>
            <a:xfrm>
              <a:off x="2475229" y="0"/>
              <a:ext cx="6668770" cy="6668770"/>
            </a:xfrm>
            <a:custGeom>
              <a:rect b="b" l="l" r="r" t="t"/>
              <a:pathLst>
                <a:path extrusionOk="0" h="6668770" w="6668770">
                  <a:moveTo>
                    <a:pt x="30480" y="0"/>
                  </a:moveTo>
                  <a:lnTo>
                    <a:pt x="0" y="0"/>
                  </a:lnTo>
                  <a:lnTo>
                    <a:pt x="6668770" y="6668770"/>
                  </a:lnTo>
                  <a:lnTo>
                    <a:pt x="6668770" y="66382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929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a1e6feca6d_0_301"/>
            <p:cNvSpPr/>
            <p:nvPr/>
          </p:nvSpPr>
          <p:spPr>
            <a:xfrm>
              <a:off x="2505710" y="0"/>
              <a:ext cx="6638290" cy="6638290"/>
            </a:xfrm>
            <a:custGeom>
              <a:rect b="b" l="l" r="r" t="t"/>
              <a:pathLst>
                <a:path extrusionOk="0" h="6638290" w="6638290">
                  <a:moveTo>
                    <a:pt x="30479" y="0"/>
                  </a:moveTo>
                  <a:lnTo>
                    <a:pt x="0" y="0"/>
                  </a:lnTo>
                  <a:lnTo>
                    <a:pt x="6638289" y="6638289"/>
                  </a:lnTo>
                  <a:lnTo>
                    <a:pt x="6638289" y="66078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2A2A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a1e6feca6d_0_301"/>
            <p:cNvSpPr/>
            <p:nvPr/>
          </p:nvSpPr>
          <p:spPr>
            <a:xfrm>
              <a:off x="2536189" y="0"/>
              <a:ext cx="6607809" cy="6607809"/>
            </a:xfrm>
            <a:custGeom>
              <a:rect b="b" l="l" r="r" t="t"/>
              <a:pathLst>
                <a:path extrusionOk="0" h="6607809" w="6607809">
                  <a:moveTo>
                    <a:pt x="31750" y="0"/>
                  </a:moveTo>
                  <a:lnTo>
                    <a:pt x="0" y="0"/>
                  </a:lnTo>
                  <a:lnTo>
                    <a:pt x="6607810" y="6607810"/>
                  </a:lnTo>
                  <a:lnTo>
                    <a:pt x="6607810" y="657605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2B2BD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a1e6feca6d_0_301"/>
            <p:cNvSpPr/>
            <p:nvPr/>
          </p:nvSpPr>
          <p:spPr>
            <a:xfrm>
              <a:off x="2567939" y="0"/>
              <a:ext cx="6576059" cy="6576059"/>
            </a:xfrm>
            <a:custGeom>
              <a:rect b="b" l="l" r="r" t="t"/>
              <a:pathLst>
                <a:path extrusionOk="0" h="6576059" w="6576059">
                  <a:moveTo>
                    <a:pt x="31749" y="0"/>
                  </a:moveTo>
                  <a:lnTo>
                    <a:pt x="0" y="0"/>
                  </a:lnTo>
                  <a:lnTo>
                    <a:pt x="6576059" y="6576059"/>
                  </a:lnTo>
                  <a:lnTo>
                    <a:pt x="6576059" y="654431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2C2C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a1e6feca6d_0_301"/>
            <p:cNvSpPr/>
            <p:nvPr/>
          </p:nvSpPr>
          <p:spPr>
            <a:xfrm>
              <a:off x="2599689" y="0"/>
              <a:ext cx="6544309" cy="6544309"/>
            </a:xfrm>
            <a:custGeom>
              <a:rect b="b" l="l" r="r" t="t"/>
              <a:pathLst>
                <a:path extrusionOk="0" h="6544309" w="6544309">
                  <a:moveTo>
                    <a:pt x="30480" y="0"/>
                  </a:moveTo>
                  <a:lnTo>
                    <a:pt x="0" y="0"/>
                  </a:lnTo>
                  <a:lnTo>
                    <a:pt x="6544310" y="6544310"/>
                  </a:lnTo>
                  <a:lnTo>
                    <a:pt x="6544310" y="65138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D2D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a1e6feca6d_0_301"/>
            <p:cNvSpPr/>
            <p:nvPr/>
          </p:nvSpPr>
          <p:spPr>
            <a:xfrm>
              <a:off x="2630170" y="0"/>
              <a:ext cx="6513830" cy="6513830"/>
            </a:xfrm>
            <a:custGeom>
              <a:rect b="b" l="l" r="r" t="t"/>
              <a:pathLst>
                <a:path extrusionOk="0" h="6513830" w="6513830">
                  <a:moveTo>
                    <a:pt x="33019" y="0"/>
                  </a:moveTo>
                  <a:lnTo>
                    <a:pt x="0" y="0"/>
                  </a:lnTo>
                  <a:lnTo>
                    <a:pt x="6513830" y="6513830"/>
                  </a:lnTo>
                  <a:lnTo>
                    <a:pt x="6513830" y="648081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E2E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a1e6feca6d_0_301"/>
            <p:cNvSpPr/>
            <p:nvPr/>
          </p:nvSpPr>
          <p:spPr>
            <a:xfrm>
              <a:off x="2663189" y="0"/>
              <a:ext cx="6480810" cy="6480810"/>
            </a:xfrm>
            <a:custGeom>
              <a:rect b="b" l="l" r="r" t="t"/>
              <a:pathLst>
                <a:path extrusionOk="0" h="6480810" w="6480810">
                  <a:moveTo>
                    <a:pt x="30480" y="0"/>
                  </a:moveTo>
                  <a:lnTo>
                    <a:pt x="0" y="0"/>
                  </a:lnTo>
                  <a:lnTo>
                    <a:pt x="6480810" y="6480810"/>
                  </a:lnTo>
                  <a:lnTo>
                    <a:pt x="6480810" y="6450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2F2F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a1e6feca6d_0_301"/>
            <p:cNvSpPr/>
            <p:nvPr/>
          </p:nvSpPr>
          <p:spPr>
            <a:xfrm>
              <a:off x="2693670" y="0"/>
              <a:ext cx="6450330" cy="6450330"/>
            </a:xfrm>
            <a:custGeom>
              <a:rect b="b" l="l" r="r" t="t"/>
              <a:pathLst>
                <a:path extrusionOk="0" h="6450330" w="6450330">
                  <a:moveTo>
                    <a:pt x="30479" y="0"/>
                  </a:moveTo>
                  <a:lnTo>
                    <a:pt x="0" y="0"/>
                  </a:lnTo>
                  <a:lnTo>
                    <a:pt x="6450330" y="6450330"/>
                  </a:lnTo>
                  <a:lnTo>
                    <a:pt x="6450330" y="64198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3030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a1e6feca6d_0_301"/>
            <p:cNvSpPr/>
            <p:nvPr/>
          </p:nvSpPr>
          <p:spPr>
            <a:xfrm>
              <a:off x="2724149" y="0"/>
              <a:ext cx="6419850" cy="6419850"/>
            </a:xfrm>
            <a:custGeom>
              <a:rect b="b" l="l" r="r" t="t"/>
              <a:pathLst>
                <a:path extrusionOk="0" h="6419850" w="6419850">
                  <a:moveTo>
                    <a:pt x="31750" y="0"/>
                  </a:moveTo>
                  <a:lnTo>
                    <a:pt x="0" y="0"/>
                  </a:lnTo>
                  <a:lnTo>
                    <a:pt x="6419850" y="6419850"/>
                  </a:lnTo>
                  <a:lnTo>
                    <a:pt x="6419850" y="63881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3131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a1e6feca6d_0_301"/>
            <p:cNvSpPr/>
            <p:nvPr/>
          </p:nvSpPr>
          <p:spPr>
            <a:xfrm>
              <a:off x="2755900" y="0"/>
              <a:ext cx="6388100" cy="6388100"/>
            </a:xfrm>
            <a:custGeom>
              <a:rect b="b" l="l" r="r" t="t"/>
              <a:pathLst>
                <a:path extrusionOk="0" h="6388100" w="6388100">
                  <a:moveTo>
                    <a:pt x="6388100" y="6325883"/>
                  </a:moveTo>
                  <a:lnTo>
                    <a:pt x="62230" y="12"/>
                  </a:lnTo>
                  <a:lnTo>
                    <a:pt x="31750" y="12"/>
                  </a:lnTo>
                  <a:lnTo>
                    <a:pt x="0" y="0"/>
                  </a:lnTo>
                  <a:lnTo>
                    <a:pt x="6388100" y="6388100"/>
                  </a:lnTo>
                  <a:lnTo>
                    <a:pt x="6388100" y="6356363"/>
                  </a:lnTo>
                  <a:lnTo>
                    <a:pt x="6388100" y="6325883"/>
                  </a:lnTo>
                  <a:close/>
                </a:path>
              </a:pathLst>
            </a:custGeom>
            <a:solidFill>
              <a:srgbClr val="333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a1e6feca6d_0_301"/>
            <p:cNvSpPr/>
            <p:nvPr/>
          </p:nvSpPr>
          <p:spPr>
            <a:xfrm>
              <a:off x="2818129" y="0"/>
              <a:ext cx="6325870" cy="6325870"/>
            </a:xfrm>
            <a:custGeom>
              <a:rect b="b" l="l" r="r" t="t"/>
              <a:pathLst>
                <a:path extrusionOk="0" h="6325870" w="6325870">
                  <a:moveTo>
                    <a:pt x="33019" y="0"/>
                  </a:moveTo>
                  <a:lnTo>
                    <a:pt x="0" y="0"/>
                  </a:lnTo>
                  <a:lnTo>
                    <a:pt x="6325870" y="6325870"/>
                  </a:lnTo>
                  <a:lnTo>
                    <a:pt x="6325870" y="629285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3434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a1e6feca6d_0_301"/>
            <p:cNvSpPr/>
            <p:nvPr/>
          </p:nvSpPr>
          <p:spPr>
            <a:xfrm>
              <a:off x="2851149" y="0"/>
              <a:ext cx="6292850" cy="6292850"/>
            </a:xfrm>
            <a:custGeom>
              <a:rect b="b" l="l" r="r" t="t"/>
              <a:pathLst>
                <a:path extrusionOk="0" h="6292850" w="6292850">
                  <a:moveTo>
                    <a:pt x="30480" y="0"/>
                  </a:moveTo>
                  <a:lnTo>
                    <a:pt x="0" y="0"/>
                  </a:lnTo>
                  <a:lnTo>
                    <a:pt x="6292850" y="6292850"/>
                  </a:lnTo>
                  <a:lnTo>
                    <a:pt x="6292850" y="6262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3535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a1e6feca6d_0_301"/>
            <p:cNvSpPr/>
            <p:nvPr/>
          </p:nvSpPr>
          <p:spPr>
            <a:xfrm>
              <a:off x="2881629" y="0"/>
              <a:ext cx="6262370" cy="6262370"/>
            </a:xfrm>
            <a:custGeom>
              <a:rect b="b" l="l" r="r" t="t"/>
              <a:pathLst>
                <a:path extrusionOk="0" h="6262370" w="6262370">
                  <a:moveTo>
                    <a:pt x="30480" y="0"/>
                  </a:moveTo>
                  <a:lnTo>
                    <a:pt x="0" y="0"/>
                  </a:lnTo>
                  <a:lnTo>
                    <a:pt x="6262370" y="6262370"/>
                  </a:lnTo>
                  <a:lnTo>
                    <a:pt x="6262370" y="62318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3636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a1e6feca6d_0_301"/>
            <p:cNvSpPr/>
            <p:nvPr/>
          </p:nvSpPr>
          <p:spPr>
            <a:xfrm>
              <a:off x="2912110" y="0"/>
              <a:ext cx="6231889" cy="6231890"/>
            </a:xfrm>
            <a:custGeom>
              <a:rect b="b" l="l" r="r" t="t"/>
              <a:pathLst>
                <a:path extrusionOk="0" h="6231890" w="6231889">
                  <a:moveTo>
                    <a:pt x="31749" y="0"/>
                  </a:moveTo>
                  <a:lnTo>
                    <a:pt x="0" y="0"/>
                  </a:lnTo>
                  <a:lnTo>
                    <a:pt x="6231889" y="6231889"/>
                  </a:lnTo>
                  <a:lnTo>
                    <a:pt x="6231889" y="620014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3737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a1e6feca6d_0_301"/>
            <p:cNvSpPr/>
            <p:nvPr/>
          </p:nvSpPr>
          <p:spPr>
            <a:xfrm>
              <a:off x="2943860" y="0"/>
              <a:ext cx="6200139" cy="6200140"/>
            </a:xfrm>
            <a:custGeom>
              <a:rect b="b" l="l" r="r" t="t"/>
              <a:pathLst>
                <a:path extrusionOk="0" h="6200140" w="6200139">
                  <a:moveTo>
                    <a:pt x="31750" y="0"/>
                  </a:moveTo>
                  <a:lnTo>
                    <a:pt x="0" y="0"/>
                  </a:lnTo>
                  <a:lnTo>
                    <a:pt x="6200140" y="6200140"/>
                  </a:lnTo>
                  <a:lnTo>
                    <a:pt x="6200140" y="61683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3838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a1e6feca6d_0_301"/>
            <p:cNvSpPr/>
            <p:nvPr/>
          </p:nvSpPr>
          <p:spPr>
            <a:xfrm>
              <a:off x="2975610" y="0"/>
              <a:ext cx="6168389" cy="6168390"/>
            </a:xfrm>
            <a:custGeom>
              <a:rect b="b" l="l" r="r" t="t"/>
              <a:pathLst>
                <a:path extrusionOk="0" h="6168390" w="6168389">
                  <a:moveTo>
                    <a:pt x="30479" y="0"/>
                  </a:moveTo>
                  <a:lnTo>
                    <a:pt x="0" y="0"/>
                  </a:lnTo>
                  <a:lnTo>
                    <a:pt x="6168389" y="6168389"/>
                  </a:lnTo>
                  <a:lnTo>
                    <a:pt x="6168389" y="61379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3939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a1e6feca6d_0_301"/>
            <p:cNvSpPr/>
            <p:nvPr/>
          </p:nvSpPr>
          <p:spPr>
            <a:xfrm>
              <a:off x="3006089" y="0"/>
              <a:ext cx="6137910" cy="6137910"/>
            </a:xfrm>
            <a:custGeom>
              <a:rect b="b" l="l" r="r" t="t"/>
              <a:pathLst>
                <a:path extrusionOk="0" h="6137910" w="6137910">
                  <a:moveTo>
                    <a:pt x="33020" y="0"/>
                  </a:moveTo>
                  <a:lnTo>
                    <a:pt x="0" y="0"/>
                  </a:lnTo>
                  <a:lnTo>
                    <a:pt x="6137910" y="6137910"/>
                  </a:lnTo>
                  <a:lnTo>
                    <a:pt x="6137910" y="610488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A3A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a1e6feca6d_0_301"/>
            <p:cNvSpPr/>
            <p:nvPr/>
          </p:nvSpPr>
          <p:spPr>
            <a:xfrm>
              <a:off x="3039110" y="0"/>
              <a:ext cx="6104889" cy="6104890"/>
            </a:xfrm>
            <a:custGeom>
              <a:rect b="b" l="l" r="r" t="t"/>
              <a:pathLst>
                <a:path extrusionOk="0" h="6104890" w="6104889">
                  <a:moveTo>
                    <a:pt x="30479" y="0"/>
                  </a:moveTo>
                  <a:lnTo>
                    <a:pt x="0" y="0"/>
                  </a:lnTo>
                  <a:lnTo>
                    <a:pt x="6104889" y="6104889"/>
                  </a:lnTo>
                  <a:lnTo>
                    <a:pt x="6104889" y="60744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3B3B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a1e6feca6d_0_301"/>
            <p:cNvSpPr/>
            <p:nvPr/>
          </p:nvSpPr>
          <p:spPr>
            <a:xfrm>
              <a:off x="3069589" y="0"/>
              <a:ext cx="6074410" cy="6074410"/>
            </a:xfrm>
            <a:custGeom>
              <a:rect b="b" l="l" r="r" t="t"/>
              <a:pathLst>
                <a:path extrusionOk="0" h="6074410" w="6074410">
                  <a:moveTo>
                    <a:pt x="30480" y="0"/>
                  </a:moveTo>
                  <a:lnTo>
                    <a:pt x="0" y="0"/>
                  </a:lnTo>
                  <a:lnTo>
                    <a:pt x="6074410" y="6074410"/>
                  </a:lnTo>
                  <a:lnTo>
                    <a:pt x="6074410" y="60439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3C3C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a1e6feca6d_0_301"/>
            <p:cNvSpPr/>
            <p:nvPr/>
          </p:nvSpPr>
          <p:spPr>
            <a:xfrm>
              <a:off x="3100070" y="0"/>
              <a:ext cx="6043930" cy="6043930"/>
            </a:xfrm>
            <a:custGeom>
              <a:rect b="b" l="l" r="r" t="t"/>
              <a:pathLst>
                <a:path extrusionOk="0" h="6043930" w="6043930">
                  <a:moveTo>
                    <a:pt x="33020" y="0"/>
                  </a:moveTo>
                  <a:lnTo>
                    <a:pt x="0" y="0"/>
                  </a:lnTo>
                  <a:lnTo>
                    <a:pt x="6043930" y="6043930"/>
                  </a:lnTo>
                  <a:lnTo>
                    <a:pt x="6043930" y="60109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D3D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a1e6feca6d_0_301"/>
            <p:cNvSpPr/>
            <p:nvPr/>
          </p:nvSpPr>
          <p:spPr>
            <a:xfrm>
              <a:off x="3133089" y="0"/>
              <a:ext cx="6010910" cy="6010910"/>
            </a:xfrm>
            <a:custGeom>
              <a:rect b="b" l="l" r="r" t="t"/>
              <a:pathLst>
                <a:path extrusionOk="0" h="6010910" w="6010910">
                  <a:moveTo>
                    <a:pt x="30480" y="0"/>
                  </a:moveTo>
                  <a:lnTo>
                    <a:pt x="0" y="0"/>
                  </a:lnTo>
                  <a:lnTo>
                    <a:pt x="6010910" y="6010910"/>
                  </a:lnTo>
                  <a:lnTo>
                    <a:pt x="6010910" y="59804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3E3E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a1e6feca6d_0_301"/>
            <p:cNvSpPr/>
            <p:nvPr/>
          </p:nvSpPr>
          <p:spPr>
            <a:xfrm>
              <a:off x="3163570" y="0"/>
              <a:ext cx="5980430" cy="5980430"/>
            </a:xfrm>
            <a:custGeom>
              <a:rect b="b" l="l" r="r" t="t"/>
              <a:pathLst>
                <a:path extrusionOk="0" h="5980430" w="5980430">
                  <a:moveTo>
                    <a:pt x="30479" y="0"/>
                  </a:moveTo>
                  <a:lnTo>
                    <a:pt x="0" y="0"/>
                  </a:lnTo>
                  <a:lnTo>
                    <a:pt x="5980430" y="5980430"/>
                  </a:lnTo>
                  <a:lnTo>
                    <a:pt x="5980430" y="59499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3F3FD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a1e6feca6d_0_301"/>
            <p:cNvSpPr/>
            <p:nvPr/>
          </p:nvSpPr>
          <p:spPr>
            <a:xfrm>
              <a:off x="3194049" y="0"/>
              <a:ext cx="5949950" cy="5949950"/>
            </a:xfrm>
            <a:custGeom>
              <a:rect b="b" l="l" r="r" t="t"/>
              <a:pathLst>
                <a:path extrusionOk="0" h="5949950" w="5949950">
                  <a:moveTo>
                    <a:pt x="30480" y="0"/>
                  </a:moveTo>
                  <a:lnTo>
                    <a:pt x="0" y="0"/>
                  </a:lnTo>
                  <a:lnTo>
                    <a:pt x="5949950" y="5949950"/>
                  </a:lnTo>
                  <a:lnTo>
                    <a:pt x="5949950" y="59194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4040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a1e6feca6d_0_301"/>
            <p:cNvSpPr/>
            <p:nvPr/>
          </p:nvSpPr>
          <p:spPr>
            <a:xfrm>
              <a:off x="3224529" y="0"/>
              <a:ext cx="5919470" cy="5919470"/>
            </a:xfrm>
            <a:custGeom>
              <a:rect b="b" l="l" r="r" t="t"/>
              <a:pathLst>
                <a:path extrusionOk="0" h="5919470" w="5919470">
                  <a:moveTo>
                    <a:pt x="33019" y="0"/>
                  </a:moveTo>
                  <a:lnTo>
                    <a:pt x="0" y="0"/>
                  </a:lnTo>
                  <a:lnTo>
                    <a:pt x="5919470" y="5919470"/>
                  </a:lnTo>
                  <a:lnTo>
                    <a:pt x="5919470" y="588645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141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a1e6feca6d_0_301"/>
            <p:cNvSpPr/>
            <p:nvPr/>
          </p:nvSpPr>
          <p:spPr>
            <a:xfrm>
              <a:off x="3257549" y="0"/>
              <a:ext cx="5886450" cy="5886450"/>
            </a:xfrm>
            <a:custGeom>
              <a:rect b="b" l="l" r="r" t="t"/>
              <a:pathLst>
                <a:path extrusionOk="0" h="5886450" w="5886450">
                  <a:moveTo>
                    <a:pt x="30479" y="0"/>
                  </a:moveTo>
                  <a:lnTo>
                    <a:pt x="0" y="0"/>
                  </a:lnTo>
                  <a:lnTo>
                    <a:pt x="5886450" y="5886450"/>
                  </a:lnTo>
                  <a:lnTo>
                    <a:pt x="5886450" y="58559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242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a1e6feca6d_0_301"/>
            <p:cNvSpPr/>
            <p:nvPr/>
          </p:nvSpPr>
          <p:spPr>
            <a:xfrm>
              <a:off x="3288029" y="0"/>
              <a:ext cx="5855970" cy="5855970"/>
            </a:xfrm>
            <a:custGeom>
              <a:rect b="b" l="l" r="r" t="t"/>
              <a:pathLst>
                <a:path extrusionOk="0" h="5855970" w="5855970">
                  <a:moveTo>
                    <a:pt x="31750" y="0"/>
                  </a:moveTo>
                  <a:lnTo>
                    <a:pt x="0" y="0"/>
                  </a:lnTo>
                  <a:lnTo>
                    <a:pt x="5855970" y="5855970"/>
                  </a:lnTo>
                  <a:lnTo>
                    <a:pt x="5855970" y="582422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343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a1e6feca6d_0_301"/>
            <p:cNvSpPr/>
            <p:nvPr/>
          </p:nvSpPr>
          <p:spPr>
            <a:xfrm>
              <a:off x="3319779" y="0"/>
              <a:ext cx="5824220" cy="5824220"/>
            </a:xfrm>
            <a:custGeom>
              <a:rect b="b" l="l" r="r" t="t"/>
              <a:pathLst>
                <a:path extrusionOk="0" h="5824220" w="5824220">
                  <a:moveTo>
                    <a:pt x="31750" y="0"/>
                  </a:moveTo>
                  <a:lnTo>
                    <a:pt x="0" y="0"/>
                  </a:lnTo>
                  <a:lnTo>
                    <a:pt x="5824220" y="5824220"/>
                  </a:lnTo>
                  <a:lnTo>
                    <a:pt x="5824220" y="57924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444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a1e6feca6d_0_301"/>
            <p:cNvSpPr/>
            <p:nvPr/>
          </p:nvSpPr>
          <p:spPr>
            <a:xfrm>
              <a:off x="3351529" y="0"/>
              <a:ext cx="5792470" cy="5792470"/>
            </a:xfrm>
            <a:custGeom>
              <a:rect b="b" l="l" r="r" t="t"/>
              <a:pathLst>
                <a:path extrusionOk="0" h="5792470" w="5792470">
                  <a:moveTo>
                    <a:pt x="30480" y="0"/>
                  </a:moveTo>
                  <a:lnTo>
                    <a:pt x="0" y="0"/>
                  </a:lnTo>
                  <a:lnTo>
                    <a:pt x="5792470" y="5792470"/>
                  </a:lnTo>
                  <a:lnTo>
                    <a:pt x="5792470" y="57619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4545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a1e6feca6d_0_301"/>
            <p:cNvSpPr/>
            <p:nvPr/>
          </p:nvSpPr>
          <p:spPr>
            <a:xfrm>
              <a:off x="3382009" y="0"/>
              <a:ext cx="5761989" cy="5761990"/>
            </a:xfrm>
            <a:custGeom>
              <a:rect b="b" l="l" r="r" t="t"/>
              <a:pathLst>
                <a:path extrusionOk="0" h="5761990" w="5761989">
                  <a:moveTo>
                    <a:pt x="30479" y="0"/>
                  </a:moveTo>
                  <a:lnTo>
                    <a:pt x="0" y="0"/>
                  </a:lnTo>
                  <a:lnTo>
                    <a:pt x="5761989" y="5761989"/>
                  </a:lnTo>
                  <a:lnTo>
                    <a:pt x="5761989" y="57315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646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a1e6feca6d_0_301"/>
            <p:cNvSpPr/>
            <p:nvPr/>
          </p:nvSpPr>
          <p:spPr>
            <a:xfrm>
              <a:off x="3412490" y="0"/>
              <a:ext cx="5731510" cy="5731510"/>
            </a:xfrm>
            <a:custGeom>
              <a:rect b="b" l="l" r="r" t="t"/>
              <a:pathLst>
                <a:path extrusionOk="0" h="5731510" w="5731510">
                  <a:moveTo>
                    <a:pt x="33020" y="0"/>
                  </a:moveTo>
                  <a:lnTo>
                    <a:pt x="0" y="0"/>
                  </a:lnTo>
                  <a:lnTo>
                    <a:pt x="5731509" y="5731510"/>
                  </a:lnTo>
                  <a:lnTo>
                    <a:pt x="5731510" y="569849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747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a1e6feca6d_0_301"/>
            <p:cNvSpPr/>
            <p:nvPr/>
          </p:nvSpPr>
          <p:spPr>
            <a:xfrm>
              <a:off x="3445509" y="0"/>
              <a:ext cx="5698489" cy="5698490"/>
            </a:xfrm>
            <a:custGeom>
              <a:rect b="b" l="l" r="r" t="t"/>
              <a:pathLst>
                <a:path extrusionOk="0" h="5698490" w="5698489">
                  <a:moveTo>
                    <a:pt x="30479" y="0"/>
                  </a:moveTo>
                  <a:lnTo>
                    <a:pt x="0" y="0"/>
                  </a:lnTo>
                  <a:lnTo>
                    <a:pt x="5698490" y="5698489"/>
                  </a:lnTo>
                  <a:lnTo>
                    <a:pt x="5698490" y="56680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848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a1e6feca6d_0_301"/>
            <p:cNvSpPr/>
            <p:nvPr/>
          </p:nvSpPr>
          <p:spPr>
            <a:xfrm>
              <a:off x="3475990" y="0"/>
              <a:ext cx="5668010" cy="5668010"/>
            </a:xfrm>
            <a:custGeom>
              <a:rect b="b" l="l" r="r" t="t"/>
              <a:pathLst>
                <a:path extrusionOk="0" h="5668010" w="5668010">
                  <a:moveTo>
                    <a:pt x="31750" y="0"/>
                  </a:moveTo>
                  <a:lnTo>
                    <a:pt x="0" y="0"/>
                  </a:lnTo>
                  <a:lnTo>
                    <a:pt x="5668009" y="5668010"/>
                  </a:lnTo>
                  <a:lnTo>
                    <a:pt x="5668010" y="56362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94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a1e6feca6d_0_301"/>
            <p:cNvSpPr/>
            <p:nvPr/>
          </p:nvSpPr>
          <p:spPr>
            <a:xfrm>
              <a:off x="3507740" y="0"/>
              <a:ext cx="5636260" cy="5636260"/>
            </a:xfrm>
            <a:custGeom>
              <a:rect b="b" l="l" r="r" t="t"/>
              <a:pathLst>
                <a:path extrusionOk="0" h="5636260" w="5636260">
                  <a:moveTo>
                    <a:pt x="31749" y="0"/>
                  </a:moveTo>
                  <a:lnTo>
                    <a:pt x="0" y="0"/>
                  </a:lnTo>
                  <a:lnTo>
                    <a:pt x="5636259" y="5636259"/>
                  </a:lnTo>
                  <a:lnTo>
                    <a:pt x="5636259" y="560451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4A4A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a1e6feca6d_0_301"/>
            <p:cNvSpPr/>
            <p:nvPr/>
          </p:nvSpPr>
          <p:spPr>
            <a:xfrm>
              <a:off x="3539490" y="0"/>
              <a:ext cx="5604510" cy="5604510"/>
            </a:xfrm>
            <a:custGeom>
              <a:rect b="b" l="l" r="r" t="t"/>
              <a:pathLst>
                <a:path extrusionOk="0" h="5604510" w="5604510">
                  <a:moveTo>
                    <a:pt x="30479" y="0"/>
                  </a:moveTo>
                  <a:lnTo>
                    <a:pt x="0" y="0"/>
                  </a:lnTo>
                  <a:lnTo>
                    <a:pt x="5604509" y="5604510"/>
                  </a:lnTo>
                  <a:lnTo>
                    <a:pt x="5604509" y="55740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B4B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a1e6feca6d_0_301"/>
            <p:cNvSpPr/>
            <p:nvPr/>
          </p:nvSpPr>
          <p:spPr>
            <a:xfrm>
              <a:off x="3569970" y="0"/>
              <a:ext cx="5574030" cy="5574030"/>
            </a:xfrm>
            <a:custGeom>
              <a:rect b="b" l="l" r="r" t="t"/>
              <a:pathLst>
                <a:path extrusionOk="0" h="5574030" w="5574030">
                  <a:moveTo>
                    <a:pt x="30479" y="0"/>
                  </a:moveTo>
                  <a:lnTo>
                    <a:pt x="0" y="0"/>
                  </a:lnTo>
                  <a:lnTo>
                    <a:pt x="5574030" y="5574030"/>
                  </a:lnTo>
                  <a:lnTo>
                    <a:pt x="5574030" y="55435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C4C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a1e6feca6d_0_301"/>
            <p:cNvSpPr/>
            <p:nvPr/>
          </p:nvSpPr>
          <p:spPr>
            <a:xfrm>
              <a:off x="3600449" y="0"/>
              <a:ext cx="5543550" cy="5543550"/>
            </a:xfrm>
            <a:custGeom>
              <a:rect b="b" l="l" r="r" t="t"/>
              <a:pathLst>
                <a:path extrusionOk="0" h="5543550" w="5543550">
                  <a:moveTo>
                    <a:pt x="33020" y="0"/>
                  </a:moveTo>
                  <a:lnTo>
                    <a:pt x="0" y="0"/>
                  </a:lnTo>
                  <a:lnTo>
                    <a:pt x="5543550" y="5543550"/>
                  </a:lnTo>
                  <a:lnTo>
                    <a:pt x="5543550" y="551053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4D4D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a1e6feca6d_0_301"/>
            <p:cNvSpPr/>
            <p:nvPr/>
          </p:nvSpPr>
          <p:spPr>
            <a:xfrm>
              <a:off x="3633470" y="0"/>
              <a:ext cx="5510530" cy="5510530"/>
            </a:xfrm>
            <a:custGeom>
              <a:rect b="b" l="l" r="r" t="t"/>
              <a:pathLst>
                <a:path extrusionOk="0" h="5510530" w="5510530">
                  <a:moveTo>
                    <a:pt x="30479" y="0"/>
                  </a:moveTo>
                  <a:lnTo>
                    <a:pt x="0" y="0"/>
                  </a:lnTo>
                  <a:lnTo>
                    <a:pt x="5510530" y="5510530"/>
                  </a:lnTo>
                  <a:lnTo>
                    <a:pt x="5510530" y="54800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E4ED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a1e6feca6d_0_301"/>
            <p:cNvSpPr/>
            <p:nvPr/>
          </p:nvSpPr>
          <p:spPr>
            <a:xfrm>
              <a:off x="3663949" y="0"/>
              <a:ext cx="5480050" cy="5480050"/>
            </a:xfrm>
            <a:custGeom>
              <a:rect b="b" l="l" r="r" t="t"/>
              <a:pathLst>
                <a:path extrusionOk="0" h="5480050" w="5480050">
                  <a:moveTo>
                    <a:pt x="31750" y="0"/>
                  </a:moveTo>
                  <a:lnTo>
                    <a:pt x="0" y="0"/>
                  </a:lnTo>
                  <a:lnTo>
                    <a:pt x="5480050" y="5480050"/>
                  </a:lnTo>
                  <a:lnTo>
                    <a:pt x="5480050" y="54483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F4F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a1e6feca6d_0_301"/>
            <p:cNvSpPr/>
            <p:nvPr/>
          </p:nvSpPr>
          <p:spPr>
            <a:xfrm>
              <a:off x="3695699" y="0"/>
              <a:ext cx="5448300" cy="5448300"/>
            </a:xfrm>
            <a:custGeom>
              <a:rect b="b" l="l" r="r" t="t"/>
              <a:pathLst>
                <a:path extrusionOk="0" h="5448300" w="5448300">
                  <a:moveTo>
                    <a:pt x="31749" y="0"/>
                  </a:moveTo>
                  <a:lnTo>
                    <a:pt x="0" y="0"/>
                  </a:lnTo>
                  <a:lnTo>
                    <a:pt x="5448299" y="5448300"/>
                  </a:lnTo>
                  <a:lnTo>
                    <a:pt x="5448299" y="541655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5050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a1e6feca6d_0_301"/>
            <p:cNvSpPr/>
            <p:nvPr/>
          </p:nvSpPr>
          <p:spPr>
            <a:xfrm>
              <a:off x="3727449" y="0"/>
              <a:ext cx="5416550" cy="5416550"/>
            </a:xfrm>
            <a:custGeom>
              <a:rect b="b" l="l" r="r" t="t"/>
              <a:pathLst>
                <a:path extrusionOk="0" h="5416550" w="5416550">
                  <a:moveTo>
                    <a:pt x="30480" y="0"/>
                  </a:moveTo>
                  <a:lnTo>
                    <a:pt x="0" y="0"/>
                  </a:lnTo>
                  <a:lnTo>
                    <a:pt x="5416550" y="5416550"/>
                  </a:lnTo>
                  <a:lnTo>
                    <a:pt x="5416550" y="53860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5151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a1e6feca6d_0_301"/>
            <p:cNvSpPr/>
            <p:nvPr/>
          </p:nvSpPr>
          <p:spPr>
            <a:xfrm>
              <a:off x="3757929" y="0"/>
              <a:ext cx="5386070" cy="5386070"/>
            </a:xfrm>
            <a:custGeom>
              <a:rect b="b" l="l" r="r" t="t"/>
              <a:pathLst>
                <a:path extrusionOk="0" h="5386070" w="5386070">
                  <a:moveTo>
                    <a:pt x="30480" y="0"/>
                  </a:moveTo>
                  <a:lnTo>
                    <a:pt x="0" y="0"/>
                  </a:lnTo>
                  <a:lnTo>
                    <a:pt x="5386070" y="5386070"/>
                  </a:lnTo>
                  <a:lnTo>
                    <a:pt x="5386070" y="53555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5252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a1e6feca6d_0_301"/>
            <p:cNvSpPr/>
            <p:nvPr/>
          </p:nvSpPr>
          <p:spPr>
            <a:xfrm>
              <a:off x="3788409" y="0"/>
              <a:ext cx="5355589" cy="5355590"/>
            </a:xfrm>
            <a:custGeom>
              <a:rect b="b" l="l" r="r" t="t"/>
              <a:pathLst>
                <a:path extrusionOk="0" h="5355590" w="5355589">
                  <a:moveTo>
                    <a:pt x="33019" y="0"/>
                  </a:moveTo>
                  <a:lnTo>
                    <a:pt x="0" y="0"/>
                  </a:lnTo>
                  <a:lnTo>
                    <a:pt x="5355589" y="5355589"/>
                  </a:lnTo>
                  <a:lnTo>
                    <a:pt x="5355589" y="53225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5353D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a1e6feca6d_0_301"/>
            <p:cNvSpPr/>
            <p:nvPr/>
          </p:nvSpPr>
          <p:spPr>
            <a:xfrm>
              <a:off x="3821429" y="0"/>
              <a:ext cx="5322570" cy="5322570"/>
            </a:xfrm>
            <a:custGeom>
              <a:rect b="b" l="l" r="r" t="t"/>
              <a:pathLst>
                <a:path extrusionOk="0" h="5322570" w="5322570">
                  <a:moveTo>
                    <a:pt x="30480" y="0"/>
                  </a:moveTo>
                  <a:lnTo>
                    <a:pt x="0" y="0"/>
                  </a:lnTo>
                  <a:lnTo>
                    <a:pt x="5322570" y="5322570"/>
                  </a:lnTo>
                  <a:lnTo>
                    <a:pt x="5322570" y="52920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5454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a1e6feca6d_0_301"/>
            <p:cNvSpPr/>
            <p:nvPr/>
          </p:nvSpPr>
          <p:spPr>
            <a:xfrm>
              <a:off x="3851909" y="0"/>
              <a:ext cx="5292089" cy="5292090"/>
            </a:xfrm>
            <a:custGeom>
              <a:rect b="b" l="l" r="r" t="t"/>
              <a:pathLst>
                <a:path extrusionOk="0" h="5292090" w="5292089">
                  <a:moveTo>
                    <a:pt x="31750" y="0"/>
                  </a:moveTo>
                  <a:lnTo>
                    <a:pt x="0" y="0"/>
                  </a:lnTo>
                  <a:lnTo>
                    <a:pt x="5292090" y="5292089"/>
                  </a:lnTo>
                  <a:lnTo>
                    <a:pt x="5292090" y="52603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555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a1e6feca6d_0_301"/>
            <p:cNvSpPr/>
            <p:nvPr/>
          </p:nvSpPr>
          <p:spPr>
            <a:xfrm>
              <a:off x="3883659" y="0"/>
              <a:ext cx="5260339" cy="5260340"/>
            </a:xfrm>
            <a:custGeom>
              <a:rect b="b" l="l" r="r" t="t"/>
              <a:pathLst>
                <a:path extrusionOk="0" h="5260340" w="5260339">
                  <a:moveTo>
                    <a:pt x="31750" y="0"/>
                  </a:moveTo>
                  <a:lnTo>
                    <a:pt x="0" y="0"/>
                  </a:lnTo>
                  <a:lnTo>
                    <a:pt x="5260340" y="5260340"/>
                  </a:lnTo>
                  <a:lnTo>
                    <a:pt x="5260340" y="52285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656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a1e6feca6d_0_301"/>
            <p:cNvSpPr/>
            <p:nvPr/>
          </p:nvSpPr>
          <p:spPr>
            <a:xfrm>
              <a:off x="3915409" y="0"/>
              <a:ext cx="5228589" cy="5228590"/>
            </a:xfrm>
            <a:custGeom>
              <a:rect b="b" l="l" r="r" t="t"/>
              <a:pathLst>
                <a:path extrusionOk="0" h="5228590" w="5228589">
                  <a:moveTo>
                    <a:pt x="30479" y="0"/>
                  </a:moveTo>
                  <a:lnTo>
                    <a:pt x="0" y="0"/>
                  </a:lnTo>
                  <a:lnTo>
                    <a:pt x="5228589" y="5228589"/>
                  </a:lnTo>
                  <a:lnTo>
                    <a:pt x="5228589" y="51981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5757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a1e6feca6d_0_301"/>
            <p:cNvSpPr/>
            <p:nvPr/>
          </p:nvSpPr>
          <p:spPr>
            <a:xfrm>
              <a:off x="3945890" y="0"/>
              <a:ext cx="5198110" cy="5198110"/>
            </a:xfrm>
            <a:custGeom>
              <a:rect b="b" l="l" r="r" t="t"/>
              <a:pathLst>
                <a:path extrusionOk="0" h="5198110" w="5198110">
                  <a:moveTo>
                    <a:pt x="31750" y="0"/>
                  </a:moveTo>
                  <a:lnTo>
                    <a:pt x="0" y="0"/>
                  </a:lnTo>
                  <a:lnTo>
                    <a:pt x="5198109" y="5198110"/>
                  </a:lnTo>
                  <a:lnTo>
                    <a:pt x="5198109" y="516635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858D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a1e6feca6d_0_301"/>
            <p:cNvSpPr/>
            <p:nvPr/>
          </p:nvSpPr>
          <p:spPr>
            <a:xfrm>
              <a:off x="3977640" y="0"/>
              <a:ext cx="5166360" cy="5166360"/>
            </a:xfrm>
            <a:custGeom>
              <a:rect b="b" l="l" r="r" t="t"/>
              <a:pathLst>
                <a:path extrusionOk="0" h="5166360" w="5166360">
                  <a:moveTo>
                    <a:pt x="31749" y="0"/>
                  </a:moveTo>
                  <a:lnTo>
                    <a:pt x="0" y="0"/>
                  </a:lnTo>
                  <a:lnTo>
                    <a:pt x="5166360" y="5166359"/>
                  </a:lnTo>
                  <a:lnTo>
                    <a:pt x="5166360" y="513461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5959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a1e6feca6d_0_301"/>
            <p:cNvSpPr/>
            <p:nvPr/>
          </p:nvSpPr>
          <p:spPr>
            <a:xfrm>
              <a:off x="4009390" y="0"/>
              <a:ext cx="5134610" cy="5134610"/>
            </a:xfrm>
            <a:custGeom>
              <a:rect b="b" l="l" r="r" t="t"/>
              <a:pathLst>
                <a:path extrusionOk="0" h="5134610" w="5134610">
                  <a:moveTo>
                    <a:pt x="30480" y="0"/>
                  </a:moveTo>
                  <a:lnTo>
                    <a:pt x="0" y="0"/>
                  </a:lnTo>
                  <a:lnTo>
                    <a:pt x="5134610" y="5134610"/>
                  </a:lnTo>
                  <a:lnTo>
                    <a:pt x="5134610" y="51041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5A5A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a1e6feca6d_0_301"/>
            <p:cNvSpPr/>
            <p:nvPr/>
          </p:nvSpPr>
          <p:spPr>
            <a:xfrm>
              <a:off x="4039870" y="0"/>
              <a:ext cx="5104130" cy="5104130"/>
            </a:xfrm>
            <a:custGeom>
              <a:rect b="b" l="l" r="r" t="t"/>
              <a:pathLst>
                <a:path extrusionOk="0" h="5104130" w="5104130">
                  <a:moveTo>
                    <a:pt x="31750" y="0"/>
                  </a:moveTo>
                  <a:lnTo>
                    <a:pt x="0" y="0"/>
                  </a:lnTo>
                  <a:lnTo>
                    <a:pt x="5104130" y="5104130"/>
                  </a:lnTo>
                  <a:lnTo>
                    <a:pt x="5104130" y="507238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B5B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a1e6feca6d_0_301"/>
            <p:cNvSpPr/>
            <p:nvPr/>
          </p:nvSpPr>
          <p:spPr>
            <a:xfrm>
              <a:off x="4071620" y="0"/>
              <a:ext cx="5072380" cy="5072380"/>
            </a:xfrm>
            <a:custGeom>
              <a:rect b="b" l="l" r="r" t="t"/>
              <a:pathLst>
                <a:path extrusionOk="0" h="5072380" w="5072380">
                  <a:moveTo>
                    <a:pt x="31750" y="0"/>
                  </a:moveTo>
                  <a:lnTo>
                    <a:pt x="0" y="0"/>
                  </a:lnTo>
                  <a:lnTo>
                    <a:pt x="5072380" y="5072380"/>
                  </a:lnTo>
                  <a:lnTo>
                    <a:pt x="5072380" y="504063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C5C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a1e6feca6d_0_301"/>
            <p:cNvSpPr/>
            <p:nvPr/>
          </p:nvSpPr>
          <p:spPr>
            <a:xfrm>
              <a:off x="4103370" y="0"/>
              <a:ext cx="5040630" cy="5040630"/>
            </a:xfrm>
            <a:custGeom>
              <a:rect b="b" l="l" r="r" t="t"/>
              <a:pathLst>
                <a:path extrusionOk="0" h="5040630" w="5040630">
                  <a:moveTo>
                    <a:pt x="30479" y="0"/>
                  </a:moveTo>
                  <a:lnTo>
                    <a:pt x="0" y="0"/>
                  </a:lnTo>
                  <a:lnTo>
                    <a:pt x="5040630" y="5040630"/>
                  </a:lnTo>
                  <a:lnTo>
                    <a:pt x="5040630" y="50101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5D5D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a1e6feca6d_0_301"/>
            <p:cNvSpPr/>
            <p:nvPr/>
          </p:nvSpPr>
          <p:spPr>
            <a:xfrm>
              <a:off x="4133849" y="0"/>
              <a:ext cx="5010150" cy="5010150"/>
            </a:xfrm>
            <a:custGeom>
              <a:rect b="b" l="l" r="r" t="t"/>
              <a:pathLst>
                <a:path extrusionOk="0" h="5010150" w="5010150">
                  <a:moveTo>
                    <a:pt x="31750" y="0"/>
                  </a:moveTo>
                  <a:lnTo>
                    <a:pt x="0" y="0"/>
                  </a:lnTo>
                  <a:lnTo>
                    <a:pt x="5010150" y="5010150"/>
                  </a:lnTo>
                  <a:lnTo>
                    <a:pt x="5010150" y="49784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5E5E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a1e6feca6d_0_301"/>
            <p:cNvSpPr/>
            <p:nvPr/>
          </p:nvSpPr>
          <p:spPr>
            <a:xfrm>
              <a:off x="4165599" y="0"/>
              <a:ext cx="4978400" cy="4978400"/>
            </a:xfrm>
            <a:custGeom>
              <a:rect b="b" l="l" r="r" t="t"/>
              <a:pathLst>
                <a:path extrusionOk="0" h="4978400" w="4978400">
                  <a:moveTo>
                    <a:pt x="31749" y="0"/>
                  </a:moveTo>
                  <a:lnTo>
                    <a:pt x="0" y="0"/>
                  </a:lnTo>
                  <a:lnTo>
                    <a:pt x="4978400" y="4978400"/>
                  </a:lnTo>
                  <a:lnTo>
                    <a:pt x="4978400" y="494665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5F5F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a1e6feca6d_0_301"/>
            <p:cNvSpPr/>
            <p:nvPr/>
          </p:nvSpPr>
          <p:spPr>
            <a:xfrm>
              <a:off x="4197349" y="0"/>
              <a:ext cx="4946650" cy="4946650"/>
            </a:xfrm>
            <a:custGeom>
              <a:rect b="b" l="l" r="r" t="t"/>
              <a:pathLst>
                <a:path extrusionOk="0" h="4946650" w="4946650">
                  <a:moveTo>
                    <a:pt x="30480" y="0"/>
                  </a:moveTo>
                  <a:lnTo>
                    <a:pt x="0" y="0"/>
                  </a:lnTo>
                  <a:lnTo>
                    <a:pt x="4946650" y="4946650"/>
                  </a:lnTo>
                  <a:lnTo>
                    <a:pt x="4946650" y="49161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060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a1e6feca6d_0_301"/>
            <p:cNvSpPr/>
            <p:nvPr/>
          </p:nvSpPr>
          <p:spPr>
            <a:xfrm>
              <a:off x="4227829" y="0"/>
              <a:ext cx="4916170" cy="4916170"/>
            </a:xfrm>
            <a:custGeom>
              <a:rect b="b" l="l" r="r" t="t"/>
              <a:pathLst>
                <a:path extrusionOk="0" h="4916170" w="4916170">
                  <a:moveTo>
                    <a:pt x="31749" y="0"/>
                  </a:moveTo>
                  <a:lnTo>
                    <a:pt x="0" y="0"/>
                  </a:lnTo>
                  <a:lnTo>
                    <a:pt x="4916170" y="4916170"/>
                  </a:lnTo>
                  <a:lnTo>
                    <a:pt x="4916170" y="488442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6161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a1e6feca6d_0_301"/>
            <p:cNvSpPr/>
            <p:nvPr/>
          </p:nvSpPr>
          <p:spPr>
            <a:xfrm>
              <a:off x="4259579" y="0"/>
              <a:ext cx="4884420" cy="4884420"/>
            </a:xfrm>
            <a:custGeom>
              <a:rect b="b" l="l" r="r" t="t"/>
              <a:pathLst>
                <a:path extrusionOk="0" h="4884420" w="4884420">
                  <a:moveTo>
                    <a:pt x="31750" y="0"/>
                  </a:moveTo>
                  <a:lnTo>
                    <a:pt x="0" y="0"/>
                  </a:lnTo>
                  <a:lnTo>
                    <a:pt x="4884420" y="4884420"/>
                  </a:lnTo>
                  <a:lnTo>
                    <a:pt x="4884420" y="4852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262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a1e6feca6d_0_301"/>
            <p:cNvSpPr/>
            <p:nvPr/>
          </p:nvSpPr>
          <p:spPr>
            <a:xfrm>
              <a:off x="4291329" y="0"/>
              <a:ext cx="4852670" cy="4852670"/>
            </a:xfrm>
            <a:custGeom>
              <a:rect b="b" l="l" r="r" t="t"/>
              <a:pathLst>
                <a:path extrusionOk="0" h="4852670" w="4852670">
                  <a:moveTo>
                    <a:pt x="30480" y="0"/>
                  </a:moveTo>
                  <a:lnTo>
                    <a:pt x="0" y="0"/>
                  </a:lnTo>
                  <a:lnTo>
                    <a:pt x="4852670" y="4852670"/>
                  </a:lnTo>
                  <a:lnTo>
                    <a:pt x="4852670" y="48221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363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a1e6feca6d_0_301"/>
            <p:cNvSpPr/>
            <p:nvPr/>
          </p:nvSpPr>
          <p:spPr>
            <a:xfrm>
              <a:off x="4321809" y="0"/>
              <a:ext cx="4822189" cy="4822190"/>
            </a:xfrm>
            <a:custGeom>
              <a:rect b="b" l="l" r="r" t="t"/>
              <a:pathLst>
                <a:path extrusionOk="0" h="4822190" w="4822189">
                  <a:moveTo>
                    <a:pt x="31749" y="0"/>
                  </a:moveTo>
                  <a:lnTo>
                    <a:pt x="0" y="0"/>
                  </a:lnTo>
                  <a:lnTo>
                    <a:pt x="4822190" y="4822189"/>
                  </a:lnTo>
                  <a:lnTo>
                    <a:pt x="4822190" y="479044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6464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a1e6feca6d_0_301"/>
            <p:cNvSpPr/>
            <p:nvPr/>
          </p:nvSpPr>
          <p:spPr>
            <a:xfrm>
              <a:off x="4353560" y="0"/>
              <a:ext cx="4790439" cy="4791075"/>
            </a:xfrm>
            <a:custGeom>
              <a:rect b="b" l="l" r="r" t="t"/>
              <a:pathLst>
                <a:path extrusionOk="0" h="4791075" w="4790439">
                  <a:moveTo>
                    <a:pt x="4790440" y="4728222"/>
                  </a:moveTo>
                  <a:lnTo>
                    <a:pt x="62217" y="0"/>
                  </a:lnTo>
                  <a:lnTo>
                    <a:pt x="31750" y="0"/>
                  </a:lnTo>
                  <a:lnTo>
                    <a:pt x="0" y="0"/>
                  </a:lnTo>
                  <a:lnTo>
                    <a:pt x="4790440" y="4790452"/>
                  </a:lnTo>
                  <a:lnTo>
                    <a:pt x="4790440" y="4758690"/>
                  </a:lnTo>
                  <a:lnTo>
                    <a:pt x="4790440" y="4728222"/>
                  </a:lnTo>
                  <a:close/>
                </a:path>
              </a:pathLst>
            </a:custGeom>
            <a:solidFill>
              <a:srgbClr val="6666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a1e6feca6d_0_301"/>
            <p:cNvSpPr/>
            <p:nvPr/>
          </p:nvSpPr>
          <p:spPr>
            <a:xfrm>
              <a:off x="4415790" y="0"/>
              <a:ext cx="4728210" cy="4728210"/>
            </a:xfrm>
            <a:custGeom>
              <a:rect b="b" l="l" r="r" t="t"/>
              <a:pathLst>
                <a:path extrusionOk="0" h="4728210" w="4728210">
                  <a:moveTo>
                    <a:pt x="30479" y="0"/>
                  </a:moveTo>
                  <a:lnTo>
                    <a:pt x="0" y="0"/>
                  </a:lnTo>
                  <a:lnTo>
                    <a:pt x="4728209" y="4728210"/>
                  </a:lnTo>
                  <a:lnTo>
                    <a:pt x="4728209" y="46977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767D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a1e6feca6d_0_301"/>
            <p:cNvSpPr/>
            <p:nvPr/>
          </p:nvSpPr>
          <p:spPr>
            <a:xfrm>
              <a:off x="4446270" y="0"/>
              <a:ext cx="4697730" cy="4697730"/>
            </a:xfrm>
            <a:custGeom>
              <a:rect b="b" l="l" r="r" t="t"/>
              <a:pathLst>
                <a:path extrusionOk="0" h="4697730" w="4697730">
                  <a:moveTo>
                    <a:pt x="33019" y="0"/>
                  </a:moveTo>
                  <a:lnTo>
                    <a:pt x="0" y="0"/>
                  </a:lnTo>
                  <a:lnTo>
                    <a:pt x="4697730" y="4697730"/>
                  </a:lnTo>
                  <a:lnTo>
                    <a:pt x="4697730" y="466471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868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a1e6feca6d_0_301"/>
            <p:cNvSpPr/>
            <p:nvPr/>
          </p:nvSpPr>
          <p:spPr>
            <a:xfrm>
              <a:off x="4479290" y="0"/>
              <a:ext cx="4664710" cy="4664710"/>
            </a:xfrm>
            <a:custGeom>
              <a:rect b="b" l="l" r="r" t="t"/>
              <a:pathLst>
                <a:path extrusionOk="0" h="4664710" w="4664710">
                  <a:moveTo>
                    <a:pt x="30479" y="0"/>
                  </a:moveTo>
                  <a:lnTo>
                    <a:pt x="0" y="0"/>
                  </a:lnTo>
                  <a:lnTo>
                    <a:pt x="4664709" y="4664710"/>
                  </a:lnTo>
                  <a:lnTo>
                    <a:pt x="4664709" y="46342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969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a1e6feca6d_0_301"/>
            <p:cNvSpPr/>
            <p:nvPr/>
          </p:nvSpPr>
          <p:spPr>
            <a:xfrm>
              <a:off x="4509770" y="0"/>
              <a:ext cx="4634230" cy="4634230"/>
            </a:xfrm>
            <a:custGeom>
              <a:rect b="b" l="l" r="r" t="t"/>
              <a:pathLst>
                <a:path extrusionOk="0" h="4634230" w="4634230">
                  <a:moveTo>
                    <a:pt x="31749" y="0"/>
                  </a:moveTo>
                  <a:lnTo>
                    <a:pt x="0" y="0"/>
                  </a:lnTo>
                  <a:lnTo>
                    <a:pt x="4634230" y="4634230"/>
                  </a:lnTo>
                  <a:lnTo>
                    <a:pt x="4634230" y="460248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6A6A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a1e6feca6d_0_301"/>
            <p:cNvSpPr/>
            <p:nvPr/>
          </p:nvSpPr>
          <p:spPr>
            <a:xfrm>
              <a:off x="4541520" y="0"/>
              <a:ext cx="4602480" cy="4602480"/>
            </a:xfrm>
            <a:custGeom>
              <a:rect b="b" l="l" r="r" t="t"/>
              <a:pathLst>
                <a:path extrusionOk="0" h="4602480" w="4602480">
                  <a:moveTo>
                    <a:pt x="31750" y="0"/>
                  </a:moveTo>
                  <a:lnTo>
                    <a:pt x="0" y="0"/>
                  </a:lnTo>
                  <a:lnTo>
                    <a:pt x="4602480" y="4602480"/>
                  </a:lnTo>
                  <a:lnTo>
                    <a:pt x="4602480" y="457073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B6B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a1e6feca6d_0_301"/>
            <p:cNvSpPr/>
            <p:nvPr/>
          </p:nvSpPr>
          <p:spPr>
            <a:xfrm>
              <a:off x="4573270" y="0"/>
              <a:ext cx="4570730" cy="4570730"/>
            </a:xfrm>
            <a:custGeom>
              <a:rect b="b" l="l" r="r" t="t"/>
              <a:pathLst>
                <a:path extrusionOk="0" h="4570730" w="4570730">
                  <a:moveTo>
                    <a:pt x="30479" y="0"/>
                  </a:moveTo>
                  <a:lnTo>
                    <a:pt x="0" y="0"/>
                  </a:lnTo>
                  <a:lnTo>
                    <a:pt x="4570730" y="4570730"/>
                  </a:lnTo>
                  <a:lnTo>
                    <a:pt x="4570730" y="45402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C6C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a1e6feca6d_0_301"/>
            <p:cNvSpPr/>
            <p:nvPr/>
          </p:nvSpPr>
          <p:spPr>
            <a:xfrm>
              <a:off x="4603749" y="0"/>
              <a:ext cx="4540250" cy="4540250"/>
            </a:xfrm>
            <a:custGeom>
              <a:rect b="b" l="l" r="r" t="t"/>
              <a:pathLst>
                <a:path extrusionOk="0" h="4540250" w="4540250">
                  <a:moveTo>
                    <a:pt x="31750" y="0"/>
                  </a:moveTo>
                  <a:lnTo>
                    <a:pt x="0" y="0"/>
                  </a:lnTo>
                  <a:lnTo>
                    <a:pt x="4540250" y="4540250"/>
                  </a:lnTo>
                  <a:lnTo>
                    <a:pt x="4540250" y="45085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D6D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a1e6feca6d_0_301"/>
            <p:cNvSpPr/>
            <p:nvPr/>
          </p:nvSpPr>
          <p:spPr>
            <a:xfrm>
              <a:off x="4635499" y="0"/>
              <a:ext cx="4508500" cy="4508500"/>
            </a:xfrm>
            <a:custGeom>
              <a:rect b="b" l="l" r="r" t="t"/>
              <a:pathLst>
                <a:path extrusionOk="0" h="4508500" w="4508500">
                  <a:moveTo>
                    <a:pt x="31749" y="0"/>
                  </a:moveTo>
                  <a:lnTo>
                    <a:pt x="0" y="0"/>
                  </a:lnTo>
                  <a:lnTo>
                    <a:pt x="4508500" y="4508499"/>
                  </a:lnTo>
                  <a:lnTo>
                    <a:pt x="4508500" y="447675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6E6E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a1e6feca6d_0_301"/>
            <p:cNvSpPr/>
            <p:nvPr/>
          </p:nvSpPr>
          <p:spPr>
            <a:xfrm>
              <a:off x="4667249" y="0"/>
              <a:ext cx="4476750" cy="4476750"/>
            </a:xfrm>
            <a:custGeom>
              <a:rect b="b" l="l" r="r" t="t"/>
              <a:pathLst>
                <a:path extrusionOk="0" h="4476750" w="4476750">
                  <a:moveTo>
                    <a:pt x="30480" y="0"/>
                  </a:moveTo>
                  <a:lnTo>
                    <a:pt x="0" y="0"/>
                  </a:lnTo>
                  <a:lnTo>
                    <a:pt x="4476750" y="4476750"/>
                  </a:lnTo>
                  <a:lnTo>
                    <a:pt x="4476750" y="44462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F6F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a1e6feca6d_0_301"/>
            <p:cNvSpPr/>
            <p:nvPr/>
          </p:nvSpPr>
          <p:spPr>
            <a:xfrm>
              <a:off x="4697729" y="0"/>
              <a:ext cx="4446270" cy="4446270"/>
            </a:xfrm>
            <a:custGeom>
              <a:rect b="b" l="l" r="r" t="t"/>
              <a:pathLst>
                <a:path extrusionOk="0" h="4446270" w="4446270">
                  <a:moveTo>
                    <a:pt x="31750" y="0"/>
                  </a:moveTo>
                  <a:lnTo>
                    <a:pt x="0" y="0"/>
                  </a:lnTo>
                  <a:lnTo>
                    <a:pt x="4446270" y="4446270"/>
                  </a:lnTo>
                  <a:lnTo>
                    <a:pt x="4446270" y="441452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070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a1e6feca6d_0_301"/>
            <p:cNvSpPr/>
            <p:nvPr/>
          </p:nvSpPr>
          <p:spPr>
            <a:xfrm>
              <a:off x="4729479" y="0"/>
              <a:ext cx="4414520" cy="4414520"/>
            </a:xfrm>
            <a:custGeom>
              <a:rect b="b" l="l" r="r" t="t"/>
              <a:pathLst>
                <a:path extrusionOk="0" h="4414520" w="4414520">
                  <a:moveTo>
                    <a:pt x="31750" y="0"/>
                  </a:moveTo>
                  <a:lnTo>
                    <a:pt x="0" y="0"/>
                  </a:lnTo>
                  <a:lnTo>
                    <a:pt x="4414520" y="4414520"/>
                  </a:lnTo>
                  <a:lnTo>
                    <a:pt x="4414520" y="43827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171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a1e6feca6d_0_301"/>
            <p:cNvSpPr/>
            <p:nvPr/>
          </p:nvSpPr>
          <p:spPr>
            <a:xfrm>
              <a:off x="4761229" y="0"/>
              <a:ext cx="4382770" cy="4382770"/>
            </a:xfrm>
            <a:custGeom>
              <a:rect b="b" l="l" r="r" t="t"/>
              <a:pathLst>
                <a:path extrusionOk="0" h="4382770" w="4382770">
                  <a:moveTo>
                    <a:pt x="30480" y="0"/>
                  </a:moveTo>
                  <a:lnTo>
                    <a:pt x="0" y="0"/>
                  </a:lnTo>
                  <a:lnTo>
                    <a:pt x="4382770" y="4382770"/>
                  </a:lnTo>
                  <a:lnTo>
                    <a:pt x="4382770" y="43522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272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a1e6feca6d_0_301"/>
            <p:cNvSpPr/>
            <p:nvPr/>
          </p:nvSpPr>
          <p:spPr>
            <a:xfrm>
              <a:off x="4791709" y="0"/>
              <a:ext cx="4352289" cy="4352290"/>
            </a:xfrm>
            <a:custGeom>
              <a:rect b="b" l="l" r="r" t="t"/>
              <a:pathLst>
                <a:path extrusionOk="0" h="4352290" w="4352289">
                  <a:moveTo>
                    <a:pt x="30479" y="0"/>
                  </a:moveTo>
                  <a:lnTo>
                    <a:pt x="0" y="0"/>
                  </a:lnTo>
                  <a:lnTo>
                    <a:pt x="4352289" y="4352289"/>
                  </a:lnTo>
                  <a:lnTo>
                    <a:pt x="4352289" y="43218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373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a1e6feca6d_0_301"/>
            <p:cNvSpPr/>
            <p:nvPr/>
          </p:nvSpPr>
          <p:spPr>
            <a:xfrm>
              <a:off x="4822190" y="0"/>
              <a:ext cx="4321810" cy="4321810"/>
            </a:xfrm>
            <a:custGeom>
              <a:rect b="b" l="l" r="r" t="t"/>
              <a:pathLst>
                <a:path extrusionOk="0" h="4321810" w="4321810">
                  <a:moveTo>
                    <a:pt x="33020" y="0"/>
                  </a:moveTo>
                  <a:lnTo>
                    <a:pt x="0" y="0"/>
                  </a:lnTo>
                  <a:lnTo>
                    <a:pt x="4321809" y="4321810"/>
                  </a:lnTo>
                  <a:lnTo>
                    <a:pt x="4321810" y="428879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474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a1e6feca6d_0_301"/>
            <p:cNvSpPr/>
            <p:nvPr/>
          </p:nvSpPr>
          <p:spPr>
            <a:xfrm>
              <a:off x="4855209" y="0"/>
              <a:ext cx="4288789" cy="4288790"/>
            </a:xfrm>
            <a:custGeom>
              <a:rect b="b" l="l" r="r" t="t"/>
              <a:pathLst>
                <a:path extrusionOk="0" h="4288790" w="4288789">
                  <a:moveTo>
                    <a:pt x="30479" y="0"/>
                  </a:moveTo>
                  <a:lnTo>
                    <a:pt x="0" y="0"/>
                  </a:lnTo>
                  <a:lnTo>
                    <a:pt x="4288790" y="4288789"/>
                  </a:lnTo>
                  <a:lnTo>
                    <a:pt x="4288790" y="42583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575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a1e6feca6d_0_301"/>
            <p:cNvSpPr/>
            <p:nvPr/>
          </p:nvSpPr>
          <p:spPr>
            <a:xfrm>
              <a:off x="4885690" y="0"/>
              <a:ext cx="4258310" cy="4258310"/>
            </a:xfrm>
            <a:custGeom>
              <a:rect b="b" l="l" r="r" t="t"/>
              <a:pathLst>
                <a:path extrusionOk="0" h="4258310" w="4258310">
                  <a:moveTo>
                    <a:pt x="30480" y="0"/>
                  </a:moveTo>
                  <a:lnTo>
                    <a:pt x="0" y="0"/>
                  </a:lnTo>
                  <a:lnTo>
                    <a:pt x="4258310" y="4258310"/>
                  </a:lnTo>
                  <a:lnTo>
                    <a:pt x="4258310" y="42278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676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a1e6feca6d_0_301"/>
            <p:cNvSpPr/>
            <p:nvPr/>
          </p:nvSpPr>
          <p:spPr>
            <a:xfrm>
              <a:off x="4916170" y="0"/>
              <a:ext cx="4227830" cy="4227830"/>
            </a:xfrm>
            <a:custGeom>
              <a:rect b="b" l="l" r="r" t="t"/>
              <a:pathLst>
                <a:path extrusionOk="0" h="4227830" w="4227830">
                  <a:moveTo>
                    <a:pt x="33019" y="0"/>
                  </a:moveTo>
                  <a:lnTo>
                    <a:pt x="0" y="0"/>
                  </a:lnTo>
                  <a:lnTo>
                    <a:pt x="4227830" y="4227830"/>
                  </a:lnTo>
                  <a:lnTo>
                    <a:pt x="4227830" y="419481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777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a1e6feca6d_0_301"/>
            <p:cNvSpPr/>
            <p:nvPr/>
          </p:nvSpPr>
          <p:spPr>
            <a:xfrm>
              <a:off x="4949190" y="0"/>
              <a:ext cx="4194810" cy="4194810"/>
            </a:xfrm>
            <a:custGeom>
              <a:rect b="b" l="l" r="r" t="t"/>
              <a:pathLst>
                <a:path extrusionOk="0" h="4194810" w="4194810">
                  <a:moveTo>
                    <a:pt x="30479" y="0"/>
                  </a:moveTo>
                  <a:lnTo>
                    <a:pt x="0" y="0"/>
                  </a:lnTo>
                  <a:lnTo>
                    <a:pt x="4194809" y="4194810"/>
                  </a:lnTo>
                  <a:lnTo>
                    <a:pt x="4194809" y="416432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878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a1e6feca6d_0_301"/>
            <p:cNvSpPr/>
            <p:nvPr/>
          </p:nvSpPr>
          <p:spPr>
            <a:xfrm>
              <a:off x="4979670" y="0"/>
              <a:ext cx="4164329" cy="4164329"/>
            </a:xfrm>
            <a:custGeom>
              <a:rect b="b" l="l" r="r" t="t"/>
              <a:pathLst>
                <a:path extrusionOk="0" h="4164329" w="4164329">
                  <a:moveTo>
                    <a:pt x="30479" y="0"/>
                  </a:moveTo>
                  <a:lnTo>
                    <a:pt x="0" y="0"/>
                  </a:lnTo>
                  <a:lnTo>
                    <a:pt x="4164330" y="4164329"/>
                  </a:lnTo>
                  <a:lnTo>
                    <a:pt x="4164330" y="41338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979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a1e6feca6d_0_301"/>
            <p:cNvSpPr/>
            <p:nvPr/>
          </p:nvSpPr>
          <p:spPr>
            <a:xfrm>
              <a:off x="5010149" y="0"/>
              <a:ext cx="4133850" cy="4133850"/>
            </a:xfrm>
            <a:custGeom>
              <a:rect b="b" l="l" r="r" t="t"/>
              <a:pathLst>
                <a:path extrusionOk="0" h="4133850" w="4133850">
                  <a:moveTo>
                    <a:pt x="33020" y="0"/>
                  </a:moveTo>
                  <a:lnTo>
                    <a:pt x="0" y="0"/>
                  </a:lnTo>
                  <a:lnTo>
                    <a:pt x="4133850" y="4133850"/>
                  </a:lnTo>
                  <a:lnTo>
                    <a:pt x="4133850" y="410082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A7A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a1e6feca6d_0_301"/>
            <p:cNvSpPr/>
            <p:nvPr/>
          </p:nvSpPr>
          <p:spPr>
            <a:xfrm>
              <a:off x="5043170" y="0"/>
              <a:ext cx="4100829" cy="4100829"/>
            </a:xfrm>
            <a:custGeom>
              <a:rect b="b" l="l" r="r" t="t"/>
              <a:pathLst>
                <a:path extrusionOk="0" h="4100829" w="4100829">
                  <a:moveTo>
                    <a:pt x="30479" y="0"/>
                  </a:moveTo>
                  <a:lnTo>
                    <a:pt x="0" y="0"/>
                  </a:lnTo>
                  <a:lnTo>
                    <a:pt x="4100829" y="4100829"/>
                  </a:lnTo>
                  <a:lnTo>
                    <a:pt x="4100829" y="40703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7B7B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a1e6feca6d_0_301"/>
            <p:cNvSpPr/>
            <p:nvPr/>
          </p:nvSpPr>
          <p:spPr>
            <a:xfrm>
              <a:off x="5073649" y="0"/>
              <a:ext cx="4070350" cy="4070350"/>
            </a:xfrm>
            <a:custGeom>
              <a:rect b="b" l="l" r="r" t="t"/>
              <a:pathLst>
                <a:path extrusionOk="0" h="4070350" w="4070350">
                  <a:moveTo>
                    <a:pt x="30480" y="0"/>
                  </a:moveTo>
                  <a:lnTo>
                    <a:pt x="0" y="0"/>
                  </a:lnTo>
                  <a:lnTo>
                    <a:pt x="4070350" y="4070350"/>
                  </a:lnTo>
                  <a:lnTo>
                    <a:pt x="4070350" y="40398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C7C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a1e6feca6d_0_301"/>
            <p:cNvSpPr/>
            <p:nvPr/>
          </p:nvSpPr>
          <p:spPr>
            <a:xfrm>
              <a:off x="5104129" y="0"/>
              <a:ext cx="4039870" cy="4039870"/>
            </a:xfrm>
            <a:custGeom>
              <a:rect b="b" l="l" r="r" t="t"/>
              <a:pathLst>
                <a:path extrusionOk="0" h="4039870" w="4039870">
                  <a:moveTo>
                    <a:pt x="33019" y="0"/>
                  </a:moveTo>
                  <a:lnTo>
                    <a:pt x="0" y="0"/>
                  </a:lnTo>
                  <a:lnTo>
                    <a:pt x="4039869" y="4039869"/>
                  </a:lnTo>
                  <a:lnTo>
                    <a:pt x="4039869" y="400685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D7D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a1e6feca6d_0_301"/>
            <p:cNvSpPr/>
            <p:nvPr/>
          </p:nvSpPr>
          <p:spPr>
            <a:xfrm>
              <a:off x="5137149" y="0"/>
              <a:ext cx="4006850" cy="4006850"/>
            </a:xfrm>
            <a:custGeom>
              <a:rect b="b" l="l" r="r" t="t"/>
              <a:pathLst>
                <a:path extrusionOk="0" h="4006850" w="4006850">
                  <a:moveTo>
                    <a:pt x="30480" y="0"/>
                  </a:moveTo>
                  <a:lnTo>
                    <a:pt x="0" y="0"/>
                  </a:lnTo>
                  <a:lnTo>
                    <a:pt x="4006850" y="4006850"/>
                  </a:lnTo>
                  <a:lnTo>
                    <a:pt x="4006850" y="39763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E7E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a1e6feca6d_0_301"/>
            <p:cNvSpPr/>
            <p:nvPr/>
          </p:nvSpPr>
          <p:spPr>
            <a:xfrm>
              <a:off x="5167629" y="0"/>
              <a:ext cx="3976370" cy="3976370"/>
            </a:xfrm>
            <a:custGeom>
              <a:rect b="b" l="l" r="r" t="t"/>
              <a:pathLst>
                <a:path extrusionOk="0" h="3976370" w="3976370">
                  <a:moveTo>
                    <a:pt x="30480" y="0"/>
                  </a:moveTo>
                  <a:lnTo>
                    <a:pt x="0" y="0"/>
                  </a:lnTo>
                  <a:lnTo>
                    <a:pt x="3976370" y="3976369"/>
                  </a:lnTo>
                  <a:lnTo>
                    <a:pt x="3976370" y="39458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7F7F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a1e6feca6d_0_301"/>
            <p:cNvSpPr/>
            <p:nvPr/>
          </p:nvSpPr>
          <p:spPr>
            <a:xfrm>
              <a:off x="5198109" y="0"/>
              <a:ext cx="3945889" cy="3945890"/>
            </a:xfrm>
            <a:custGeom>
              <a:rect b="b" l="l" r="r" t="t"/>
              <a:pathLst>
                <a:path extrusionOk="0" h="3945890" w="3945889">
                  <a:moveTo>
                    <a:pt x="33019" y="0"/>
                  </a:moveTo>
                  <a:lnTo>
                    <a:pt x="0" y="0"/>
                  </a:lnTo>
                  <a:lnTo>
                    <a:pt x="3945890" y="3945890"/>
                  </a:lnTo>
                  <a:lnTo>
                    <a:pt x="3945890" y="39128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08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a1e6feca6d_0_301"/>
            <p:cNvSpPr/>
            <p:nvPr/>
          </p:nvSpPr>
          <p:spPr>
            <a:xfrm>
              <a:off x="5231129" y="0"/>
              <a:ext cx="3912870" cy="3912870"/>
            </a:xfrm>
            <a:custGeom>
              <a:rect b="b" l="l" r="r" t="t"/>
              <a:pathLst>
                <a:path extrusionOk="0" h="3912870" w="3912870">
                  <a:moveTo>
                    <a:pt x="30480" y="0"/>
                  </a:moveTo>
                  <a:lnTo>
                    <a:pt x="0" y="0"/>
                  </a:lnTo>
                  <a:lnTo>
                    <a:pt x="3912869" y="3912869"/>
                  </a:lnTo>
                  <a:lnTo>
                    <a:pt x="3912869" y="38823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8181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a1e6feca6d_0_301"/>
            <p:cNvSpPr/>
            <p:nvPr/>
          </p:nvSpPr>
          <p:spPr>
            <a:xfrm>
              <a:off x="5261609" y="0"/>
              <a:ext cx="3882389" cy="3882390"/>
            </a:xfrm>
            <a:custGeom>
              <a:rect b="b" l="l" r="r" t="t"/>
              <a:pathLst>
                <a:path extrusionOk="0" h="3882390" w="3882389">
                  <a:moveTo>
                    <a:pt x="30479" y="0"/>
                  </a:moveTo>
                  <a:lnTo>
                    <a:pt x="0" y="0"/>
                  </a:lnTo>
                  <a:lnTo>
                    <a:pt x="3882390" y="3882390"/>
                  </a:lnTo>
                  <a:lnTo>
                    <a:pt x="3882390" y="38519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8282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a1e6feca6d_0_301"/>
            <p:cNvSpPr/>
            <p:nvPr/>
          </p:nvSpPr>
          <p:spPr>
            <a:xfrm>
              <a:off x="5292090" y="0"/>
              <a:ext cx="3851910" cy="3851910"/>
            </a:xfrm>
            <a:custGeom>
              <a:rect b="b" l="l" r="r" t="t"/>
              <a:pathLst>
                <a:path extrusionOk="0" h="3851910" w="3851910">
                  <a:moveTo>
                    <a:pt x="33020" y="0"/>
                  </a:moveTo>
                  <a:lnTo>
                    <a:pt x="0" y="0"/>
                  </a:lnTo>
                  <a:lnTo>
                    <a:pt x="3851909" y="3851910"/>
                  </a:lnTo>
                  <a:lnTo>
                    <a:pt x="3851909" y="381888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383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a1e6feca6d_0_301"/>
            <p:cNvSpPr/>
            <p:nvPr/>
          </p:nvSpPr>
          <p:spPr>
            <a:xfrm>
              <a:off x="5325109" y="0"/>
              <a:ext cx="3818889" cy="3818890"/>
            </a:xfrm>
            <a:custGeom>
              <a:rect b="b" l="l" r="r" t="t"/>
              <a:pathLst>
                <a:path extrusionOk="0" h="3818890" w="3818889">
                  <a:moveTo>
                    <a:pt x="30479" y="0"/>
                  </a:moveTo>
                  <a:lnTo>
                    <a:pt x="0" y="0"/>
                  </a:lnTo>
                  <a:lnTo>
                    <a:pt x="3818890" y="3818889"/>
                  </a:lnTo>
                  <a:lnTo>
                    <a:pt x="3818890" y="37884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8484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a1e6feca6d_0_301"/>
            <p:cNvSpPr/>
            <p:nvPr/>
          </p:nvSpPr>
          <p:spPr>
            <a:xfrm>
              <a:off x="5355590" y="0"/>
              <a:ext cx="3788410" cy="3788410"/>
            </a:xfrm>
            <a:custGeom>
              <a:rect b="b" l="l" r="r" t="t"/>
              <a:pathLst>
                <a:path extrusionOk="0" h="3788410" w="3788410">
                  <a:moveTo>
                    <a:pt x="30479" y="0"/>
                  </a:moveTo>
                  <a:lnTo>
                    <a:pt x="0" y="0"/>
                  </a:lnTo>
                  <a:lnTo>
                    <a:pt x="3788409" y="3788410"/>
                  </a:lnTo>
                  <a:lnTo>
                    <a:pt x="3788409" y="375793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8585E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a1e6feca6d_0_301"/>
            <p:cNvSpPr/>
            <p:nvPr/>
          </p:nvSpPr>
          <p:spPr>
            <a:xfrm>
              <a:off x="5386070" y="0"/>
              <a:ext cx="3757929" cy="3757929"/>
            </a:xfrm>
            <a:custGeom>
              <a:rect b="b" l="l" r="r" t="t"/>
              <a:pathLst>
                <a:path extrusionOk="0" h="3757929" w="3757929">
                  <a:moveTo>
                    <a:pt x="33019" y="0"/>
                  </a:moveTo>
                  <a:lnTo>
                    <a:pt x="0" y="0"/>
                  </a:lnTo>
                  <a:lnTo>
                    <a:pt x="3757929" y="3757929"/>
                  </a:lnTo>
                  <a:lnTo>
                    <a:pt x="3757929" y="372491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686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a1e6feca6d_0_301"/>
            <p:cNvSpPr/>
            <p:nvPr/>
          </p:nvSpPr>
          <p:spPr>
            <a:xfrm>
              <a:off x="5419090" y="0"/>
              <a:ext cx="3724910" cy="3724910"/>
            </a:xfrm>
            <a:custGeom>
              <a:rect b="b" l="l" r="r" t="t"/>
              <a:pathLst>
                <a:path extrusionOk="0" h="3724910" w="3724910">
                  <a:moveTo>
                    <a:pt x="30479" y="0"/>
                  </a:moveTo>
                  <a:lnTo>
                    <a:pt x="0" y="0"/>
                  </a:lnTo>
                  <a:lnTo>
                    <a:pt x="3724909" y="3724910"/>
                  </a:lnTo>
                  <a:lnTo>
                    <a:pt x="3724909" y="369442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8787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a1e6feca6d_0_301"/>
            <p:cNvSpPr/>
            <p:nvPr/>
          </p:nvSpPr>
          <p:spPr>
            <a:xfrm>
              <a:off x="5449570" y="0"/>
              <a:ext cx="3694429" cy="3694429"/>
            </a:xfrm>
            <a:custGeom>
              <a:rect b="b" l="l" r="r" t="t"/>
              <a:pathLst>
                <a:path extrusionOk="0" h="3694429" w="3694429">
                  <a:moveTo>
                    <a:pt x="31750" y="0"/>
                  </a:moveTo>
                  <a:lnTo>
                    <a:pt x="0" y="0"/>
                  </a:lnTo>
                  <a:lnTo>
                    <a:pt x="3694429" y="3694429"/>
                  </a:lnTo>
                  <a:lnTo>
                    <a:pt x="3694429" y="366267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888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a1e6feca6d_0_301"/>
            <p:cNvSpPr/>
            <p:nvPr/>
          </p:nvSpPr>
          <p:spPr>
            <a:xfrm>
              <a:off x="5481320" y="0"/>
              <a:ext cx="3662679" cy="3662679"/>
            </a:xfrm>
            <a:custGeom>
              <a:rect b="b" l="l" r="r" t="t"/>
              <a:pathLst>
                <a:path extrusionOk="0" h="3662679" w="3662679">
                  <a:moveTo>
                    <a:pt x="31750" y="0"/>
                  </a:moveTo>
                  <a:lnTo>
                    <a:pt x="0" y="0"/>
                  </a:lnTo>
                  <a:lnTo>
                    <a:pt x="3662680" y="3662680"/>
                  </a:lnTo>
                  <a:lnTo>
                    <a:pt x="3662680" y="363093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989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a1e6feca6d_0_301"/>
            <p:cNvSpPr/>
            <p:nvPr/>
          </p:nvSpPr>
          <p:spPr>
            <a:xfrm>
              <a:off x="5513070" y="0"/>
              <a:ext cx="3630929" cy="3630929"/>
            </a:xfrm>
            <a:custGeom>
              <a:rect b="b" l="l" r="r" t="t"/>
              <a:pathLst>
                <a:path extrusionOk="0" h="3630929" w="3630929">
                  <a:moveTo>
                    <a:pt x="30479" y="0"/>
                  </a:moveTo>
                  <a:lnTo>
                    <a:pt x="0" y="0"/>
                  </a:lnTo>
                  <a:lnTo>
                    <a:pt x="3630929" y="3630929"/>
                  </a:lnTo>
                  <a:lnTo>
                    <a:pt x="3630929" y="36004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8A8AE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a1e6feca6d_0_301"/>
            <p:cNvSpPr/>
            <p:nvPr/>
          </p:nvSpPr>
          <p:spPr>
            <a:xfrm>
              <a:off x="5543549" y="0"/>
              <a:ext cx="3600450" cy="3600450"/>
            </a:xfrm>
            <a:custGeom>
              <a:rect b="b" l="l" r="r" t="t"/>
              <a:pathLst>
                <a:path extrusionOk="0" h="3600450" w="3600450">
                  <a:moveTo>
                    <a:pt x="30480" y="0"/>
                  </a:moveTo>
                  <a:lnTo>
                    <a:pt x="0" y="0"/>
                  </a:lnTo>
                  <a:lnTo>
                    <a:pt x="3600450" y="3600450"/>
                  </a:lnTo>
                  <a:lnTo>
                    <a:pt x="3600450" y="35699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8B8B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a1e6feca6d_0_301"/>
            <p:cNvSpPr/>
            <p:nvPr/>
          </p:nvSpPr>
          <p:spPr>
            <a:xfrm>
              <a:off x="5574029" y="0"/>
              <a:ext cx="3569970" cy="3569970"/>
            </a:xfrm>
            <a:custGeom>
              <a:rect b="b" l="l" r="r" t="t"/>
              <a:pathLst>
                <a:path extrusionOk="0" h="3569970" w="3569970">
                  <a:moveTo>
                    <a:pt x="33020" y="0"/>
                  </a:moveTo>
                  <a:lnTo>
                    <a:pt x="0" y="0"/>
                  </a:lnTo>
                  <a:lnTo>
                    <a:pt x="3569970" y="3569970"/>
                  </a:lnTo>
                  <a:lnTo>
                    <a:pt x="3569970" y="353695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C8C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a1e6feca6d_0_301"/>
            <p:cNvSpPr/>
            <p:nvPr/>
          </p:nvSpPr>
          <p:spPr>
            <a:xfrm>
              <a:off x="5607049" y="0"/>
              <a:ext cx="3536950" cy="3536950"/>
            </a:xfrm>
            <a:custGeom>
              <a:rect b="b" l="l" r="r" t="t"/>
              <a:pathLst>
                <a:path extrusionOk="0" h="3536950" w="3536950">
                  <a:moveTo>
                    <a:pt x="30480" y="0"/>
                  </a:moveTo>
                  <a:lnTo>
                    <a:pt x="0" y="0"/>
                  </a:lnTo>
                  <a:lnTo>
                    <a:pt x="3536950" y="3536950"/>
                  </a:lnTo>
                  <a:lnTo>
                    <a:pt x="3536950" y="35064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8D8D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a1e6feca6d_0_301"/>
            <p:cNvSpPr/>
            <p:nvPr/>
          </p:nvSpPr>
          <p:spPr>
            <a:xfrm>
              <a:off x="5637529" y="0"/>
              <a:ext cx="3506470" cy="3506470"/>
            </a:xfrm>
            <a:custGeom>
              <a:rect b="b" l="l" r="r" t="t"/>
              <a:pathLst>
                <a:path extrusionOk="0" h="3506470" w="3506470">
                  <a:moveTo>
                    <a:pt x="30480" y="0"/>
                  </a:moveTo>
                  <a:lnTo>
                    <a:pt x="0" y="0"/>
                  </a:lnTo>
                  <a:lnTo>
                    <a:pt x="3506470" y="3506470"/>
                  </a:lnTo>
                  <a:lnTo>
                    <a:pt x="3506470" y="34759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8E8E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a1e6feca6d_0_301"/>
            <p:cNvSpPr/>
            <p:nvPr/>
          </p:nvSpPr>
          <p:spPr>
            <a:xfrm>
              <a:off x="5668009" y="0"/>
              <a:ext cx="3475989" cy="3475990"/>
            </a:xfrm>
            <a:custGeom>
              <a:rect b="b" l="l" r="r" t="t"/>
              <a:pathLst>
                <a:path extrusionOk="0" h="3475990" w="3475989">
                  <a:moveTo>
                    <a:pt x="33019" y="0"/>
                  </a:moveTo>
                  <a:lnTo>
                    <a:pt x="0" y="0"/>
                  </a:lnTo>
                  <a:lnTo>
                    <a:pt x="3475989" y="3475989"/>
                  </a:lnTo>
                  <a:lnTo>
                    <a:pt x="3475989" y="34429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8F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a1e6feca6d_0_301"/>
            <p:cNvSpPr/>
            <p:nvPr/>
          </p:nvSpPr>
          <p:spPr>
            <a:xfrm>
              <a:off x="5701029" y="0"/>
              <a:ext cx="3442970" cy="3442970"/>
            </a:xfrm>
            <a:custGeom>
              <a:rect b="b" l="l" r="r" t="t"/>
              <a:pathLst>
                <a:path extrusionOk="0" h="3442970" w="3442970">
                  <a:moveTo>
                    <a:pt x="30480" y="0"/>
                  </a:moveTo>
                  <a:lnTo>
                    <a:pt x="0" y="0"/>
                  </a:lnTo>
                  <a:lnTo>
                    <a:pt x="3442970" y="3442970"/>
                  </a:lnTo>
                  <a:lnTo>
                    <a:pt x="3442970" y="34124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090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a1e6feca6d_0_301"/>
            <p:cNvSpPr/>
            <p:nvPr/>
          </p:nvSpPr>
          <p:spPr>
            <a:xfrm>
              <a:off x="5731509" y="0"/>
              <a:ext cx="3412489" cy="3412490"/>
            </a:xfrm>
            <a:custGeom>
              <a:rect b="b" l="l" r="r" t="t"/>
              <a:pathLst>
                <a:path extrusionOk="0" h="3412490" w="3412489">
                  <a:moveTo>
                    <a:pt x="30479" y="0"/>
                  </a:moveTo>
                  <a:lnTo>
                    <a:pt x="0" y="0"/>
                  </a:lnTo>
                  <a:lnTo>
                    <a:pt x="3412490" y="3412489"/>
                  </a:lnTo>
                  <a:lnTo>
                    <a:pt x="3412490" y="33820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9191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a1e6feca6d_0_301"/>
            <p:cNvSpPr/>
            <p:nvPr/>
          </p:nvSpPr>
          <p:spPr>
            <a:xfrm>
              <a:off x="5761990" y="0"/>
              <a:ext cx="3382010" cy="3382010"/>
            </a:xfrm>
            <a:custGeom>
              <a:rect b="b" l="l" r="r" t="t"/>
              <a:pathLst>
                <a:path extrusionOk="0" h="3382010" w="3382010">
                  <a:moveTo>
                    <a:pt x="33020" y="0"/>
                  </a:moveTo>
                  <a:lnTo>
                    <a:pt x="0" y="0"/>
                  </a:lnTo>
                  <a:lnTo>
                    <a:pt x="3382010" y="3382010"/>
                  </a:lnTo>
                  <a:lnTo>
                    <a:pt x="3382010" y="334898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292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a1e6feca6d_0_301"/>
            <p:cNvSpPr/>
            <p:nvPr/>
          </p:nvSpPr>
          <p:spPr>
            <a:xfrm>
              <a:off x="5795009" y="0"/>
              <a:ext cx="3348989" cy="3348990"/>
            </a:xfrm>
            <a:custGeom>
              <a:rect b="b" l="l" r="r" t="t"/>
              <a:pathLst>
                <a:path extrusionOk="0" h="3348990" w="3348989">
                  <a:moveTo>
                    <a:pt x="30479" y="0"/>
                  </a:moveTo>
                  <a:lnTo>
                    <a:pt x="0" y="0"/>
                  </a:lnTo>
                  <a:lnTo>
                    <a:pt x="3348989" y="3348989"/>
                  </a:lnTo>
                  <a:lnTo>
                    <a:pt x="3348989" y="33185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9393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a1e6feca6d_0_301"/>
            <p:cNvSpPr/>
            <p:nvPr/>
          </p:nvSpPr>
          <p:spPr>
            <a:xfrm>
              <a:off x="5825490" y="0"/>
              <a:ext cx="3318510" cy="3318510"/>
            </a:xfrm>
            <a:custGeom>
              <a:rect b="b" l="l" r="r" t="t"/>
              <a:pathLst>
                <a:path extrusionOk="0" h="3318510" w="3318510">
                  <a:moveTo>
                    <a:pt x="30480" y="0"/>
                  </a:moveTo>
                  <a:lnTo>
                    <a:pt x="0" y="0"/>
                  </a:lnTo>
                  <a:lnTo>
                    <a:pt x="3318510" y="3318510"/>
                  </a:lnTo>
                  <a:lnTo>
                    <a:pt x="3318510" y="32880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494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a1e6feca6d_0_301"/>
            <p:cNvSpPr/>
            <p:nvPr/>
          </p:nvSpPr>
          <p:spPr>
            <a:xfrm>
              <a:off x="5855970" y="0"/>
              <a:ext cx="3288029" cy="3288029"/>
            </a:xfrm>
            <a:custGeom>
              <a:rect b="b" l="l" r="r" t="t"/>
              <a:pathLst>
                <a:path extrusionOk="0" h="3288029" w="3288029">
                  <a:moveTo>
                    <a:pt x="33020" y="0"/>
                  </a:moveTo>
                  <a:lnTo>
                    <a:pt x="0" y="0"/>
                  </a:lnTo>
                  <a:lnTo>
                    <a:pt x="3288030" y="3288029"/>
                  </a:lnTo>
                  <a:lnTo>
                    <a:pt x="3288030" y="32550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595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a1e6feca6d_0_301"/>
            <p:cNvSpPr/>
            <p:nvPr/>
          </p:nvSpPr>
          <p:spPr>
            <a:xfrm>
              <a:off x="5888990" y="0"/>
              <a:ext cx="3255010" cy="3255010"/>
            </a:xfrm>
            <a:custGeom>
              <a:rect b="b" l="l" r="r" t="t"/>
              <a:pathLst>
                <a:path extrusionOk="0" h="3255010" w="3255010">
                  <a:moveTo>
                    <a:pt x="30480" y="0"/>
                  </a:moveTo>
                  <a:lnTo>
                    <a:pt x="0" y="0"/>
                  </a:lnTo>
                  <a:lnTo>
                    <a:pt x="3255010" y="3255010"/>
                  </a:lnTo>
                  <a:lnTo>
                    <a:pt x="3255010" y="32245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696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a1e6feca6d_0_301"/>
            <p:cNvSpPr/>
            <p:nvPr/>
          </p:nvSpPr>
          <p:spPr>
            <a:xfrm>
              <a:off x="5919470" y="0"/>
              <a:ext cx="3224529" cy="3224530"/>
            </a:xfrm>
            <a:custGeom>
              <a:rect b="b" l="l" r="r" t="t"/>
              <a:pathLst>
                <a:path extrusionOk="0" h="3224530" w="3224529">
                  <a:moveTo>
                    <a:pt x="30479" y="0"/>
                  </a:moveTo>
                  <a:lnTo>
                    <a:pt x="0" y="0"/>
                  </a:lnTo>
                  <a:lnTo>
                    <a:pt x="3224529" y="3224529"/>
                  </a:lnTo>
                  <a:lnTo>
                    <a:pt x="3224529" y="31940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9797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a1e6feca6d_0_301"/>
            <p:cNvSpPr/>
            <p:nvPr/>
          </p:nvSpPr>
          <p:spPr>
            <a:xfrm>
              <a:off x="5949949" y="0"/>
              <a:ext cx="3194050" cy="3194050"/>
            </a:xfrm>
            <a:custGeom>
              <a:rect b="b" l="l" r="r" t="t"/>
              <a:pathLst>
                <a:path extrusionOk="0" h="3194050" w="3194050">
                  <a:moveTo>
                    <a:pt x="33020" y="0"/>
                  </a:moveTo>
                  <a:lnTo>
                    <a:pt x="0" y="0"/>
                  </a:lnTo>
                  <a:lnTo>
                    <a:pt x="3194050" y="3194050"/>
                  </a:lnTo>
                  <a:lnTo>
                    <a:pt x="3194050" y="316103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898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a1e6feca6d_0_301"/>
            <p:cNvSpPr/>
            <p:nvPr/>
          </p:nvSpPr>
          <p:spPr>
            <a:xfrm>
              <a:off x="5982970" y="0"/>
              <a:ext cx="3161029" cy="3161030"/>
            </a:xfrm>
            <a:custGeom>
              <a:rect b="b" l="l" r="r" t="t"/>
              <a:pathLst>
                <a:path extrusionOk="0" h="3161030" w="3161029">
                  <a:moveTo>
                    <a:pt x="30479" y="0"/>
                  </a:moveTo>
                  <a:lnTo>
                    <a:pt x="0" y="0"/>
                  </a:lnTo>
                  <a:lnTo>
                    <a:pt x="3161030" y="3161029"/>
                  </a:lnTo>
                  <a:lnTo>
                    <a:pt x="3161030" y="31305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9999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a1e6feca6d_0_301"/>
            <p:cNvSpPr/>
            <p:nvPr/>
          </p:nvSpPr>
          <p:spPr>
            <a:xfrm>
              <a:off x="6013449" y="0"/>
              <a:ext cx="3130550" cy="3130550"/>
            </a:xfrm>
            <a:custGeom>
              <a:rect b="b" l="l" r="r" t="t"/>
              <a:pathLst>
                <a:path extrusionOk="0" h="3130550" w="3130550">
                  <a:moveTo>
                    <a:pt x="30480" y="0"/>
                  </a:moveTo>
                  <a:lnTo>
                    <a:pt x="0" y="0"/>
                  </a:lnTo>
                  <a:lnTo>
                    <a:pt x="3130550" y="3130550"/>
                  </a:lnTo>
                  <a:lnTo>
                    <a:pt x="3130550" y="31000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A9A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a1e6feca6d_0_301"/>
            <p:cNvSpPr/>
            <p:nvPr/>
          </p:nvSpPr>
          <p:spPr>
            <a:xfrm>
              <a:off x="6043929" y="0"/>
              <a:ext cx="3100070" cy="3100070"/>
            </a:xfrm>
            <a:custGeom>
              <a:rect b="b" l="l" r="r" t="t"/>
              <a:pathLst>
                <a:path extrusionOk="0" h="3100070" w="3100070">
                  <a:moveTo>
                    <a:pt x="31750" y="0"/>
                  </a:moveTo>
                  <a:lnTo>
                    <a:pt x="0" y="0"/>
                  </a:lnTo>
                  <a:lnTo>
                    <a:pt x="3100070" y="3100070"/>
                  </a:lnTo>
                  <a:lnTo>
                    <a:pt x="3100070" y="30683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B9B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a1e6feca6d_0_301"/>
            <p:cNvSpPr/>
            <p:nvPr/>
          </p:nvSpPr>
          <p:spPr>
            <a:xfrm>
              <a:off x="6075679" y="0"/>
              <a:ext cx="3068320" cy="3068320"/>
            </a:xfrm>
            <a:custGeom>
              <a:rect b="b" l="l" r="r" t="t"/>
              <a:pathLst>
                <a:path extrusionOk="0" h="3068320" w="3068320">
                  <a:moveTo>
                    <a:pt x="31749" y="0"/>
                  </a:moveTo>
                  <a:lnTo>
                    <a:pt x="0" y="0"/>
                  </a:lnTo>
                  <a:lnTo>
                    <a:pt x="3068319" y="3068319"/>
                  </a:lnTo>
                  <a:lnTo>
                    <a:pt x="3068319" y="303657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9C9C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a1e6feca6d_0_301"/>
            <p:cNvSpPr/>
            <p:nvPr/>
          </p:nvSpPr>
          <p:spPr>
            <a:xfrm>
              <a:off x="6107429" y="0"/>
              <a:ext cx="3036570" cy="3036570"/>
            </a:xfrm>
            <a:custGeom>
              <a:rect b="b" l="l" r="r" t="t"/>
              <a:pathLst>
                <a:path extrusionOk="0" h="3036570" w="3036570">
                  <a:moveTo>
                    <a:pt x="31750" y="0"/>
                  </a:moveTo>
                  <a:lnTo>
                    <a:pt x="0" y="0"/>
                  </a:lnTo>
                  <a:lnTo>
                    <a:pt x="3036569" y="3036570"/>
                  </a:lnTo>
                  <a:lnTo>
                    <a:pt x="3036569" y="30048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D9D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a1e6feca6d_0_301"/>
            <p:cNvSpPr/>
            <p:nvPr/>
          </p:nvSpPr>
          <p:spPr>
            <a:xfrm>
              <a:off x="6139179" y="0"/>
              <a:ext cx="3004820" cy="3004820"/>
            </a:xfrm>
            <a:custGeom>
              <a:rect b="b" l="l" r="r" t="t"/>
              <a:pathLst>
                <a:path extrusionOk="0" h="3004820" w="3004820">
                  <a:moveTo>
                    <a:pt x="31749" y="0"/>
                  </a:moveTo>
                  <a:lnTo>
                    <a:pt x="0" y="0"/>
                  </a:lnTo>
                  <a:lnTo>
                    <a:pt x="3004819" y="3004819"/>
                  </a:lnTo>
                  <a:lnTo>
                    <a:pt x="3004819" y="297307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9E9E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a1e6feca6d_0_301"/>
            <p:cNvSpPr/>
            <p:nvPr/>
          </p:nvSpPr>
          <p:spPr>
            <a:xfrm>
              <a:off x="6170929" y="0"/>
              <a:ext cx="2973070" cy="2973070"/>
            </a:xfrm>
            <a:custGeom>
              <a:rect b="b" l="l" r="r" t="t"/>
              <a:pathLst>
                <a:path extrusionOk="0" h="2973070" w="2973070">
                  <a:moveTo>
                    <a:pt x="30480" y="0"/>
                  </a:moveTo>
                  <a:lnTo>
                    <a:pt x="0" y="0"/>
                  </a:lnTo>
                  <a:lnTo>
                    <a:pt x="2973070" y="2973070"/>
                  </a:lnTo>
                  <a:lnTo>
                    <a:pt x="2973070" y="29425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F9F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a1e6feca6d_0_301"/>
            <p:cNvSpPr/>
            <p:nvPr/>
          </p:nvSpPr>
          <p:spPr>
            <a:xfrm>
              <a:off x="6201409" y="0"/>
              <a:ext cx="2942589" cy="2942590"/>
            </a:xfrm>
            <a:custGeom>
              <a:rect b="b" l="l" r="r" t="t"/>
              <a:pathLst>
                <a:path extrusionOk="0" h="2942590" w="2942589">
                  <a:moveTo>
                    <a:pt x="30479" y="0"/>
                  </a:moveTo>
                  <a:lnTo>
                    <a:pt x="0" y="0"/>
                  </a:lnTo>
                  <a:lnTo>
                    <a:pt x="2942590" y="2942589"/>
                  </a:lnTo>
                  <a:lnTo>
                    <a:pt x="2942590" y="29121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0A0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a1e6feca6d_0_301"/>
            <p:cNvSpPr/>
            <p:nvPr/>
          </p:nvSpPr>
          <p:spPr>
            <a:xfrm>
              <a:off x="6231890" y="0"/>
              <a:ext cx="2912110" cy="2912110"/>
            </a:xfrm>
            <a:custGeom>
              <a:rect b="b" l="l" r="r" t="t"/>
              <a:pathLst>
                <a:path extrusionOk="0" h="2912110" w="2912110">
                  <a:moveTo>
                    <a:pt x="33020" y="0"/>
                  </a:moveTo>
                  <a:lnTo>
                    <a:pt x="0" y="0"/>
                  </a:lnTo>
                  <a:lnTo>
                    <a:pt x="2912110" y="2912110"/>
                  </a:lnTo>
                  <a:lnTo>
                    <a:pt x="2912110" y="287909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1A1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a1e6feca6d_0_301"/>
            <p:cNvSpPr/>
            <p:nvPr/>
          </p:nvSpPr>
          <p:spPr>
            <a:xfrm>
              <a:off x="6264909" y="0"/>
              <a:ext cx="2879089" cy="2879090"/>
            </a:xfrm>
            <a:custGeom>
              <a:rect b="b" l="l" r="r" t="t"/>
              <a:pathLst>
                <a:path extrusionOk="0" h="2879090" w="2879089">
                  <a:moveTo>
                    <a:pt x="30479" y="0"/>
                  </a:moveTo>
                  <a:lnTo>
                    <a:pt x="0" y="0"/>
                  </a:lnTo>
                  <a:lnTo>
                    <a:pt x="2879090" y="2879089"/>
                  </a:lnTo>
                  <a:lnTo>
                    <a:pt x="2879090" y="28486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2A2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a1e6feca6d_0_301"/>
            <p:cNvSpPr/>
            <p:nvPr/>
          </p:nvSpPr>
          <p:spPr>
            <a:xfrm>
              <a:off x="6295390" y="0"/>
              <a:ext cx="2848610" cy="2848610"/>
            </a:xfrm>
            <a:custGeom>
              <a:rect b="b" l="l" r="r" t="t"/>
              <a:pathLst>
                <a:path extrusionOk="0" h="2848610" w="2848610">
                  <a:moveTo>
                    <a:pt x="30480" y="0"/>
                  </a:moveTo>
                  <a:lnTo>
                    <a:pt x="0" y="0"/>
                  </a:lnTo>
                  <a:lnTo>
                    <a:pt x="2848610" y="2848610"/>
                  </a:lnTo>
                  <a:lnTo>
                    <a:pt x="2848610" y="28181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3A3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a1e6feca6d_0_301"/>
            <p:cNvSpPr/>
            <p:nvPr/>
          </p:nvSpPr>
          <p:spPr>
            <a:xfrm>
              <a:off x="6325870" y="0"/>
              <a:ext cx="2818129" cy="2818130"/>
            </a:xfrm>
            <a:custGeom>
              <a:rect b="b" l="l" r="r" t="t"/>
              <a:pathLst>
                <a:path extrusionOk="0" h="2818130" w="2818129">
                  <a:moveTo>
                    <a:pt x="33019" y="0"/>
                  </a:moveTo>
                  <a:lnTo>
                    <a:pt x="0" y="0"/>
                  </a:lnTo>
                  <a:lnTo>
                    <a:pt x="2818129" y="2818129"/>
                  </a:lnTo>
                  <a:lnTo>
                    <a:pt x="2818129" y="278511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4A4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a1e6feca6d_0_301"/>
            <p:cNvSpPr/>
            <p:nvPr/>
          </p:nvSpPr>
          <p:spPr>
            <a:xfrm>
              <a:off x="6358890" y="0"/>
              <a:ext cx="2785110" cy="2785110"/>
            </a:xfrm>
            <a:custGeom>
              <a:rect b="b" l="l" r="r" t="t"/>
              <a:pathLst>
                <a:path extrusionOk="0" h="2785110" w="2785110">
                  <a:moveTo>
                    <a:pt x="30480" y="0"/>
                  </a:moveTo>
                  <a:lnTo>
                    <a:pt x="0" y="0"/>
                  </a:lnTo>
                  <a:lnTo>
                    <a:pt x="2785110" y="2785110"/>
                  </a:lnTo>
                  <a:lnTo>
                    <a:pt x="2785110" y="27546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5A5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a1e6feca6d_0_301"/>
            <p:cNvSpPr/>
            <p:nvPr/>
          </p:nvSpPr>
          <p:spPr>
            <a:xfrm>
              <a:off x="6389370" y="0"/>
              <a:ext cx="2754629" cy="2754630"/>
            </a:xfrm>
            <a:custGeom>
              <a:rect b="b" l="l" r="r" t="t"/>
              <a:pathLst>
                <a:path extrusionOk="0" h="2754630" w="2754629">
                  <a:moveTo>
                    <a:pt x="30479" y="0"/>
                  </a:moveTo>
                  <a:lnTo>
                    <a:pt x="0" y="0"/>
                  </a:lnTo>
                  <a:lnTo>
                    <a:pt x="2754629" y="2754629"/>
                  </a:lnTo>
                  <a:lnTo>
                    <a:pt x="2754629" y="27241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6A6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a1e6feca6d_0_301"/>
            <p:cNvSpPr/>
            <p:nvPr/>
          </p:nvSpPr>
          <p:spPr>
            <a:xfrm>
              <a:off x="6419849" y="0"/>
              <a:ext cx="2724150" cy="2724150"/>
            </a:xfrm>
            <a:custGeom>
              <a:rect b="b" l="l" r="r" t="t"/>
              <a:pathLst>
                <a:path extrusionOk="0" h="2724150" w="2724150">
                  <a:moveTo>
                    <a:pt x="33020" y="0"/>
                  </a:moveTo>
                  <a:lnTo>
                    <a:pt x="0" y="0"/>
                  </a:lnTo>
                  <a:lnTo>
                    <a:pt x="2724150" y="2724150"/>
                  </a:lnTo>
                  <a:lnTo>
                    <a:pt x="2724150" y="269112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7A7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a1e6feca6d_0_301"/>
            <p:cNvSpPr/>
            <p:nvPr/>
          </p:nvSpPr>
          <p:spPr>
            <a:xfrm>
              <a:off x="6452870" y="0"/>
              <a:ext cx="2691129" cy="2691130"/>
            </a:xfrm>
            <a:custGeom>
              <a:rect b="b" l="l" r="r" t="t"/>
              <a:pathLst>
                <a:path extrusionOk="0" h="2691130" w="2691129">
                  <a:moveTo>
                    <a:pt x="30479" y="0"/>
                  </a:moveTo>
                  <a:lnTo>
                    <a:pt x="0" y="0"/>
                  </a:lnTo>
                  <a:lnTo>
                    <a:pt x="2691129" y="2691129"/>
                  </a:lnTo>
                  <a:lnTo>
                    <a:pt x="2691129" y="26606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8A8E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a1e6feca6d_0_301"/>
            <p:cNvSpPr/>
            <p:nvPr/>
          </p:nvSpPr>
          <p:spPr>
            <a:xfrm>
              <a:off x="6483337" y="0"/>
              <a:ext cx="2661285" cy="2661285"/>
            </a:xfrm>
            <a:custGeom>
              <a:rect b="b" l="l" r="r" t="t"/>
              <a:pathLst>
                <a:path extrusionOk="0" h="2661285" w="2661285">
                  <a:moveTo>
                    <a:pt x="2660662" y="2630182"/>
                  </a:moveTo>
                  <a:lnTo>
                    <a:pt x="30492" y="0"/>
                  </a:lnTo>
                  <a:lnTo>
                    <a:pt x="0" y="0"/>
                  </a:lnTo>
                  <a:lnTo>
                    <a:pt x="2660662" y="2660662"/>
                  </a:lnTo>
                  <a:lnTo>
                    <a:pt x="2660662" y="2630182"/>
                  </a:lnTo>
                  <a:close/>
                </a:path>
                <a:path extrusionOk="0" h="2661285" w="2661285">
                  <a:moveTo>
                    <a:pt x="2660662" y="2597150"/>
                  </a:moveTo>
                  <a:lnTo>
                    <a:pt x="63512" y="0"/>
                  </a:lnTo>
                  <a:lnTo>
                    <a:pt x="30492" y="0"/>
                  </a:lnTo>
                  <a:lnTo>
                    <a:pt x="2660662" y="2630170"/>
                  </a:lnTo>
                  <a:lnTo>
                    <a:pt x="2660662" y="2597150"/>
                  </a:lnTo>
                  <a:close/>
                </a:path>
              </a:pathLst>
            </a:custGeom>
            <a:solidFill>
              <a:srgbClr val="A9A9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a1e6feca6d_0_301"/>
            <p:cNvSpPr/>
            <p:nvPr/>
          </p:nvSpPr>
          <p:spPr>
            <a:xfrm>
              <a:off x="6546849" y="0"/>
              <a:ext cx="2597150" cy="2597150"/>
            </a:xfrm>
            <a:custGeom>
              <a:rect b="b" l="l" r="r" t="t"/>
              <a:pathLst>
                <a:path extrusionOk="0" h="2597150" w="2597150">
                  <a:moveTo>
                    <a:pt x="30479" y="0"/>
                  </a:moveTo>
                  <a:lnTo>
                    <a:pt x="0" y="0"/>
                  </a:lnTo>
                  <a:lnTo>
                    <a:pt x="2597150" y="2597150"/>
                  </a:lnTo>
                  <a:lnTo>
                    <a:pt x="2597150" y="25666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AAA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a1e6feca6d_0_301"/>
            <p:cNvSpPr/>
            <p:nvPr/>
          </p:nvSpPr>
          <p:spPr>
            <a:xfrm>
              <a:off x="6577330" y="0"/>
              <a:ext cx="2566670" cy="2566670"/>
            </a:xfrm>
            <a:custGeom>
              <a:rect b="b" l="l" r="r" t="t"/>
              <a:pathLst>
                <a:path extrusionOk="0" h="2566670" w="2566670">
                  <a:moveTo>
                    <a:pt x="30480" y="0"/>
                  </a:moveTo>
                  <a:lnTo>
                    <a:pt x="0" y="0"/>
                  </a:lnTo>
                  <a:lnTo>
                    <a:pt x="2566670" y="2566670"/>
                  </a:lnTo>
                  <a:lnTo>
                    <a:pt x="2566670" y="25361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BAB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a1e6feca6d_0_301"/>
            <p:cNvSpPr/>
            <p:nvPr/>
          </p:nvSpPr>
          <p:spPr>
            <a:xfrm>
              <a:off x="6607809" y="0"/>
              <a:ext cx="2536189" cy="2536190"/>
            </a:xfrm>
            <a:custGeom>
              <a:rect b="b" l="l" r="r" t="t"/>
              <a:pathLst>
                <a:path extrusionOk="0" h="2536190" w="2536189">
                  <a:moveTo>
                    <a:pt x="33020" y="0"/>
                  </a:moveTo>
                  <a:lnTo>
                    <a:pt x="0" y="0"/>
                  </a:lnTo>
                  <a:lnTo>
                    <a:pt x="2536190" y="2536189"/>
                  </a:lnTo>
                  <a:lnTo>
                    <a:pt x="2536190" y="25031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CAC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a1e6feca6d_0_301"/>
            <p:cNvSpPr/>
            <p:nvPr/>
          </p:nvSpPr>
          <p:spPr>
            <a:xfrm>
              <a:off x="6640830" y="0"/>
              <a:ext cx="2503170" cy="2503170"/>
            </a:xfrm>
            <a:custGeom>
              <a:rect b="b" l="l" r="r" t="t"/>
              <a:pathLst>
                <a:path extrusionOk="0" h="2503170" w="2503170">
                  <a:moveTo>
                    <a:pt x="30480" y="0"/>
                  </a:moveTo>
                  <a:lnTo>
                    <a:pt x="0" y="0"/>
                  </a:lnTo>
                  <a:lnTo>
                    <a:pt x="2503170" y="2503170"/>
                  </a:lnTo>
                  <a:lnTo>
                    <a:pt x="2503170" y="24726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DAD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a1e6feca6d_0_301"/>
            <p:cNvSpPr/>
            <p:nvPr/>
          </p:nvSpPr>
          <p:spPr>
            <a:xfrm>
              <a:off x="6671309" y="0"/>
              <a:ext cx="2472689" cy="2472690"/>
            </a:xfrm>
            <a:custGeom>
              <a:rect b="b" l="l" r="r" t="t"/>
              <a:pathLst>
                <a:path extrusionOk="0" h="2472690" w="2472689">
                  <a:moveTo>
                    <a:pt x="30479" y="0"/>
                  </a:moveTo>
                  <a:lnTo>
                    <a:pt x="0" y="0"/>
                  </a:lnTo>
                  <a:lnTo>
                    <a:pt x="2472689" y="2472689"/>
                  </a:lnTo>
                  <a:lnTo>
                    <a:pt x="2472689" y="24422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EAE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a1e6feca6d_0_301"/>
            <p:cNvSpPr/>
            <p:nvPr/>
          </p:nvSpPr>
          <p:spPr>
            <a:xfrm>
              <a:off x="6701790" y="0"/>
              <a:ext cx="2442210" cy="2442210"/>
            </a:xfrm>
            <a:custGeom>
              <a:rect b="b" l="l" r="r" t="t"/>
              <a:pathLst>
                <a:path extrusionOk="0" h="2442210" w="2442210">
                  <a:moveTo>
                    <a:pt x="31750" y="0"/>
                  </a:moveTo>
                  <a:lnTo>
                    <a:pt x="0" y="0"/>
                  </a:lnTo>
                  <a:lnTo>
                    <a:pt x="2442210" y="2442210"/>
                  </a:lnTo>
                  <a:lnTo>
                    <a:pt x="2442210" y="24104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FAF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a1e6feca6d_0_301"/>
            <p:cNvSpPr/>
            <p:nvPr/>
          </p:nvSpPr>
          <p:spPr>
            <a:xfrm>
              <a:off x="6733540" y="0"/>
              <a:ext cx="2410460" cy="2410460"/>
            </a:xfrm>
            <a:custGeom>
              <a:rect b="b" l="l" r="r" t="t"/>
              <a:pathLst>
                <a:path extrusionOk="0" h="2410460" w="2410460">
                  <a:moveTo>
                    <a:pt x="31750" y="0"/>
                  </a:moveTo>
                  <a:lnTo>
                    <a:pt x="0" y="0"/>
                  </a:lnTo>
                  <a:lnTo>
                    <a:pt x="2410459" y="2410459"/>
                  </a:lnTo>
                  <a:lnTo>
                    <a:pt x="2410459" y="23787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0B0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a1e6feca6d_0_301"/>
            <p:cNvSpPr/>
            <p:nvPr/>
          </p:nvSpPr>
          <p:spPr>
            <a:xfrm>
              <a:off x="6765290" y="0"/>
              <a:ext cx="2378710" cy="2378710"/>
            </a:xfrm>
            <a:custGeom>
              <a:rect b="b" l="l" r="r" t="t"/>
              <a:pathLst>
                <a:path extrusionOk="0" h="2378710" w="2378710">
                  <a:moveTo>
                    <a:pt x="30479" y="0"/>
                  </a:moveTo>
                  <a:lnTo>
                    <a:pt x="0" y="0"/>
                  </a:lnTo>
                  <a:lnTo>
                    <a:pt x="2378709" y="2378710"/>
                  </a:lnTo>
                  <a:lnTo>
                    <a:pt x="2378709" y="234822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B1B1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a1e6feca6d_0_301"/>
            <p:cNvSpPr/>
            <p:nvPr/>
          </p:nvSpPr>
          <p:spPr>
            <a:xfrm>
              <a:off x="6795769" y="0"/>
              <a:ext cx="2348229" cy="2348230"/>
            </a:xfrm>
            <a:custGeom>
              <a:rect b="b" l="l" r="r" t="t"/>
              <a:pathLst>
                <a:path extrusionOk="0" h="2348230" w="2348229">
                  <a:moveTo>
                    <a:pt x="33020" y="0"/>
                  </a:moveTo>
                  <a:lnTo>
                    <a:pt x="0" y="0"/>
                  </a:lnTo>
                  <a:lnTo>
                    <a:pt x="2348229" y="2348229"/>
                  </a:lnTo>
                  <a:lnTo>
                    <a:pt x="2348229" y="23152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2B2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a1e6feca6d_0_301"/>
            <p:cNvSpPr/>
            <p:nvPr/>
          </p:nvSpPr>
          <p:spPr>
            <a:xfrm>
              <a:off x="6828790" y="0"/>
              <a:ext cx="2315210" cy="2315210"/>
            </a:xfrm>
            <a:custGeom>
              <a:rect b="b" l="l" r="r" t="t"/>
              <a:pathLst>
                <a:path extrusionOk="0" h="2315210" w="2315210">
                  <a:moveTo>
                    <a:pt x="30480" y="0"/>
                  </a:moveTo>
                  <a:lnTo>
                    <a:pt x="0" y="0"/>
                  </a:lnTo>
                  <a:lnTo>
                    <a:pt x="2315210" y="2315209"/>
                  </a:lnTo>
                  <a:lnTo>
                    <a:pt x="2315210" y="22847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B3B3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a1e6feca6d_0_301"/>
            <p:cNvSpPr/>
            <p:nvPr/>
          </p:nvSpPr>
          <p:spPr>
            <a:xfrm>
              <a:off x="6859269" y="0"/>
              <a:ext cx="2284729" cy="2284730"/>
            </a:xfrm>
            <a:custGeom>
              <a:rect b="b" l="l" r="r" t="t"/>
              <a:pathLst>
                <a:path extrusionOk="0" h="2284730" w="2284729">
                  <a:moveTo>
                    <a:pt x="30480" y="0"/>
                  </a:moveTo>
                  <a:lnTo>
                    <a:pt x="0" y="0"/>
                  </a:lnTo>
                  <a:lnTo>
                    <a:pt x="2284730" y="2284729"/>
                  </a:lnTo>
                  <a:lnTo>
                    <a:pt x="2284730" y="225425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B4B4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a1e6feca6d_0_301"/>
            <p:cNvSpPr/>
            <p:nvPr/>
          </p:nvSpPr>
          <p:spPr>
            <a:xfrm>
              <a:off x="6889749" y="0"/>
              <a:ext cx="2254250" cy="2254250"/>
            </a:xfrm>
            <a:custGeom>
              <a:rect b="b" l="l" r="r" t="t"/>
              <a:pathLst>
                <a:path extrusionOk="0" h="2254250" w="2254250">
                  <a:moveTo>
                    <a:pt x="33020" y="0"/>
                  </a:moveTo>
                  <a:lnTo>
                    <a:pt x="0" y="0"/>
                  </a:lnTo>
                  <a:lnTo>
                    <a:pt x="2254250" y="2254250"/>
                  </a:lnTo>
                  <a:lnTo>
                    <a:pt x="2254250" y="222122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5B5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a1e6feca6d_0_301"/>
            <p:cNvSpPr/>
            <p:nvPr/>
          </p:nvSpPr>
          <p:spPr>
            <a:xfrm>
              <a:off x="6922769" y="0"/>
              <a:ext cx="2221229" cy="2221230"/>
            </a:xfrm>
            <a:custGeom>
              <a:rect b="b" l="l" r="r" t="t"/>
              <a:pathLst>
                <a:path extrusionOk="0" h="2221230" w="2221229">
                  <a:moveTo>
                    <a:pt x="30479" y="0"/>
                  </a:moveTo>
                  <a:lnTo>
                    <a:pt x="0" y="0"/>
                  </a:lnTo>
                  <a:lnTo>
                    <a:pt x="2221229" y="2221229"/>
                  </a:lnTo>
                  <a:lnTo>
                    <a:pt x="2221229" y="21907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B6B6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a1e6feca6d_0_301"/>
            <p:cNvSpPr/>
            <p:nvPr/>
          </p:nvSpPr>
          <p:spPr>
            <a:xfrm>
              <a:off x="6953249" y="0"/>
              <a:ext cx="2190750" cy="2190750"/>
            </a:xfrm>
            <a:custGeom>
              <a:rect b="b" l="l" r="r" t="t"/>
              <a:pathLst>
                <a:path extrusionOk="0" h="2190750" w="2190750">
                  <a:moveTo>
                    <a:pt x="30479" y="0"/>
                  </a:moveTo>
                  <a:lnTo>
                    <a:pt x="0" y="0"/>
                  </a:lnTo>
                  <a:lnTo>
                    <a:pt x="2190750" y="2190750"/>
                  </a:lnTo>
                  <a:lnTo>
                    <a:pt x="2190750" y="21602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B7B7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a1e6feca6d_0_301"/>
            <p:cNvSpPr/>
            <p:nvPr/>
          </p:nvSpPr>
          <p:spPr>
            <a:xfrm>
              <a:off x="6983730" y="0"/>
              <a:ext cx="2160270" cy="2160270"/>
            </a:xfrm>
            <a:custGeom>
              <a:rect b="b" l="l" r="r" t="t"/>
              <a:pathLst>
                <a:path extrusionOk="0" h="2160270" w="2160270">
                  <a:moveTo>
                    <a:pt x="33020" y="0"/>
                  </a:moveTo>
                  <a:lnTo>
                    <a:pt x="0" y="0"/>
                  </a:lnTo>
                  <a:lnTo>
                    <a:pt x="2160270" y="2160269"/>
                  </a:lnTo>
                  <a:lnTo>
                    <a:pt x="2160270" y="212725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8B8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a1e6feca6d_0_301"/>
            <p:cNvSpPr/>
            <p:nvPr/>
          </p:nvSpPr>
          <p:spPr>
            <a:xfrm>
              <a:off x="7016749" y="0"/>
              <a:ext cx="2127250" cy="2127250"/>
            </a:xfrm>
            <a:custGeom>
              <a:rect b="b" l="l" r="r" t="t"/>
              <a:pathLst>
                <a:path extrusionOk="0" h="2127250" w="2127250">
                  <a:moveTo>
                    <a:pt x="30479" y="0"/>
                  </a:moveTo>
                  <a:lnTo>
                    <a:pt x="0" y="0"/>
                  </a:lnTo>
                  <a:lnTo>
                    <a:pt x="2127250" y="2127250"/>
                  </a:lnTo>
                  <a:lnTo>
                    <a:pt x="2127250" y="20967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B9B9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a1e6feca6d_0_301"/>
            <p:cNvSpPr/>
            <p:nvPr/>
          </p:nvSpPr>
          <p:spPr>
            <a:xfrm>
              <a:off x="7047230" y="0"/>
              <a:ext cx="2096770" cy="2096770"/>
            </a:xfrm>
            <a:custGeom>
              <a:rect b="b" l="l" r="r" t="t"/>
              <a:pathLst>
                <a:path extrusionOk="0" h="2096770" w="2096770">
                  <a:moveTo>
                    <a:pt x="30480" y="0"/>
                  </a:moveTo>
                  <a:lnTo>
                    <a:pt x="0" y="0"/>
                  </a:lnTo>
                  <a:lnTo>
                    <a:pt x="2096770" y="2096769"/>
                  </a:lnTo>
                  <a:lnTo>
                    <a:pt x="2096770" y="20662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BABA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a1e6feca6d_0_301"/>
            <p:cNvSpPr/>
            <p:nvPr/>
          </p:nvSpPr>
          <p:spPr>
            <a:xfrm>
              <a:off x="7077709" y="0"/>
              <a:ext cx="2066289" cy="2066289"/>
            </a:xfrm>
            <a:custGeom>
              <a:rect b="b" l="l" r="r" t="t"/>
              <a:pathLst>
                <a:path extrusionOk="0" h="2066289" w="2066289">
                  <a:moveTo>
                    <a:pt x="33019" y="0"/>
                  </a:moveTo>
                  <a:lnTo>
                    <a:pt x="0" y="0"/>
                  </a:lnTo>
                  <a:lnTo>
                    <a:pt x="2066289" y="2066289"/>
                  </a:lnTo>
                  <a:lnTo>
                    <a:pt x="2066289" y="20332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BBB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a1e6feca6d_0_301"/>
            <p:cNvSpPr/>
            <p:nvPr/>
          </p:nvSpPr>
          <p:spPr>
            <a:xfrm>
              <a:off x="7110730" y="0"/>
              <a:ext cx="2033270" cy="2033270"/>
            </a:xfrm>
            <a:custGeom>
              <a:rect b="b" l="l" r="r" t="t"/>
              <a:pathLst>
                <a:path extrusionOk="0" h="2033270" w="2033270">
                  <a:moveTo>
                    <a:pt x="30480" y="0"/>
                  </a:moveTo>
                  <a:lnTo>
                    <a:pt x="0" y="0"/>
                  </a:lnTo>
                  <a:lnTo>
                    <a:pt x="2033270" y="2033269"/>
                  </a:lnTo>
                  <a:lnTo>
                    <a:pt x="2033270" y="20027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BCBC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a1e6feca6d_0_301"/>
            <p:cNvSpPr/>
            <p:nvPr/>
          </p:nvSpPr>
          <p:spPr>
            <a:xfrm>
              <a:off x="7141209" y="0"/>
              <a:ext cx="2002789" cy="2002789"/>
            </a:xfrm>
            <a:custGeom>
              <a:rect b="b" l="l" r="r" t="t"/>
              <a:pathLst>
                <a:path extrusionOk="0" h="2002789" w="2002789">
                  <a:moveTo>
                    <a:pt x="30479" y="0"/>
                  </a:moveTo>
                  <a:lnTo>
                    <a:pt x="0" y="0"/>
                  </a:lnTo>
                  <a:lnTo>
                    <a:pt x="2002789" y="2002789"/>
                  </a:lnTo>
                  <a:lnTo>
                    <a:pt x="2002789" y="197230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BDBD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a1e6feca6d_0_301"/>
            <p:cNvSpPr/>
            <p:nvPr/>
          </p:nvSpPr>
          <p:spPr>
            <a:xfrm>
              <a:off x="7171690" y="0"/>
              <a:ext cx="1972310" cy="1972310"/>
            </a:xfrm>
            <a:custGeom>
              <a:rect b="b" l="l" r="r" t="t"/>
              <a:pathLst>
                <a:path extrusionOk="0" h="1972310" w="1972310">
                  <a:moveTo>
                    <a:pt x="31750" y="0"/>
                  </a:moveTo>
                  <a:lnTo>
                    <a:pt x="0" y="0"/>
                  </a:lnTo>
                  <a:lnTo>
                    <a:pt x="1972309" y="1972310"/>
                  </a:lnTo>
                  <a:lnTo>
                    <a:pt x="1972309" y="194055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EBE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a1e6feca6d_0_301"/>
            <p:cNvSpPr/>
            <p:nvPr/>
          </p:nvSpPr>
          <p:spPr>
            <a:xfrm>
              <a:off x="7203440" y="0"/>
              <a:ext cx="1940560" cy="1940560"/>
            </a:xfrm>
            <a:custGeom>
              <a:rect b="b" l="l" r="r" t="t"/>
              <a:pathLst>
                <a:path extrusionOk="0" h="1940560" w="1940560">
                  <a:moveTo>
                    <a:pt x="31750" y="0"/>
                  </a:moveTo>
                  <a:lnTo>
                    <a:pt x="0" y="0"/>
                  </a:lnTo>
                  <a:lnTo>
                    <a:pt x="1940559" y="1940559"/>
                  </a:lnTo>
                  <a:lnTo>
                    <a:pt x="1940559" y="190881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FBF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a1e6feca6d_0_301"/>
            <p:cNvSpPr/>
            <p:nvPr/>
          </p:nvSpPr>
          <p:spPr>
            <a:xfrm>
              <a:off x="7235190" y="0"/>
              <a:ext cx="1908810" cy="1908810"/>
            </a:xfrm>
            <a:custGeom>
              <a:rect b="b" l="l" r="r" t="t"/>
              <a:pathLst>
                <a:path extrusionOk="0" h="1908810" w="1908810">
                  <a:moveTo>
                    <a:pt x="30480" y="0"/>
                  </a:moveTo>
                  <a:lnTo>
                    <a:pt x="0" y="0"/>
                  </a:lnTo>
                  <a:lnTo>
                    <a:pt x="1908809" y="1908810"/>
                  </a:lnTo>
                  <a:lnTo>
                    <a:pt x="1908809" y="187833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0C0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a1e6feca6d_0_301"/>
            <p:cNvSpPr/>
            <p:nvPr/>
          </p:nvSpPr>
          <p:spPr>
            <a:xfrm>
              <a:off x="7265669" y="0"/>
              <a:ext cx="1878329" cy="1878330"/>
            </a:xfrm>
            <a:custGeom>
              <a:rect b="b" l="l" r="r" t="t"/>
              <a:pathLst>
                <a:path extrusionOk="0" h="1878330" w="1878329">
                  <a:moveTo>
                    <a:pt x="33020" y="0"/>
                  </a:moveTo>
                  <a:lnTo>
                    <a:pt x="0" y="0"/>
                  </a:lnTo>
                  <a:lnTo>
                    <a:pt x="1878329" y="1878329"/>
                  </a:lnTo>
                  <a:lnTo>
                    <a:pt x="1878329" y="18453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1C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a1e6feca6d_0_301"/>
            <p:cNvSpPr/>
            <p:nvPr/>
          </p:nvSpPr>
          <p:spPr>
            <a:xfrm>
              <a:off x="7298690" y="0"/>
              <a:ext cx="1845310" cy="1845310"/>
            </a:xfrm>
            <a:custGeom>
              <a:rect b="b" l="l" r="r" t="t"/>
              <a:pathLst>
                <a:path extrusionOk="0" h="1845310" w="1845310">
                  <a:moveTo>
                    <a:pt x="30480" y="0"/>
                  </a:moveTo>
                  <a:lnTo>
                    <a:pt x="0" y="0"/>
                  </a:lnTo>
                  <a:lnTo>
                    <a:pt x="1845309" y="1845310"/>
                  </a:lnTo>
                  <a:lnTo>
                    <a:pt x="1845309" y="18148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2C2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a1e6feca6d_0_301"/>
            <p:cNvSpPr/>
            <p:nvPr/>
          </p:nvSpPr>
          <p:spPr>
            <a:xfrm>
              <a:off x="7329169" y="0"/>
              <a:ext cx="1814829" cy="1814830"/>
            </a:xfrm>
            <a:custGeom>
              <a:rect b="b" l="l" r="r" t="t"/>
              <a:pathLst>
                <a:path extrusionOk="0" h="1814830" w="1814829">
                  <a:moveTo>
                    <a:pt x="30479" y="0"/>
                  </a:moveTo>
                  <a:lnTo>
                    <a:pt x="0" y="0"/>
                  </a:lnTo>
                  <a:lnTo>
                    <a:pt x="1814829" y="1814829"/>
                  </a:lnTo>
                  <a:lnTo>
                    <a:pt x="1814829" y="17843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3C3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a1e6feca6d_0_301"/>
            <p:cNvSpPr/>
            <p:nvPr/>
          </p:nvSpPr>
          <p:spPr>
            <a:xfrm>
              <a:off x="7359649" y="0"/>
              <a:ext cx="1784350" cy="1784350"/>
            </a:xfrm>
            <a:custGeom>
              <a:rect b="b" l="l" r="r" t="t"/>
              <a:pathLst>
                <a:path extrusionOk="0" h="1784350" w="1784350">
                  <a:moveTo>
                    <a:pt x="31750" y="0"/>
                  </a:moveTo>
                  <a:lnTo>
                    <a:pt x="0" y="0"/>
                  </a:lnTo>
                  <a:lnTo>
                    <a:pt x="1784350" y="1784350"/>
                  </a:lnTo>
                  <a:lnTo>
                    <a:pt x="1784350" y="17526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4C4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a1e6feca6d_0_301"/>
            <p:cNvSpPr/>
            <p:nvPr/>
          </p:nvSpPr>
          <p:spPr>
            <a:xfrm>
              <a:off x="7391399" y="0"/>
              <a:ext cx="1752600" cy="1752600"/>
            </a:xfrm>
            <a:custGeom>
              <a:rect b="b" l="l" r="r" t="t"/>
              <a:pathLst>
                <a:path extrusionOk="0" h="1752600" w="1752600">
                  <a:moveTo>
                    <a:pt x="31750" y="0"/>
                  </a:moveTo>
                  <a:lnTo>
                    <a:pt x="0" y="0"/>
                  </a:lnTo>
                  <a:lnTo>
                    <a:pt x="1752600" y="1752599"/>
                  </a:lnTo>
                  <a:lnTo>
                    <a:pt x="1752600" y="172085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5C5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a1e6feca6d_0_301"/>
            <p:cNvSpPr/>
            <p:nvPr/>
          </p:nvSpPr>
          <p:spPr>
            <a:xfrm>
              <a:off x="7423149" y="0"/>
              <a:ext cx="1720850" cy="1720850"/>
            </a:xfrm>
            <a:custGeom>
              <a:rect b="b" l="l" r="r" t="t"/>
              <a:pathLst>
                <a:path extrusionOk="0" h="1720850" w="1720850">
                  <a:moveTo>
                    <a:pt x="30479" y="0"/>
                  </a:moveTo>
                  <a:lnTo>
                    <a:pt x="0" y="0"/>
                  </a:lnTo>
                  <a:lnTo>
                    <a:pt x="1720850" y="1720850"/>
                  </a:lnTo>
                  <a:lnTo>
                    <a:pt x="1720850" y="16903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6C6F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a1e6feca6d_0_301"/>
            <p:cNvSpPr/>
            <p:nvPr/>
          </p:nvSpPr>
          <p:spPr>
            <a:xfrm>
              <a:off x="7453630" y="0"/>
              <a:ext cx="1690370" cy="1690370"/>
            </a:xfrm>
            <a:custGeom>
              <a:rect b="b" l="l" r="r" t="t"/>
              <a:pathLst>
                <a:path extrusionOk="0" h="1690370" w="1690370">
                  <a:moveTo>
                    <a:pt x="31750" y="0"/>
                  </a:moveTo>
                  <a:lnTo>
                    <a:pt x="0" y="0"/>
                  </a:lnTo>
                  <a:lnTo>
                    <a:pt x="1690370" y="1690370"/>
                  </a:lnTo>
                  <a:lnTo>
                    <a:pt x="1690370" y="165861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7C7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a1e6feca6d_0_301"/>
            <p:cNvSpPr/>
            <p:nvPr/>
          </p:nvSpPr>
          <p:spPr>
            <a:xfrm>
              <a:off x="7485380" y="0"/>
              <a:ext cx="1658620" cy="1658620"/>
            </a:xfrm>
            <a:custGeom>
              <a:rect b="b" l="l" r="r" t="t"/>
              <a:pathLst>
                <a:path extrusionOk="0" h="1658620" w="1658620">
                  <a:moveTo>
                    <a:pt x="31749" y="0"/>
                  </a:moveTo>
                  <a:lnTo>
                    <a:pt x="0" y="0"/>
                  </a:lnTo>
                  <a:lnTo>
                    <a:pt x="1658619" y="1658619"/>
                  </a:lnTo>
                  <a:lnTo>
                    <a:pt x="1658619" y="1626869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C8C8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a1e6feca6d_0_301"/>
            <p:cNvSpPr/>
            <p:nvPr/>
          </p:nvSpPr>
          <p:spPr>
            <a:xfrm>
              <a:off x="7517130" y="0"/>
              <a:ext cx="1626870" cy="1626870"/>
            </a:xfrm>
            <a:custGeom>
              <a:rect b="b" l="l" r="r" t="t"/>
              <a:pathLst>
                <a:path extrusionOk="0" h="1626870" w="1626870">
                  <a:moveTo>
                    <a:pt x="30480" y="0"/>
                  </a:moveTo>
                  <a:lnTo>
                    <a:pt x="0" y="0"/>
                  </a:lnTo>
                  <a:lnTo>
                    <a:pt x="1626870" y="1626870"/>
                  </a:lnTo>
                  <a:lnTo>
                    <a:pt x="1626870" y="15963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9C9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a1e6feca6d_0_301"/>
            <p:cNvSpPr/>
            <p:nvPr/>
          </p:nvSpPr>
          <p:spPr>
            <a:xfrm>
              <a:off x="7547609" y="0"/>
              <a:ext cx="1596390" cy="1596390"/>
            </a:xfrm>
            <a:custGeom>
              <a:rect b="b" l="l" r="r" t="t"/>
              <a:pathLst>
                <a:path extrusionOk="0" h="1596390" w="1596390">
                  <a:moveTo>
                    <a:pt x="31749" y="0"/>
                  </a:moveTo>
                  <a:lnTo>
                    <a:pt x="0" y="0"/>
                  </a:lnTo>
                  <a:lnTo>
                    <a:pt x="1596389" y="1596389"/>
                  </a:lnTo>
                  <a:lnTo>
                    <a:pt x="1596389" y="156464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CACA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a1e6feca6d_0_301"/>
            <p:cNvSpPr/>
            <p:nvPr/>
          </p:nvSpPr>
          <p:spPr>
            <a:xfrm>
              <a:off x="7579359" y="0"/>
              <a:ext cx="1564640" cy="1564640"/>
            </a:xfrm>
            <a:custGeom>
              <a:rect b="b" l="l" r="r" t="t"/>
              <a:pathLst>
                <a:path extrusionOk="0" h="1564640" w="1564640">
                  <a:moveTo>
                    <a:pt x="31750" y="0"/>
                  </a:moveTo>
                  <a:lnTo>
                    <a:pt x="0" y="0"/>
                  </a:lnTo>
                  <a:lnTo>
                    <a:pt x="1564640" y="1564639"/>
                  </a:lnTo>
                  <a:lnTo>
                    <a:pt x="1564640" y="15328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F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a1e6feca6d_0_301"/>
            <p:cNvSpPr/>
            <p:nvPr/>
          </p:nvSpPr>
          <p:spPr>
            <a:xfrm>
              <a:off x="7611109" y="0"/>
              <a:ext cx="1532890" cy="1532890"/>
            </a:xfrm>
            <a:custGeom>
              <a:rect b="b" l="l" r="r" t="t"/>
              <a:pathLst>
                <a:path extrusionOk="0" h="1532890" w="1532890">
                  <a:moveTo>
                    <a:pt x="30479" y="0"/>
                  </a:moveTo>
                  <a:lnTo>
                    <a:pt x="0" y="0"/>
                  </a:lnTo>
                  <a:lnTo>
                    <a:pt x="1532889" y="1532889"/>
                  </a:lnTo>
                  <a:lnTo>
                    <a:pt x="1532889" y="15024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CCC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a1e6feca6d_0_301"/>
            <p:cNvSpPr/>
            <p:nvPr/>
          </p:nvSpPr>
          <p:spPr>
            <a:xfrm>
              <a:off x="7641590" y="0"/>
              <a:ext cx="1502409" cy="1502410"/>
            </a:xfrm>
            <a:custGeom>
              <a:rect b="b" l="l" r="r" t="t"/>
              <a:pathLst>
                <a:path extrusionOk="0" h="1502410" w="1502409">
                  <a:moveTo>
                    <a:pt x="31750" y="0"/>
                  </a:moveTo>
                  <a:lnTo>
                    <a:pt x="0" y="0"/>
                  </a:lnTo>
                  <a:lnTo>
                    <a:pt x="1502409" y="1502410"/>
                  </a:lnTo>
                  <a:lnTo>
                    <a:pt x="1502409" y="147065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DCD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a1e6feca6d_0_301"/>
            <p:cNvSpPr/>
            <p:nvPr/>
          </p:nvSpPr>
          <p:spPr>
            <a:xfrm>
              <a:off x="7673340" y="0"/>
              <a:ext cx="1470659" cy="1470660"/>
            </a:xfrm>
            <a:custGeom>
              <a:rect b="b" l="l" r="r" t="t"/>
              <a:pathLst>
                <a:path extrusionOk="0" h="1470660" w="1470659">
                  <a:moveTo>
                    <a:pt x="31749" y="0"/>
                  </a:moveTo>
                  <a:lnTo>
                    <a:pt x="0" y="0"/>
                  </a:lnTo>
                  <a:lnTo>
                    <a:pt x="1470659" y="1470659"/>
                  </a:lnTo>
                  <a:lnTo>
                    <a:pt x="1470659" y="143891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CECE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a1e6feca6d_0_301"/>
            <p:cNvSpPr/>
            <p:nvPr/>
          </p:nvSpPr>
          <p:spPr>
            <a:xfrm>
              <a:off x="7705090" y="0"/>
              <a:ext cx="1438909" cy="1438910"/>
            </a:xfrm>
            <a:custGeom>
              <a:rect b="b" l="l" r="r" t="t"/>
              <a:pathLst>
                <a:path extrusionOk="0" h="1438910" w="1438909">
                  <a:moveTo>
                    <a:pt x="30479" y="0"/>
                  </a:moveTo>
                  <a:lnTo>
                    <a:pt x="0" y="0"/>
                  </a:lnTo>
                  <a:lnTo>
                    <a:pt x="1438909" y="1438910"/>
                  </a:lnTo>
                  <a:lnTo>
                    <a:pt x="1438909" y="140842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FCF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a1e6feca6d_0_301"/>
            <p:cNvSpPr/>
            <p:nvPr/>
          </p:nvSpPr>
          <p:spPr>
            <a:xfrm>
              <a:off x="7735569" y="0"/>
              <a:ext cx="1408429" cy="1408430"/>
            </a:xfrm>
            <a:custGeom>
              <a:rect b="b" l="l" r="r" t="t"/>
              <a:pathLst>
                <a:path extrusionOk="0" h="1408430" w="1408429">
                  <a:moveTo>
                    <a:pt x="33019" y="0"/>
                  </a:moveTo>
                  <a:lnTo>
                    <a:pt x="0" y="0"/>
                  </a:lnTo>
                  <a:lnTo>
                    <a:pt x="1408429" y="1408429"/>
                  </a:lnTo>
                  <a:lnTo>
                    <a:pt x="1408429" y="137541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0D0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a1e6feca6d_0_301"/>
            <p:cNvSpPr/>
            <p:nvPr/>
          </p:nvSpPr>
          <p:spPr>
            <a:xfrm>
              <a:off x="7768590" y="0"/>
              <a:ext cx="1375409" cy="1375410"/>
            </a:xfrm>
            <a:custGeom>
              <a:rect b="b" l="l" r="r" t="t"/>
              <a:pathLst>
                <a:path extrusionOk="0" h="1375410" w="1375409">
                  <a:moveTo>
                    <a:pt x="30479" y="0"/>
                  </a:moveTo>
                  <a:lnTo>
                    <a:pt x="0" y="0"/>
                  </a:lnTo>
                  <a:lnTo>
                    <a:pt x="1375409" y="1375410"/>
                  </a:lnTo>
                  <a:lnTo>
                    <a:pt x="1375409" y="134492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D1D1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a1e6feca6d_0_301"/>
            <p:cNvSpPr/>
            <p:nvPr/>
          </p:nvSpPr>
          <p:spPr>
            <a:xfrm>
              <a:off x="7799069" y="0"/>
              <a:ext cx="1344929" cy="1344930"/>
            </a:xfrm>
            <a:custGeom>
              <a:rect b="b" l="l" r="r" t="t"/>
              <a:pathLst>
                <a:path extrusionOk="0" h="1344930" w="1344929">
                  <a:moveTo>
                    <a:pt x="30479" y="0"/>
                  </a:moveTo>
                  <a:lnTo>
                    <a:pt x="0" y="0"/>
                  </a:lnTo>
                  <a:lnTo>
                    <a:pt x="1344929" y="1344929"/>
                  </a:lnTo>
                  <a:lnTo>
                    <a:pt x="1344929" y="13144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D2D2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a1e6feca6d_0_301"/>
            <p:cNvSpPr/>
            <p:nvPr/>
          </p:nvSpPr>
          <p:spPr>
            <a:xfrm>
              <a:off x="7829549" y="0"/>
              <a:ext cx="1314450" cy="1314450"/>
            </a:xfrm>
            <a:custGeom>
              <a:rect b="b" l="l" r="r" t="t"/>
              <a:pathLst>
                <a:path extrusionOk="0" h="1314450" w="1314450">
                  <a:moveTo>
                    <a:pt x="31750" y="0"/>
                  </a:moveTo>
                  <a:lnTo>
                    <a:pt x="0" y="0"/>
                  </a:lnTo>
                  <a:lnTo>
                    <a:pt x="1314450" y="1314450"/>
                  </a:lnTo>
                  <a:lnTo>
                    <a:pt x="1314450" y="128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3D3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a1e6feca6d_0_301"/>
            <p:cNvSpPr/>
            <p:nvPr/>
          </p:nvSpPr>
          <p:spPr>
            <a:xfrm>
              <a:off x="7861299" y="0"/>
              <a:ext cx="1282700" cy="1282700"/>
            </a:xfrm>
            <a:custGeom>
              <a:rect b="b" l="l" r="r" t="t"/>
              <a:pathLst>
                <a:path extrusionOk="0" h="1282700" w="1282700">
                  <a:moveTo>
                    <a:pt x="31750" y="0"/>
                  </a:moveTo>
                  <a:lnTo>
                    <a:pt x="0" y="0"/>
                  </a:lnTo>
                  <a:lnTo>
                    <a:pt x="1282700" y="1282700"/>
                  </a:lnTo>
                  <a:lnTo>
                    <a:pt x="1282700" y="125095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4D4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a1e6feca6d_0_301"/>
            <p:cNvSpPr/>
            <p:nvPr/>
          </p:nvSpPr>
          <p:spPr>
            <a:xfrm>
              <a:off x="7893049" y="0"/>
              <a:ext cx="1250950" cy="1250950"/>
            </a:xfrm>
            <a:custGeom>
              <a:rect b="b" l="l" r="r" t="t"/>
              <a:pathLst>
                <a:path extrusionOk="0" h="1250950" w="1250950">
                  <a:moveTo>
                    <a:pt x="30479" y="0"/>
                  </a:moveTo>
                  <a:lnTo>
                    <a:pt x="0" y="0"/>
                  </a:lnTo>
                  <a:lnTo>
                    <a:pt x="1250950" y="1250950"/>
                  </a:lnTo>
                  <a:lnTo>
                    <a:pt x="1250950" y="12204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D5D5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a1e6feca6d_0_301"/>
            <p:cNvSpPr/>
            <p:nvPr/>
          </p:nvSpPr>
          <p:spPr>
            <a:xfrm>
              <a:off x="7923530" y="0"/>
              <a:ext cx="1220470" cy="1220470"/>
            </a:xfrm>
            <a:custGeom>
              <a:rect b="b" l="l" r="r" t="t"/>
              <a:pathLst>
                <a:path extrusionOk="0" h="1220470" w="1220470">
                  <a:moveTo>
                    <a:pt x="31750" y="0"/>
                  </a:moveTo>
                  <a:lnTo>
                    <a:pt x="0" y="0"/>
                  </a:lnTo>
                  <a:lnTo>
                    <a:pt x="1220470" y="1220469"/>
                  </a:lnTo>
                  <a:lnTo>
                    <a:pt x="1220470" y="118872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6D6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a1e6feca6d_0_301"/>
            <p:cNvSpPr/>
            <p:nvPr/>
          </p:nvSpPr>
          <p:spPr>
            <a:xfrm>
              <a:off x="7955280" y="0"/>
              <a:ext cx="1188720" cy="1188720"/>
            </a:xfrm>
            <a:custGeom>
              <a:rect b="b" l="l" r="r" t="t"/>
              <a:pathLst>
                <a:path extrusionOk="0" h="1188720" w="1188720">
                  <a:moveTo>
                    <a:pt x="31750" y="0"/>
                  </a:moveTo>
                  <a:lnTo>
                    <a:pt x="0" y="0"/>
                  </a:lnTo>
                  <a:lnTo>
                    <a:pt x="1188720" y="1188720"/>
                  </a:lnTo>
                  <a:lnTo>
                    <a:pt x="1188720" y="11569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7D7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a1e6feca6d_0_301"/>
            <p:cNvSpPr/>
            <p:nvPr/>
          </p:nvSpPr>
          <p:spPr>
            <a:xfrm>
              <a:off x="7987030" y="0"/>
              <a:ext cx="1156970" cy="1156970"/>
            </a:xfrm>
            <a:custGeom>
              <a:rect b="b" l="l" r="r" t="t"/>
              <a:pathLst>
                <a:path extrusionOk="0" h="1156970" w="1156970">
                  <a:moveTo>
                    <a:pt x="30480" y="0"/>
                  </a:moveTo>
                  <a:lnTo>
                    <a:pt x="0" y="0"/>
                  </a:lnTo>
                  <a:lnTo>
                    <a:pt x="1156970" y="1156969"/>
                  </a:lnTo>
                  <a:lnTo>
                    <a:pt x="1156970" y="11264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D8D8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a1e6feca6d_0_301"/>
            <p:cNvSpPr/>
            <p:nvPr/>
          </p:nvSpPr>
          <p:spPr>
            <a:xfrm>
              <a:off x="8017509" y="0"/>
              <a:ext cx="1126490" cy="1126490"/>
            </a:xfrm>
            <a:custGeom>
              <a:rect b="b" l="l" r="r" t="t"/>
              <a:pathLst>
                <a:path extrusionOk="0" h="1126490" w="1126490">
                  <a:moveTo>
                    <a:pt x="31749" y="0"/>
                  </a:moveTo>
                  <a:lnTo>
                    <a:pt x="0" y="0"/>
                  </a:lnTo>
                  <a:lnTo>
                    <a:pt x="1126489" y="1126489"/>
                  </a:lnTo>
                  <a:lnTo>
                    <a:pt x="1126489" y="109474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D9D9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a1e6feca6d_0_301"/>
            <p:cNvSpPr/>
            <p:nvPr/>
          </p:nvSpPr>
          <p:spPr>
            <a:xfrm>
              <a:off x="8049259" y="0"/>
              <a:ext cx="1094740" cy="1094740"/>
            </a:xfrm>
            <a:custGeom>
              <a:rect b="b" l="l" r="r" t="t"/>
              <a:pathLst>
                <a:path extrusionOk="0" h="1094740" w="1094740">
                  <a:moveTo>
                    <a:pt x="31750" y="0"/>
                  </a:moveTo>
                  <a:lnTo>
                    <a:pt x="0" y="0"/>
                  </a:lnTo>
                  <a:lnTo>
                    <a:pt x="1094740" y="1094740"/>
                  </a:lnTo>
                  <a:lnTo>
                    <a:pt x="1094740" y="10629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ADAF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a1e6feca6d_0_301"/>
            <p:cNvSpPr/>
            <p:nvPr/>
          </p:nvSpPr>
          <p:spPr>
            <a:xfrm>
              <a:off x="8081009" y="0"/>
              <a:ext cx="1062990" cy="1062990"/>
            </a:xfrm>
            <a:custGeom>
              <a:rect b="b" l="l" r="r" t="t"/>
              <a:pathLst>
                <a:path extrusionOk="0" h="1062990" w="1062990">
                  <a:moveTo>
                    <a:pt x="30479" y="0"/>
                  </a:moveTo>
                  <a:lnTo>
                    <a:pt x="0" y="0"/>
                  </a:lnTo>
                  <a:lnTo>
                    <a:pt x="1062989" y="1062989"/>
                  </a:lnTo>
                  <a:lnTo>
                    <a:pt x="1062989" y="10325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DBDB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a1e6feca6d_0_301"/>
            <p:cNvSpPr/>
            <p:nvPr/>
          </p:nvSpPr>
          <p:spPr>
            <a:xfrm>
              <a:off x="8111490" y="0"/>
              <a:ext cx="1032509" cy="1032510"/>
            </a:xfrm>
            <a:custGeom>
              <a:rect b="b" l="l" r="r" t="t"/>
              <a:pathLst>
                <a:path extrusionOk="0" h="1032510" w="1032509">
                  <a:moveTo>
                    <a:pt x="31750" y="0"/>
                  </a:moveTo>
                  <a:lnTo>
                    <a:pt x="0" y="0"/>
                  </a:lnTo>
                  <a:lnTo>
                    <a:pt x="1032509" y="1032510"/>
                  </a:lnTo>
                  <a:lnTo>
                    <a:pt x="1032509" y="100075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CDC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a1e6feca6d_0_301"/>
            <p:cNvSpPr/>
            <p:nvPr/>
          </p:nvSpPr>
          <p:spPr>
            <a:xfrm>
              <a:off x="8143240" y="0"/>
              <a:ext cx="1000759" cy="1000760"/>
            </a:xfrm>
            <a:custGeom>
              <a:rect b="b" l="l" r="r" t="t"/>
              <a:pathLst>
                <a:path extrusionOk="0" h="1000760" w="1000759">
                  <a:moveTo>
                    <a:pt x="31749" y="0"/>
                  </a:moveTo>
                  <a:lnTo>
                    <a:pt x="0" y="0"/>
                  </a:lnTo>
                  <a:lnTo>
                    <a:pt x="1000759" y="1000759"/>
                  </a:lnTo>
                  <a:lnTo>
                    <a:pt x="1000759" y="96901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DDDD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a1e6feca6d_0_301"/>
            <p:cNvSpPr/>
            <p:nvPr/>
          </p:nvSpPr>
          <p:spPr>
            <a:xfrm>
              <a:off x="8174990" y="0"/>
              <a:ext cx="969009" cy="969010"/>
            </a:xfrm>
            <a:custGeom>
              <a:rect b="b" l="l" r="r" t="t"/>
              <a:pathLst>
                <a:path extrusionOk="0" h="969010" w="969009">
                  <a:moveTo>
                    <a:pt x="30479" y="0"/>
                  </a:moveTo>
                  <a:lnTo>
                    <a:pt x="0" y="0"/>
                  </a:lnTo>
                  <a:lnTo>
                    <a:pt x="969009" y="969010"/>
                  </a:lnTo>
                  <a:lnTo>
                    <a:pt x="969009" y="93852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DEDE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a1e6feca6d_0_301"/>
            <p:cNvSpPr/>
            <p:nvPr/>
          </p:nvSpPr>
          <p:spPr>
            <a:xfrm>
              <a:off x="8205469" y="0"/>
              <a:ext cx="938529" cy="938530"/>
            </a:xfrm>
            <a:custGeom>
              <a:rect b="b" l="l" r="r" t="t"/>
              <a:pathLst>
                <a:path extrusionOk="0" h="938530" w="938529">
                  <a:moveTo>
                    <a:pt x="31749" y="0"/>
                  </a:moveTo>
                  <a:lnTo>
                    <a:pt x="0" y="0"/>
                  </a:lnTo>
                  <a:lnTo>
                    <a:pt x="938529" y="938529"/>
                  </a:lnTo>
                  <a:lnTo>
                    <a:pt x="938529" y="90678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DFDF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a1e6feca6d_0_301"/>
            <p:cNvSpPr/>
            <p:nvPr/>
          </p:nvSpPr>
          <p:spPr>
            <a:xfrm>
              <a:off x="8237219" y="0"/>
              <a:ext cx="906779" cy="906780"/>
            </a:xfrm>
            <a:custGeom>
              <a:rect b="b" l="l" r="r" t="t"/>
              <a:pathLst>
                <a:path extrusionOk="0" h="906780" w="906779">
                  <a:moveTo>
                    <a:pt x="31750" y="0"/>
                  </a:moveTo>
                  <a:lnTo>
                    <a:pt x="0" y="0"/>
                  </a:lnTo>
                  <a:lnTo>
                    <a:pt x="906780" y="906780"/>
                  </a:lnTo>
                  <a:lnTo>
                    <a:pt x="906780" y="87503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0E0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a1e6feca6d_0_301"/>
            <p:cNvSpPr/>
            <p:nvPr/>
          </p:nvSpPr>
          <p:spPr>
            <a:xfrm>
              <a:off x="8268969" y="0"/>
              <a:ext cx="875029" cy="875030"/>
            </a:xfrm>
            <a:custGeom>
              <a:rect b="b" l="l" r="r" t="t"/>
              <a:pathLst>
                <a:path extrusionOk="0" h="875030" w="875029">
                  <a:moveTo>
                    <a:pt x="30479" y="0"/>
                  </a:moveTo>
                  <a:lnTo>
                    <a:pt x="0" y="0"/>
                  </a:lnTo>
                  <a:lnTo>
                    <a:pt x="875029" y="875029"/>
                  </a:lnTo>
                  <a:lnTo>
                    <a:pt x="875029" y="8445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E1E1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a1e6feca6d_0_301"/>
            <p:cNvSpPr/>
            <p:nvPr/>
          </p:nvSpPr>
          <p:spPr>
            <a:xfrm>
              <a:off x="8299449" y="0"/>
              <a:ext cx="844550" cy="844550"/>
            </a:xfrm>
            <a:custGeom>
              <a:rect b="b" l="l" r="r" t="t"/>
              <a:pathLst>
                <a:path extrusionOk="0" h="844550" w="844550">
                  <a:moveTo>
                    <a:pt x="31750" y="0"/>
                  </a:moveTo>
                  <a:lnTo>
                    <a:pt x="0" y="0"/>
                  </a:lnTo>
                  <a:lnTo>
                    <a:pt x="844550" y="844550"/>
                  </a:lnTo>
                  <a:lnTo>
                    <a:pt x="844550" y="8128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2E2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a1e6feca6d_0_301"/>
            <p:cNvSpPr/>
            <p:nvPr/>
          </p:nvSpPr>
          <p:spPr>
            <a:xfrm>
              <a:off x="8331199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31750" y="0"/>
                  </a:moveTo>
                  <a:lnTo>
                    <a:pt x="0" y="0"/>
                  </a:lnTo>
                  <a:lnTo>
                    <a:pt x="812800" y="812799"/>
                  </a:lnTo>
                  <a:lnTo>
                    <a:pt x="812800" y="78105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E3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a1e6feca6d_0_301"/>
            <p:cNvSpPr/>
            <p:nvPr/>
          </p:nvSpPr>
          <p:spPr>
            <a:xfrm>
              <a:off x="8362949" y="0"/>
              <a:ext cx="781050" cy="781050"/>
            </a:xfrm>
            <a:custGeom>
              <a:rect b="b" l="l" r="r" t="t"/>
              <a:pathLst>
                <a:path extrusionOk="0" h="781050" w="781050">
                  <a:moveTo>
                    <a:pt x="30479" y="0"/>
                  </a:moveTo>
                  <a:lnTo>
                    <a:pt x="0" y="0"/>
                  </a:lnTo>
                  <a:lnTo>
                    <a:pt x="781050" y="781050"/>
                  </a:lnTo>
                  <a:lnTo>
                    <a:pt x="781050" y="75056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E4E4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a1e6feca6d_0_301"/>
            <p:cNvSpPr/>
            <p:nvPr/>
          </p:nvSpPr>
          <p:spPr>
            <a:xfrm>
              <a:off x="8393430" y="0"/>
              <a:ext cx="750570" cy="750570"/>
            </a:xfrm>
            <a:custGeom>
              <a:rect b="b" l="l" r="r" t="t"/>
              <a:pathLst>
                <a:path extrusionOk="0" h="750570" w="750570">
                  <a:moveTo>
                    <a:pt x="33020" y="0"/>
                  </a:moveTo>
                  <a:lnTo>
                    <a:pt x="0" y="0"/>
                  </a:lnTo>
                  <a:lnTo>
                    <a:pt x="750570" y="750570"/>
                  </a:lnTo>
                  <a:lnTo>
                    <a:pt x="750570" y="71755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5E5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a1e6feca6d_0_301"/>
            <p:cNvSpPr/>
            <p:nvPr/>
          </p:nvSpPr>
          <p:spPr>
            <a:xfrm>
              <a:off x="8426449" y="0"/>
              <a:ext cx="717550" cy="717550"/>
            </a:xfrm>
            <a:custGeom>
              <a:rect b="b" l="l" r="r" t="t"/>
              <a:pathLst>
                <a:path extrusionOk="0" h="717550" w="717550">
                  <a:moveTo>
                    <a:pt x="30479" y="0"/>
                  </a:moveTo>
                  <a:lnTo>
                    <a:pt x="0" y="0"/>
                  </a:lnTo>
                  <a:lnTo>
                    <a:pt x="717550" y="717550"/>
                  </a:lnTo>
                  <a:lnTo>
                    <a:pt x="717550" y="6870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E6E6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a1e6feca6d_0_301"/>
            <p:cNvSpPr/>
            <p:nvPr/>
          </p:nvSpPr>
          <p:spPr>
            <a:xfrm>
              <a:off x="8456930" y="0"/>
              <a:ext cx="687070" cy="687070"/>
            </a:xfrm>
            <a:custGeom>
              <a:rect b="b" l="l" r="r" t="t"/>
              <a:pathLst>
                <a:path extrusionOk="0" h="687070" w="687070">
                  <a:moveTo>
                    <a:pt x="30480" y="0"/>
                  </a:moveTo>
                  <a:lnTo>
                    <a:pt x="0" y="0"/>
                  </a:lnTo>
                  <a:lnTo>
                    <a:pt x="687070" y="687070"/>
                  </a:lnTo>
                  <a:lnTo>
                    <a:pt x="687070" y="65658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E7E7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a1e6feca6d_0_301"/>
            <p:cNvSpPr/>
            <p:nvPr/>
          </p:nvSpPr>
          <p:spPr>
            <a:xfrm>
              <a:off x="8487409" y="0"/>
              <a:ext cx="656590" cy="656590"/>
            </a:xfrm>
            <a:custGeom>
              <a:rect b="b" l="l" r="r" t="t"/>
              <a:pathLst>
                <a:path extrusionOk="0" h="656590" w="656590">
                  <a:moveTo>
                    <a:pt x="31749" y="0"/>
                  </a:moveTo>
                  <a:lnTo>
                    <a:pt x="0" y="0"/>
                  </a:lnTo>
                  <a:lnTo>
                    <a:pt x="656589" y="656589"/>
                  </a:lnTo>
                  <a:lnTo>
                    <a:pt x="656589" y="62484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E8E8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a1e6feca6d_0_301"/>
            <p:cNvSpPr/>
            <p:nvPr/>
          </p:nvSpPr>
          <p:spPr>
            <a:xfrm>
              <a:off x="8519159" y="0"/>
              <a:ext cx="624840" cy="624840"/>
            </a:xfrm>
            <a:custGeom>
              <a:rect b="b" l="l" r="r" t="t"/>
              <a:pathLst>
                <a:path extrusionOk="0" h="624840" w="624840">
                  <a:moveTo>
                    <a:pt x="31750" y="0"/>
                  </a:moveTo>
                  <a:lnTo>
                    <a:pt x="0" y="0"/>
                  </a:lnTo>
                  <a:lnTo>
                    <a:pt x="624840" y="624839"/>
                  </a:lnTo>
                  <a:lnTo>
                    <a:pt x="624840" y="5930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9E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a1e6feca6d_0_301"/>
            <p:cNvSpPr/>
            <p:nvPr/>
          </p:nvSpPr>
          <p:spPr>
            <a:xfrm>
              <a:off x="8550909" y="0"/>
              <a:ext cx="593090" cy="593090"/>
            </a:xfrm>
            <a:custGeom>
              <a:rect b="b" l="l" r="r" t="t"/>
              <a:pathLst>
                <a:path extrusionOk="0" h="593090" w="593090">
                  <a:moveTo>
                    <a:pt x="30479" y="0"/>
                  </a:moveTo>
                  <a:lnTo>
                    <a:pt x="0" y="0"/>
                  </a:lnTo>
                  <a:lnTo>
                    <a:pt x="593089" y="593089"/>
                  </a:lnTo>
                  <a:lnTo>
                    <a:pt x="593089" y="5626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EAEA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a1e6feca6d_0_301"/>
            <p:cNvSpPr/>
            <p:nvPr/>
          </p:nvSpPr>
          <p:spPr>
            <a:xfrm>
              <a:off x="8581390" y="0"/>
              <a:ext cx="562609" cy="562610"/>
            </a:xfrm>
            <a:custGeom>
              <a:rect b="b" l="l" r="r" t="t"/>
              <a:pathLst>
                <a:path extrusionOk="0" h="562610" w="562609">
                  <a:moveTo>
                    <a:pt x="33020" y="0"/>
                  </a:moveTo>
                  <a:lnTo>
                    <a:pt x="0" y="0"/>
                  </a:lnTo>
                  <a:lnTo>
                    <a:pt x="562609" y="562609"/>
                  </a:lnTo>
                  <a:lnTo>
                    <a:pt x="562609" y="52958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BEB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a1e6feca6d_0_301"/>
            <p:cNvSpPr/>
            <p:nvPr/>
          </p:nvSpPr>
          <p:spPr>
            <a:xfrm>
              <a:off x="8614409" y="0"/>
              <a:ext cx="529590" cy="529590"/>
            </a:xfrm>
            <a:custGeom>
              <a:rect b="b" l="l" r="r" t="t"/>
              <a:pathLst>
                <a:path extrusionOk="0" h="529590" w="529590">
                  <a:moveTo>
                    <a:pt x="30479" y="0"/>
                  </a:moveTo>
                  <a:lnTo>
                    <a:pt x="0" y="0"/>
                  </a:lnTo>
                  <a:lnTo>
                    <a:pt x="529589" y="529589"/>
                  </a:lnTo>
                  <a:lnTo>
                    <a:pt x="529589" y="49911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ECEC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a1e6feca6d_0_301"/>
            <p:cNvSpPr/>
            <p:nvPr/>
          </p:nvSpPr>
          <p:spPr>
            <a:xfrm>
              <a:off x="8644890" y="0"/>
              <a:ext cx="499109" cy="499109"/>
            </a:xfrm>
            <a:custGeom>
              <a:rect b="b" l="l" r="r" t="t"/>
              <a:pathLst>
                <a:path extrusionOk="0" h="499109" w="499109">
                  <a:moveTo>
                    <a:pt x="30480" y="0"/>
                  </a:moveTo>
                  <a:lnTo>
                    <a:pt x="0" y="0"/>
                  </a:lnTo>
                  <a:lnTo>
                    <a:pt x="499109" y="499109"/>
                  </a:lnTo>
                  <a:lnTo>
                    <a:pt x="499109" y="46862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EDED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a1e6feca6d_0_301"/>
            <p:cNvSpPr/>
            <p:nvPr/>
          </p:nvSpPr>
          <p:spPr>
            <a:xfrm>
              <a:off x="8675369" y="0"/>
              <a:ext cx="468629" cy="468630"/>
            </a:xfrm>
            <a:custGeom>
              <a:rect b="b" l="l" r="r" t="t"/>
              <a:pathLst>
                <a:path extrusionOk="0" h="468630" w="468629">
                  <a:moveTo>
                    <a:pt x="31749" y="0"/>
                  </a:moveTo>
                  <a:lnTo>
                    <a:pt x="0" y="0"/>
                  </a:lnTo>
                  <a:lnTo>
                    <a:pt x="468629" y="468629"/>
                  </a:lnTo>
                  <a:lnTo>
                    <a:pt x="468629" y="436880"/>
                  </a:lnTo>
                  <a:lnTo>
                    <a:pt x="31749" y="0"/>
                  </a:lnTo>
                  <a:close/>
                </a:path>
              </a:pathLst>
            </a:custGeom>
            <a:solidFill>
              <a:srgbClr val="EEEEF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a1e6feca6d_0_301"/>
            <p:cNvSpPr/>
            <p:nvPr/>
          </p:nvSpPr>
          <p:spPr>
            <a:xfrm>
              <a:off x="8707119" y="0"/>
              <a:ext cx="436879" cy="436880"/>
            </a:xfrm>
            <a:custGeom>
              <a:rect b="b" l="l" r="r" t="t"/>
              <a:pathLst>
                <a:path extrusionOk="0" h="436880" w="436879">
                  <a:moveTo>
                    <a:pt x="31750" y="0"/>
                  </a:moveTo>
                  <a:lnTo>
                    <a:pt x="0" y="0"/>
                  </a:lnTo>
                  <a:lnTo>
                    <a:pt x="436880" y="436879"/>
                  </a:lnTo>
                  <a:lnTo>
                    <a:pt x="436880" y="40512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FEF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a1e6feca6d_0_301"/>
            <p:cNvSpPr/>
            <p:nvPr/>
          </p:nvSpPr>
          <p:spPr>
            <a:xfrm>
              <a:off x="8738869" y="0"/>
              <a:ext cx="405129" cy="405130"/>
            </a:xfrm>
            <a:custGeom>
              <a:rect b="b" l="l" r="r" t="t"/>
              <a:pathLst>
                <a:path extrusionOk="0" h="405130" w="405129">
                  <a:moveTo>
                    <a:pt x="30479" y="0"/>
                  </a:moveTo>
                  <a:lnTo>
                    <a:pt x="0" y="0"/>
                  </a:lnTo>
                  <a:lnTo>
                    <a:pt x="405129" y="405129"/>
                  </a:lnTo>
                  <a:lnTo>
                    <a:pt x="405129" y="3746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F0F0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a1e6feca6d_0_301"/>
            <p:cNvSpPr/>
            <p:nvPr/>
          </p:nvSpPr>
          <p:spPr>
            <a:xfrm>
              <a:off x="8769349" y="0"/>
              <a:ext cx="374650" cy="374650"/>
            </a:xfrm>
            <a:custGeom>
              <a:rect b="b" l="l" r="r" t="t"/>
              <a:pathLst>
                <a:path extrusionOk="0" h="374650" w="374650">
                  <a:moveTo>
                    <a:pt x="33020" y="0"/>
                  </a:moveTo>
                  <a:lnTo>
                    <a:pt x="0" y="0"/>
                  </a:lnTo>
                  <a:lnTo>
                    <a:pt x="374650" y="374650"/>
                  </a:lnTo>
                  <a:lnTo>
                    <a:pt x="374650" y="341629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1F1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a1e6feca6d_0_301"/>
            <p:cNvSpPr/>
            <p:nvPr/>
          </p:nvSpPr>
          <p:spPr>
            <a:xfrm>
              <a:off x="8802369" y="0"/>
              <a:ext cx="341629" cy="341630"/>
            </a:xfrm>
            <a:custGeom>
              <a:rect b="b" l="l" r="r" t="t"/>
              <a:pathLst>
                <a:path extrusionOk="0" h="341630" w="341629">
                  <a:moveTo>
                    <a:pt x="30479" y="0"/>
                  </a:moveTo>
                  <a:lnTo>
                    <a:pt x="0" y="0"/>
                  </a:lnTo>
                  <a:lnTo>
                    <a:pt x="341629" y="341629"/>
                  </a:lnTo>
                  <a:lnTo>
                    <a:pt x="341629" y="31115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F2F2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a1e6feca6d_0_301"/>
            <p:cNvSpPr/>
            <p:nvPr/>
          </p:nvSpPr>
          <p:spPr>
            <a:xfrm>
              <a:off x="8832849" y="0"/>
              <a:ext cx="311150" cy="311150"/>
            </a:xfrm>
            <a:custGeom>
              <a:rect b="b" l="l" r="r" t="t"/>
              <a:pathLst>
                <a:path extrusionOk="0" h="311150" w="311150">
                  <a:moveTo>
                    <a:pt x="30480" y="0"/>
                  </a:moveTo>
                  <a:lnTo>
                    <a:pt x="0" y="0"/>
                  </a:lnTo>
                  <a:lnTo>
                    <a:pt x="311150" y="311150"/>
                  </a:lnTo>
                  <a:lnTo>
                    <a:pt x="311150" y="28067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3F3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a1e6feca6d_0_301"/>
            <p:cNvSpPr/>
            <p:nvPr/>
          </p:nvSpPr>
          <p:spPr>
            <a:xfrm>
              <a:off x="8863330" y="0"/>
              <a:ext cx="280670" cy="280670"/>
            </a:xfrm>
            <a:custGeom>
              <a:rect b="b" l="l" r="r" t="t"/>
              <a:pathLst>
                <a:path extrusionOk="0" h="280670" w="280670">
                  <a:moveTo>
                    <a:pt x="30480" y="0"/>
                  </a:moveTo>
                  <a:lnTo>
                    <a:pt x="0" y="0"/>
                  </a:lnTo>
                  <a:lnTo>
                    <a:pt x="280670" y="280670"/>
                  </a:lnTo>
                  <a:lnTo>
                    <a:pt x="280670" y="25019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a1e6feca6d_0_301"/>
            <p:cNvSpPr/>
            <p:nvPr/>
          </p:nvSpPr>
          <p:spPr>
            <a:xfrm>
              <a:off x="8893809" y="0"/>
              <a:ext cx="250200" cy="250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ga1e6feca6d_0_301"/>
          <p:cNvSpPr txBox="1"/>
          <p:nvPr>
            <p:ph type="title"/>
          </p:nvPr>
        </p:nvSpPr>
        <p:spPr>
          <a:xfrm>
            <a:off x="1694606" y="2390701"/>
            <a:ext cx="7243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600"/>
              <a:t>¿CÓMO TRASLADAMOS A  LA PERSONA?</a:t>
            </a:r>
            <a:endParaRPr sz="4600"/>
          </a:p>
        </p:txBody>
      </p:sp>
      <p:sp>
        <p:nvSpPr>
          <p:cNvPr id="864" name="Google Shape;864;ga1e6feca6d_0_301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a1e6feca6d_0_796"/>
          <p:cNvSpPr/>
          <p:nvPr/>
        </p:nvSpPr>
        <p:spPr>
          <a:xfrm>
            <a:off x="534670" y="336127"/>
            <a:ext cx="9713100" cy="680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a1e6feca6d_0_796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a1e6feca6d_0_801"/>
          <p:cNvSpPr/>
          <p:nvPr/>
        </p:nvSpPr>
        <p:spPr>
          <a:xfrm>
            <a:off x="267335" y="420158"/>
            <a:ext cx="10247700" cy="6456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ga1e6feca6d_0_801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a1e6feca6d_0_806"/>
          <p:cNvSpPr/>
          <p:nvPr/>
        </p:nvSpPr>
        <p:spPr>
          <a:xfrm>
            <a:off x="1069340" y="756285"/>
            <a:ext cx="8554800" cy="605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a1e6feca6d_0_806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type="title"/>
          </p:nvPr>
        </p:nvSpPr>
        <p:spPr>
          <a:xfrm>
            <a:off x="1105044" y="599957"/>
            <a:ext cx="207263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1105023" y="1439662"/>
            <a:ext cx="3896995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Primeros auxilios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02870" marR="5080" rtl="0" algn="l">
              <a:lnSpc>
                <a:spcPct val="100000"/>
              </a:lnSpc>
              <a:spcBef>
                <a:spcPts val="290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los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cuidados inmediatos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se  prestan a una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 accidentada o  enferma antes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que reciba  tratamiento administrado por 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con formación médica.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5549531" y="1317497"/>
            <a:ext cx="2546350" cy="2068830"/>
            <a:chOff x="5549531" y="1317497"/>
            <a:chExt cx="2546350" cy="2068830"/>
          </a:xfrm>
        </p:grpSpPr>
        <p:sp>
          <p:nvSpPr>
            <p:cNvPr id="68" name="Google Shape;68;p3"/>
            <p:cNvSpPr/>
            <p:nvPr/>
          </p:nvSpPr>
          <p:spPr>
            <a:xfrm>
              <a:off x="5562485" y="1330451"/>
              <a:ext cx="2519933" cy="20429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549531" y="1317497"/>
              <a:ext cx="2546350" cy="2068830"/>
            </a:xfrm>
            <a:custGeom>
              <a:rect b="b" l="l" r="r" t="t"/>
              <a:pathLst>
                <a:path extrusionOk="0" h="2068829" w="2546350">
                  <a:moveTo>
                    <a:pt x="0" y="2068830"/>
                  </a:moveTo>
                  <a:lnTo>
                    <a:pt x="0" y="0"/>
                  </a:lnTo>
                  <a:lnTo>
                    <a:pt x="2545842" y="0"/>
                  </a:lnTo>
                  <a:lnTo>
                    <a:pt x="2545842" y="2068829"/>
                  </a:lnTo>
                  <a:lnTo>
                    <a:pt x="0" y="2068830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178175" y="4303258"/>
            <a:ext cx="7221220" cy="1831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6534" lvl="0" marL="228600" marR="0" rtl="0" algn="l">
              <a:lnSpc>
                <a:spcPct val="100000"/>
              </a:lnSpc>
              <a:spcBef>
                <a:spcPts val="269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Mantener vivo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accidentado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6534" lvl="0" marL="2286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Evitar nuevas lesiones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6534" lvl="0" marL="2286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al accidentado lo antes posible en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manos de servicios técnicos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" name="Google Shape;71;p3"/>
          <p:cNvGrpSpPr/>
          <p:nvPr/>
        </p:nvGrpSpPr>
        <p:grpSpPr>
          <a:xfrm>
            <a:off x="6989698" y="3117342"/>
            <a:ext cx="2618740" cy="1875789"/>
            <a:chOff x="6989698" y="3117342"/>
            <a:chExt cx="2618740" cy="1875789"/>
          </a:xfrm>
        </p:grpSpPr>
        <p:sp>
          <p:nvSpPr>
            <p:cNvPr id="72" name="Google Shape;72;p3"/>
            <p:cNvSpPr/>
            <p:nvPr/>
          </p:nvSpPr>
          <p:spPr>
            <a:xfrm>
              <a:off x="7002665" y="3130296"/>
              <a:ext cx="2592323" cy="184937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9698" y="3117342"/>
              <a:ext cx="2618740" cy="1875789"/>
            </a:xfrm>
            <a:custGeom>
              <a:rect b="b" l="l" r="r" t="t"/>
              <a:pathLst>
                <a:path extrusionOk="0" h="1875789" w="2618740">
                  <a:moveTo>
                    <a:pt x="0" y="1875282"/>
                  </a:moveTo>
                  <a:lnTo>
                    <a:pt x="0" y="0"/>
                  </a:lnTo>
                  <a:lnTo>
                    <a:pt x="2618231" y="0"/>
                  </a:lnTo>
                  <a:lnTo>
                    <a:pt x="2618231" y="1875282"/>
                  </a:lnTo>
                  <a:lnTo>
                    <a:pt x="0" y="1875282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3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a1e6feca6d_0_811"/>
          <p:cNvSpPr/>
          <p:nvPr/>
        </p:nvSpPr>
        <p:spPr>
          <a:xfrm>
            <a:off x="1069340" y="756285"/>
            <a:ext cx="8554800" cy="605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a1e6feca6d_0_811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a1e6feca6d_0_816"/>
          <p:cNvSpPr/>
          <p:nvPr/>
        </p:nvSpPr>
        <p:spPr>
          <a:xfrm>
            <a:off x="1069340" y="756285"/>
            <a:ext cx="8554800" cy="605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a1e6feca6d_0_816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a1e6feca6d_0_821"/>
          <p:cNvSpPr/>
          <p:nvPr/>
        </p:nvSpPr>
        <p:spPr>
          <a:xfrm>
            <a:off x="1069340" y="756285"/>
            <a:ext cx="8554800" cy="605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a1e6feca6d_0_821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a1e6feca6d_0_826"/>
          <p:cNvSpPr/>
          <p:nvPr/>
        </p:nvSpPr>
        <p:spPr>
          <a:xfrm>
            <a:off x="1069340" y="756285"/>
            <a:ext cx="8554800" cy="605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a1e6feca6d_0_826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a1e6feca6d_0_831"/>
          <p:cNvSpPr/>
          <p:nvPr/>
        </p:nvSpPr>
        <p:spPr>
          <a:xfrm>
            <a:off x="1069340" y="756285"/>
            <a:ext cx="8554800" cy="605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a1e6feca6d_0_831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a1e6feca6d_0_836"/>
          <p:cNvSpPr/>
          <p:nvPr/>
        </p:nvSpPr>
        <p:spPr>
          <a:xfrm>
            <a:off x="2673350" y="420158"/>
            <a:ext cx="5346600" cy="672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a1e6feca6d_0_836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1033396" y="1277356"/>
            <a:ext cx="652907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Finalidad de los primeros auxilios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1393832" y="2056434"/>
            <a:ext cx="2606675" cy="112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217170" lvl="0" marL="229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Conocimientos básicos.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Actitudes.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Habilidades.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4921114" y="2056434"/>
            <a:ext cx="4370070" cy="1125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217804" lvl="0" marL="229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una situación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emergencia.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su gravedad.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 el soporte </a:t>
            </a:r>
            <a:r>
              <a:rPr b="0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inicial adecuado.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85;p4"/>
          <p:cNvGrpSpPr/>
          <p:nvPr/>
        </p:nvGrpSpPr>
        <p:grpSpPr>
          <a:xfrm>
            <a:off x="1674761" y="3490721"/>
            <a:ext cx="7364917" cy="3027045"/>
            <a:chOff x="1674761" y="3490721"/>
            <a:chExt cx="7364917" cy="3027045"/>
          </a:xfrm>
        </p:grpSpPr>
        <p:sp>
          <p:nvSpPr>
            <p:cNvPr id="86" name="Google Shape;86;p4"/>
            <p:cNvSpPr/>
            <p:nvPr/>
          </p:nvSpPr>
          <p:spPr>
            <a:xfrm>
              <a:off x="1674761" y="3490721"/>
              <a:ext cx="7364917" cy="244754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177044" y="5910452"/>
              <a:ext cx="1543050" cy="50063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829060" y="5910452"/>
              <a:ext cx="506730" cy="49758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424182" y="5902070"/>
              <a:ext cx="2532126" cy="61569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4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1087497" y="1133338"/>
            <a:ext cx="739711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Cadena del socorro: Conducta P.A.S.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7353554" y="6216015"/>
            <a:ext cx="1427988" cy="4861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8853169" y="6216015"/>
            <a:ext cx="745998" cy="4023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1121035" y="1523063"/>
            <a:ext cx="5848985" cy="510349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38425">
            <a:spAutoFit/>
          </a:bodyPr>
          <a:lstStyle/>
          <a:p>
            <a:pPr indent="-217170" lvl="0" marL="229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“P” de Proteger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5080" rtl="0" algn="l">
              <a:lnSpc>
                <a:spcPct val="17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actuar</a:t>
            </a: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hemos de tener la seguridad de que tanto el  accidentado como nosotros mismos </a:t>
            </a: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 </a:t>
            </a: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fuera de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“A” de Avisar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635635" rtl="0" algn="l">
              <a:lnSpc>
                <a:spcPct val="1496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Avisar </a:t>
            </a: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antes posible al </a:t>
            </a: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de Emergencias (112)</a:t>
            </a: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 indicando: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1" marL="1017269" marR="0" rtl="0" algn="l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 y tipo de accidente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1" marL="1035050" marR="0" rtl="0" algn="l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Nº y gravedad heridos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1" marL="1035050" marR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 los últimos </a:t>
            </a:r>
            <a:r>
              <a:rPr b="0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colgar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>
                <a:srgbClr val="D92727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“S” de Socorrer</a:t>
            </a:r>
            <a:endParaRPr b="1" i="0" sz="1600" u="none" cap="none" strike="noStrike">
              <a:solidFill>
                <a:srgbClr val="6967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7170" lvl="0" marL="229870" marR="0" rtl="0" algn="l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entury Gothic"/>
              <a:buChar char="✔"/>
            </a:pPr>
            <a:r>
              <a:rPr b="1" i="0" lang="en-US" sz="1600" u="none" cap="none" strike="noStrike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Valorar el estado de conciencia</a:t>
            </a:r>
            <a:endParaRPr b="1" i="0" sz="1600" u="none" cap="none" strike="noStrike">
              <a:solidFill>
                <a:srgbClr val="E691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1" marL="1017269" marR="0" rtl="0" algn="l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E69138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Consciente:</a:t>
            </a:r>
            <a:r>
              <a:rPr b="0" i="0" lang="en-US" sz="1400" u="none" cap="none" strike="noStrike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(PLS)</a:t>
            </a:r>
            <a:endParaRPr b="0" i="0" sz="1400" u="none" cap="none" strike="noStrike">
              <a:solidFill>
                <a:srgbClr val="E691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9219" lvl="1" marL="1035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96765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E691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consciente: RCP</a:t>
            </a:r>
            <a:r>
              <a:rPr b="1" i="0" lang="en-US" sz="1400" u="none" cap="none" strike="sng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Respiración </a:t>
            </a:r>
            <a:r>
              <a:rPr b="0" i="0" lang="en-US" sz="1400" u="none" cap="none" strike="sng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(boca a boca)</a:t>
            </a:r>
            <a:endParaRPr b="0" i="0" sz="1400" u="none" cap="none" strike="sng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1" marL="1035050" marR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Pulso </a:t>
            </a:r>
            <a:r>
              <a:rPr b="0" i="0" lang="en-US" sz="14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(masaje cardíaco) </a:t>
            </a:r>
            <a:endParaRPr b="0" i="0" sz="14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8585" lvl="1" marL="1035050" marR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Century Gothic"/>
              <a:buChar char="-"/>
            </a:pPr>
            <a:r>
              <a:rPr b="1" i="0" lang="en-US" sz="14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Hemorragias </a:t>
            </a:r>
            <a:r>
              <a:rPr b="0" i="0" lang="en-US" sz="1400" u="none" cap="none" strike="noStrike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(compresión)</a:t>
            </a:r>
            <a:endParaRPr b="0" i="0" sz="14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5897257" y="1748789"/>
            <a:ext cx="3731259" cy="4465067"/>
            <a:chOff x="5897257" y="1748789"/>
            <a:chExt cx="3731259" cy="4465067"/>
          </a:xfrm>
        </p:grpSpPr>
        <p:sp>
          <p:nvSpPr>
            <p:cNvPr id="103" name="Google Shape;103;p5"/>
            <p:cNvSpPr/>
            <p:nvPr/>
          </p:nvSpPr>
          <p:spPr>
            <a:xfrm>
              <a:off x="7291451" y="1761744"/>
              <a:ext cx="1390751" cy="194462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278497" y="1748789"/>
              <a:ext cx="1415415" cy="1971039"/>
            </a:xfrm>
            <a:custGeom>
              <a:rect b="b" l="l" r="r" t="t"/>
              <a:pathLst>
                <a:path extrusionOk="0" h="1971039" w="1415415">
                  <a:moveTo>
                    <a:pt x="0" y="1970531"/>
                  </a:moveTo>
                  <a:lnTo>
                    <a:pt x="0" y="0"/>
                  </a:lnTo>
                  <a:lnTo>
                    <a:pt x="1415033" y="0"/>
                  </a:lnTo>
                  <a:lnTo>
                    <a:pt x="1415033" y="1970531"/>
                  </a:lnTo>
                  <a:lnTo>
                    <a:pt x="0" y="1970531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010791" y="3706367"/>
              <a:ext cx="1617725" cy="162534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5897257" y="4473194"/>
              <a:ext cx="1670557" cy="174066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1e6feca6d_0_5"/>
          <p:cNvSpPr txBox="1"/>
          <p:nvPr>
            <p:ph type="title"/>
          </p:nvPr>
        </p:nvSpPr>
        <p:spPr>
          <a:xfrm>
            <a:off x="1105044" y="599957"/>
            <a:ext cx="84834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REGLAS GENERALES DE LOS PRIMEROS AUXILIOS</a:t>
            </a:r>
            <a:endParaRPr sz="2300"/>
          </a:p>
        </p:txBody>
      </p:sp>
      <p:sp>
        <p:nvSpPr>
          <p:cNvPr id="115" name="Google Shape;115;ga1e6feca6d_0_5"/>
          <p:cNvSpPr txBox="1"/>
          <p:nvPr>
            <p:ph idx="1" type="body"/>
          </p:nvPr>
        </p:nvSpPr>
        <p:spPr>
          <a:xfrm>
            <a:off x="869300" y="2184475"/>
            <a:ext cx="9084000" cy="3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88950" lvl="0" marL="7023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⮚"/>
            </a:pPr>
            <a:r>
              <a:rPr lang="en-US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Actuar fría y serenamente.</a:t>
            </a:r>
            <a:endParaRPr sz="27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2409" lvl="0" marL="232409" marR="508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AA84F"/>
              </a:buClr>
              <a:buSzPts val="2700"/>
              <a:buFont typeface="Noto Sans Symbols"/>
              <a:buChar char="⮚"/>
            </a:pPr>
            <a:r>
              <a:rPr lang="en-US" sz="27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7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o realizar acciones heroicas que pongan en peligro  la vida. (Evaluar la zona de seguridad ej: si hay fuego, agua, carretera...)</a:t>
            </a:r>
            <a:endParaRPr sz="2700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8950" lvl="0" marL="70231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⮚"/>
            </a:pPr>
            <a:r>
              <a:rPr lang="en-US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Retirar a los curiosos que no ayuden.</a:t>
            </a:r>
            <a:endParaRPr sz="27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8950" lvl="0" marL="70231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⮚"/>
            </a:pPr>
            <a:r>
              <a:rPr lang="en-US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Proporcionar seguridad y confianza al lesionado.</a:t>
            </a:r>
            <a:endParaRPr sz="27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8950" lvl="0" marL="70231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⮚"/>
            </a:pPr>
            <a:r>
              <a:rPr lang="en-US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 moverlo </a:t>
            </a:r>
            <a:r>
              <a:rPr lang="en-US" sz="27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sin antes evaluar sus lesiones Este aspecto es complicado… </a:t>
            </a:r>
            <a:endParaRPr sz="27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1e6feca6d_0_10"/>
          <p:cNvSpPr txBox="1"/>
          <p:nvPr/>
        </p:nvSpPr>
        <p:spPr>
          <a:xfrm>
            <a:off x="714377" y="1388548"/>
            <a:ext cx="8956500" cy="14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8400">
            <a:noAutofit/>
          </a:bodyPr>
          <a:lstStyle/>
          <a:p>
            <a:pPr indent="-368300" lvl="0" marL="3810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9900FF"/>
              </a:buClr>
              <a:buSzPts val="3600"/>
              <a:buFont typeface="Noto Sans Symbols"/>
              <a:buChar char="⮚"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No moverlo sin aplicar primeros auxilios.</a:t>
            </a:r>
            <a:endParaRPr b="0" i="0" sz="3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a1e6feca6d_0_10"/>
          <p:cNvSpPr txBox="1"/>
          <p:nvPr>
            <p:ph idx="11" type="ftr"/>
          </p:nvPr>
        </p:nvSpPr>
        <p:spPr>
          <a:xfrm>
            <a:off x="4251814" y="7756332"/>
            <a:ext cx="400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Taller de Primeros Auxilios</a:t>
            </a:r>
            <a:endParaRPr/>
          </a:p>
        </p:txBody>
      </p:sp>
      <p:sp>
        <p:nvSpPr>
          <p:cNvPr id="122" name="Google Shape;122;ga1e6feca6d_0_10"/>
          <p:cNvSpPr txBox="1"/>
          <p:nvPr/>
        </p:nvSpPr>
        <p:spPr>
          <a:xfrm>
            <a:off x="714377" y="3109172"/>
            <a:ext cx="4077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⮚</a:t>
            </a:r>
            <a:endParaRPr b="0" i="0" sz="37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23" name="Google Shape;123;ga1e6feca6d_0_10"/>
          <p:cNvSpPr txBox="1"/>
          <p:nvPr/>
        </p:nvSpPr>
        <p:spPr>
          <a:xfrm>
            <a:off x="1688665" y="3134380"/>
            <a:ext cx="8184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No permitir que vea sus lesiones ni las</a:t>
            </a:r>
            <a:endParaRPr b="0" i="0" sz="3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a1e6feca6d_0_10"/>
          <p:cNvSpPr txBox="1"/>
          <p:nvPr/>
        </p:nvSpPr>
        <p:spPr>
          <a:xfrm>
            <a:off x="714377" y="3672184"/>
            <a:ext cx="29964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de los demás</a:t>
            </a:r>
            <a:r>
              <a:rPr b="0" i="0" lang="en-US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a1e6feca6d_0_10"/>
          <p:cNvSpPr txBox="1"/>
          <p:nvPr/>
        </p:nvSpPr>
        <p:spPr>
          <a:xfrm>
            <a:off x="714377" y="4463482"/>
            <a:ext cx="4077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⮚</a:t>
            </a:r>
            <a:endParaRPr b="0" i="0" sz="37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26" name="Google Shape;126;ga1e6feca6d_0_10"/>
          <p:cNvSpPr txBox="1"/>
          <p:nvPr/>
        </p:nvSpPr>
        <p:spPr>
          <a:xfrm>
            <a:off x="1807480" y="4490092"/>
            <a:ext cx="62565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Respetar la individualidad del</a:t>
            </a:r>
            <a:endParaRPr b="0" i="0" sz="3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a1e6feca6d_0_10"/>
          <p:cNvSpPr txBox="1"/>
          <p:nvPr/>
        </p:nvSpPr>
        <p:spPr>
          <a:xfrm>
            <a:off x="714377" y="5027895"/>
            <a:ext cx="2203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lesionado</a:t>
            </a:r>
            <a:r>
              <a:rPr b="0" i="0" lang="en-US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a1e6feca6d_0_10"/>
          <p:cNvSpPr txBox="1"/>
          <p:nvPr/>
        </p:nvSpPr>
        <p:spPr>
          <a:xfrm>
            <a:off x="714377" y="5819193"/>
            <a:ext cx="4077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⮚</a:t>
            </a:r>
            <a:endParaRPr b="0" i="0" sz="37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29" name="Google Shape;129;ga1e6feca6d_0_10"/>
          <p:cNvSpPr txBox="1"/>
          <p:nvPr/>
        </p:nvSpPr>
        <p:spPr>
          <a:xfrm>
            <a:off x="1807480" y="5844401"/>
            <a:ext cx="79995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Usar solo el	equipo y material que se</a:t>
            </a:r>
            <a:endParaRPr b="0" i="0" sz="3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a1e6feca6d_0_10"/>
          <p:cNvSpPr txBox="1"/>
          <p:nvPr/>
        </p:nvSpPr>
        <p:spPr>
          <a:xfrm>
            <a:off x="714377" y="6382205"/>
            <a:ext cx="19404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conozca.</a:t>
            </a:r>
            <a:endParaRPr b="0" i="0" sz="3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1592703" y="1227064"/>
            <a:ext cx="712279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Signos vitales, exploración primaria.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038739" y="2223769"/>
            <a:ext cx="6459855" cy="2518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la existencia de una amenaza inmediata para la vida.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0654" lvl="0" marL="629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5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CONSCIENCIA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0654" lvl="0" marL="629920" marR="0" rtl="0" algn="l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>
                <a:srgbClr val="D92727"/>
              </a:buClr>
              <a:buSzPts val="15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RESPIRACIÓN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727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8" name="Google Shape;138;p6"/>
          <p:cNvGrpSpPr/>
          <p:nvPr/>
        </p:nvGrpSpPr>
        <p:grpSpPr>
          <a:xfrm>
            <a:off x="5046611" y="2756916"/>
            <a:ext cx="4060190" cy="3074035"/>
            <a:chOff x="5046611" y="2756916"/>
            <a:chExt cx="4060190" cy="3074035"/>
          </a:xfrm>
        </p:grpSpPr>
        <p:sp>
          <p:nvSpPr>
            <p:cNvPr id="139" name="Google Shape;139;p6"/>
            <p:cNvSpPr/>
            <p:nvPr/>
          </p:nvSpPr>
          <p:spPr>
            <a:xfrm>
              <a:off x="5059565" y="2769870"/>
              <a:ext cx="4033583" cy="30479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046611" y="2756916"/>
              <a:ext cx="4060190" cy="3074035"/>
            </a:xfrm>
            <a:custGeom>
              <a:rect b="b" l="l" r="r" t="t"/>
              <a:pathLst>
                <a:path extrusionOk="0" h="3074035" w="4060190">
                  <a:moveTo>
                    <a:pt x="0" y="3073908"/>
                  </a:moveTo>
                  <a:lnTo>
                    <a:pt x="0" y="0"/>
                  </a:lnTo>
                  <a:lnTo>
                    <a:pt x="4059935" y="0"/>
                  </a:lnTo>
                  <a:lnTo>
                    <a:pt x="4059935" y="3073908"/>
                  </a:lnTo>
                  <a:lnTo>
                    <a:pt x="0" y="3073908"/>
                  </a:lnTo>
                  <a:close/>
                </a:path>
              </a:pathLst>
            </a:custGeom>
            <a:noFill/>
            <a:ln cap="flat" cmpd="sng" w="254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6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1105044" y="599957"/>
            <a:ext cx="2053589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Primeros auxilios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929507" y="1348984"/>
            <a:ext cx="613283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Exploración de la consciencia.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1613039" y="2330195"/>
            <a:ext cx="1485900" cy="137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 pasa?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¿Me oye?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0014" marR="11302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¿Se encuentra  bien?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3691013" y="2625089"/>
            <a:ext cx="2590800" cy="800100"/>
          </a:xfrm>
          <a:custGeom>
            <a:rect b="b" l="l" r="r" t="t"/>
            <a:pathLst>
              <a:path extrusionOk="0" h="800100" w="2590800">
                <a:moveTo>
                  <a:pt x="1295400" y="0"/>
                </a:moveTo>
                <a:lnTo>
                  <a:pt x="0" y="400050"/>
                </a:lnTo>
                <a:lnTo>
                  <a:pt x="1295400" y="800100"/>
                </a:lnTo>
                <a:lnTo>
                  <a:pt x="2590800" y="400049"/>
                </a:lnTo>
                <a:lnTo>
                  <a:pt x="1295400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482979" y="2834132"/>
            <a:ext cx="1008380" cy="4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66040" lvl="0" marL="781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¿La víctima  contesta?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7039229" y="2482595"/>
            <a:ext cx="2628900" cy="1295400"/>
          </a:xfrm>
          <a:custGeom>
            <a:rect b="b" l="l" r="r" t="t"/>
            <a:pathLst>
              <a:path extrusionOk="0" h="1295400" w="2628900">
                <a:moveTo>
                  <a:pt x="161544" y="0"/>
                </a:moveTo>
                <a:lnTo>
                  <a:pt x="118621" y="5774"/>
                </a:lnTo>
                <a:lnTo>
                  <a:pt x="80038" y="22069"/>
                </a:lnTo>
                <a:lnTo>
                  <a:pt x="47339" y="47339"/>
                </a:lnTo>
                <a:lnTo>
                  <a:pt x="22069" y="80038"/>
                </a:lnTo>
                <a:lnTo>
                  <a:pt x="5774" y="118621"/>
                </a:lnTo>
                <a:lnTo>
                  <a:pt x="0" y="161544"/>
                </a:lnTo>
                <a:lnTo>
                  <a:pt x="0" y="1133094"/>
                </a:lnTo>
                <a:lnTo>
                  <a:pt x="5774" y="1176337"/>
                </a:lnTo>
                <a:lnTo>
                  <a:pt x="22069" y="1215136"/>
                </a:lnTo>
                <a:lnTo>
                  <a:pt x="47339" y="1247965"/>
                </a:lnTo>
                <a:lnTo>
                  <a:pt x="80038" y="1273302"/>
                </a:lnTo>
                <a:lnTo>
                  <a:pt x="118621" y="1289621"/>
                </a:lnTo>
                <a:lnTo>
                  <a:pt x="161544" y="1295400"/>
                </a:lnTo>
                <a:lnTo>
                  <a:pt x="2466594" y="1295399"/>
                </a:lnTo>
                <a:lnTo>
                  <a:pt x="2509837" y="1289621"/>
                </a:lnTo>
                <a:lnTo>
                  <a:pt x="2548636" y="1273302"/>
                </a:lnTo>
                <a:lnTo>
                  <a:pt x="2581465" y="1247965"/>
                </a:lnTo>
                <a:lnTo>
                  <a:pt x="2606802" y="1215136"/>
                </a:lnTo>
                <a:lnTo>
                  <a:pt x="2623121" y="1176337"/>
                </a:lnTo>
                <a:lnTo>
                  <a:pt x="2628900" y="1133093"/>
                </a:lnTo>
                <a:lnTo>
                  <a:pt x="2628900" y="161543"/>
                </a:lnTo>
                <a:lnTo>
                  <a:pt x="2623121" y="118621"/>
                </a:lnTo>
                <a:lnTo>
                  <a:pt x="2606802" y="80038"/>
                </a:lnTo>
                <a:lnTo>
                  <a:pt x="2581465" y="47339"/>
                </a:lnTo>
                <a:lnTo>
                  <a:pt x="2548636" y="22069"/>
                </a:lnTo>
                <a:lnTo>
                  <a:pt x="2509837" y="5774"/>
                </a:lnTo>
                <a:lnTo>
                  <a:pt x="2466594" y="0"/>
                </a:lnTo>
                <a:lnTo>
                  <a:pt x="161544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7202571" y="2560578"/>
            <a:ext cx="2302510" cy="1089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635" marR="0" rtl="0" algn="ct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 contesta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5080" rtl="0" algn="ctr">
              <a:lnSpc>
                <a:spcPct val="99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paciente mantiene las  constantes vitales de la  consciencia, respiración y  pulso.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5" name="Google Shape;155;p7"/>
          <p:cNvGrpSpPr/>
          <p:nvPr/>
        </p:nvGrpSpPr>
        <p:grpSpPr>
          <a:xfrm>
            <a:off x="1170317" y="2958845"/>
            <a:ext cx="3551046" cy="2787396"/>
            <a:chOff x="1170317" y="2958845"/>
            <a:chExt cx="3551046" cy="2787396"/>
          </a:xfrm>
        </p:grpSpPr>
        <p:sp>
          <p:nvSpPr>
            <p:cNvPr id="156" name="Google Shape;156;p7"/>
            <p:cNvSpPr/>
            <p:nvPr/>
          </p:nvSpPr>
          <p:spPr>
            <a:xfrm>
              <a:off x="3098939" y="2958845"/>
              <a:ext cx="571500" cy="114300"/>
            </a:xfrm>
            <a:custGeom>
              <a:rect b="b" l="l" r="r" t="t"/>
              <a:pathLst>
                <a:path extrusionOk="0" h="114300" w="571500">
                  <a:moveTo>
                    <a:pt x="476249" y="76200"/>
                  </a:moveTo>
                  <a:lnTo>
                    <a:pt x="476249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476249" y="76200"/>
                  </a:lnTo>
                  <a:close/>
                </a:path>
                <a:path extrusionOk="0" h="114300" w="571500">
                  <a:moveTo>
                    <a:pt x="571500" y="57150"/>
                  </a:moveTo>
                  <a:lnTo>
                    <a:pt x="457200" y="0"/>
                  </a:lnTo>
                  <a:lnTo>
                    <a:pt x="457200" y="38100"/>
                  </a:lnTo>
                  <a:lnTo>
                    <a:pt x="476249" y="38100"/>
                  </a:lnTo>
                  <a:lnTo>
                    <a:pt x="476249" y="104775"/>
                  </a:lnTo>
                  <a:lnTo>
                    <a:pt x="571500" y="57150"/>
                  </a:lnTo>
                  <a:close/>
                </a:path>
                <a:path extrusionOk="0" h="114300" w="571500">
                  <a:moveTo>
                    <a:pt x="476249" y="104775"/>
                  </a:moveTo>
                  <a:lnTo>
                    <a:pt x="476249" y="76200"/>
                  </a:lnTo>
                  <a:lnTo>
                    <a:pt x="457200" y="76200"/>
                  </a:lnTo>
                  <a:lnTo>
                    <a:pt x="457200" y="114300"/>
                  </a:lnTo>
                  <a:lnTo>
                    <a:pt x="476249" y="1047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834269" y="3330701"/>
              <a:ext cx="887094" cy="624840"/>
            </a:xfrm>
            <a:custGeom>
              <a:rect b="b" l="l" r="r" t="t"/>
              <a:pathLst>
                <a:path extrusionOk="0" h="624839" w="887095">
                  <a:moveTo>
                    <a:pt x="82671" y="543878"/>
                  </a:moveTo>
                  <a:lnTo>
                    <a:pt x="60960" y="512825"/>
                  </a:lnTo>
                  <a:lnTo>
                    <a:pt x="0" y="624839"/>
                  </a:lnTo>
                  <a:lnTo>
                    <a:pt x="67056" y="615145"/>
                  </a:lnTo>
                  <a:lnTo>
                    <a:pt x="67056" y="554735"/>
                  </a:lnTo>
                  <a:lnTo>
                    <a:pt x="82671" y="543878"/>
                  </a:lnTo>
                  <a:close/>
                </a:path>
                <a:path extrusionOk="0" h="624839" w="887095">
                  <a:moveTo>
                    <a:pt x="104354" y="574889"/>
                  </a:moveTo>
                  <a:lnTo>
                    <a:pt x="82671" y="543878"/>
                  </a:lnTo>
                  <a:lnTo>
                    <a:pt x="67056" y="554735"/>
                  </a:lnTo>
                  <a:lnTo>
                    <a:pt x="88392" y="585977"/>
                  </a:lnTo>
                  <a:lnTo>
                    <a:pt x="104354" y="574889"/>
                  </a:lnTo>
                  <a:close/>
                </a:path>
                <a:path extrusionOk="0" h="624839" w="887095">
                  <a:moveTo>
                    <a:pt x="126492" y="606551"/>
                  </a:moveTo>
                  <a:lnTo>
                    <a:pt x="104354" y="574889"/>
                  </a:lnTo>
                  <a:lnTo>
                    <a:pt x="88392" y="585977"/>
                  </a:lnTo>
                  <a:lnTo>
                    <a:pt x="67056" y="554735"/>
                  </a:lnTo>
                  <a:lnTo>
                    <a:pt x="67056" y="615145"/>
                  </a:lnTo>
                  <a:lnTo>
                    <a:pt x="126492" y="606551"/>
                  </a:lnTo>
                  <a:close/>
                </a:path>
                <a:path extrusionOk="0" h="624839" w="887095">
                  <a:moveTo>
                    <a:pt x="886968" y="31241"/>
                  </a:moveTo>
                  <a:lnTo>
                    <a:pt x="864870" y="0"/>
                  </a:lnTo>
                  <a:lnTo>
                    <a:pt x="82671" y="543878"/>
                  </a:lnTo>
                  <a:lnTo>
                    <a:pt x="104354" y="574889"/>
                  </a:lnTo>
                  <a:lnTo>
                    <a:pt x="886968" y="31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170317" y="3993641"/>
              <a:ext cx="3429000" cy="1752600"/>
            </a:xfrm>
            <a:custGeom>
              <a:rect b="b" l="l" r="r" t="t"/>
              <a:pathLst>
                <a:path extrusionOk="0" h="1752600" w="3429000">
                  <a:moveTo>
                    <a:pt x="218694" y="0"/>
                  </a:moveTo>
                  <a:lnTo>
                    <a:pt x="168430" y="5798"/>
                  </a:lnTo>
                  <a:lnTo>
                    <a:pt x="122353" y="22313"/>
                  </a:lnTo>
                  <a:lnTo>
                    <a:pt x="81753" y="48225"/>
                  </a:lnTo>
                  <a:lnTo>
                    <a:pt x="47926" y="82216"/>
                  </a:lnTo>
                  <a:lnTo>
                    <a:pt x="22162" y="122964"/>
                  </a:lnTo>
                  <a:lnTo>
                    <a:pt x="5756" y="169150"/>
                  </a:lnTo>
                  <a:lnTo>
                    <a:pt x="0" y="219456"/>
                  </a:lnTo>
                  <a:lnTo>
                    <a:pt x="0" y="1533906"/>
                  </a:lnTo>
                  <a:lnTo>
                    <a:pt x="5756" y="1584169"/>
                  </a:lnTo>
                  <a:lnTo>
                    <a:pt x="22162" y="1630246"/>
                  </a:lnTo>
                  <a:lnTo>
                    <a:pt x="47926" y="1670846"/>
                  </a:lnTo>
                  <a:lnTo>
                    <a:pt x="81753" y="1704673"/>
                  </a:lnTo>
                  <a:lnTo>
                    <a:pt x="122353" y="1730437"/>
                  </a:lnTo>
                  <a:lnTo>
                    <a:pt x="168430" y="1746843"/>
                  </a:lnTo>
                  <a:lnTo>
                    <a:pt x="218694" y="1752600"/>
                  </a:lnTo>
                  <a:lnTo>
                    <a:pt x="3209544" y="1752599"/>
                  </a:lnTo>
                  <a:lnTo>
                    <a:pt x="3259849" y="1746843"/>
                  </a:lnTo>
                  <a:lnTo>
                    <a:pt x="3306035" y="1730437"/>
                  </a:lnTo>
                  <a:lnTo>
                    <a:pt x="3346783" y="1704673"/>
                  </a:lnTo>
                  <a:lnTo>
                    <a:pt x="3380774" y="1670846"/>
                  </a:lnTo>
                  <a:lnTo>
                    <a:pt x="3406686" y="1630246"/>
                  </a:lnTo>
                  <a:lnTo>
                    <a:pt x="3423201" y="1584169"/>
                  </a:lnTo>
                  <a:lnTo>
                    <a:pt x="3429000" y="1533905"/>
                  </a:lnTo>
                  <a:lnTo>
                    <a:pt x="3429000" y="219455"/>
                  </a:lnTo>
                  <a:lnTo>
                    <a:pt x="3424539" y="175240"/>
                  </a:lnTo>
                  <a:lnTo>
                    <a:pt x="3411747" y="134052"/>
                  </a:lnTo>
                  <a:lnTo>
                    <a:pt x="3391508" y="96775"/>
                  </a:lnTo>
                  <a:lnTo>
                    <a:pt x="3364706" y="64293"/>
                  </a:lnTo>
                  <a:lnTo>
                    <a:pt x="3332224" y="37491"/>
                  </a:lnTo>
                  <a:lnTo>
                    <a:pt x="3294947" y="17252"/>
                  </a:lnTo>
                  <a:lnTo>
                    <a:pt x="3253759" y="4460"/>
                  </a:lnTo>
                  <a:lnTo>
                    <a:pt x="3209544" y="0"/>
                  </a:lnTo>
                  <a:lnTo>
                    <a:pt x="21869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7"/>
          <p:cNvSpPr txBox="1"/>
          <p:nvPr/>
        </p:nvSpPr>
        <p:spPr>
          <a:xfrm>
            <a:off x="7507096" y="4498847"/>
            <a:ext cx="1714500" cy="72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-10793" lvl="0" marL="337185" marR="3175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pasa a la  exploración  secundaria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415171" y="4087626"/>
            <a:ext cx="29394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9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contesta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696765"/>
                </a:solidFill>
                <a:highlight>
                  <a:srgbClr val="93C47D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 le pellizca en la axila o pecho,  observando sus reacciones  (gemidos, apertura de ojos,  movimientos de cabeza), si no  existe reacción el paciente está  inconsciente.</a:t>
            </a:r>
            <a:endParaRPr b="0" i="0" sz="1400" u="none" cap="none" strike="noStrike">
              <a:solidFill>
                <a:srgbClr val="000000"/>
              </a:solidFill>
              <a:highlight>
                <a:srgbClr val="93C47D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1" name="Google Shape;161;p7"/>
          <p:cNvGrpSpPr/>
          <p:nvPr/>
        </p:nvGrpSpPr>
        <p:grpSpPr>
          <a:xfrm>
            <a:off x="3691014" y="2931426"/>
            <a:ext cx="5220460" cy="3902951"/>
            <a:chOff x="3691014" y="2931426"/>
            <a:chExt cx="5220460" cy="3902951"/>
          </a:xfrm>
        </p:grpSpPr>
        <p:sp>
          <p:nvSpPr>
            <p:cNvPr id="162" name="Google Shape;162;p7"/>
            <p:cNvSpPr/>
            <p:nvPr/>
          </p:nvSpPr>
          <p:spPr>
            <a:xfrm>
              <a:off x="3691014" y="2931426"/>
              <a:ext cx="4737735" cy="3352800"/>
            </a:xfrm>
            <a:custGeom>
              <a:rect b="b" l="l" r="r" t="t"/>
              <a:pathLst>
                <a:path extrusionOk="0" h="3352800" w="4737734">
                  <a:moveTo>
                    <a:pt x="863346" y="3294126"/>
                  </a:moveTo>
                  <a:lnTo>
                    <a:pt x="749046" y="3238500"/>
                  </a:lnTo>
                  <a:lnTo>
                    <a:pt x="749300" y="3276765"/>
                  </a:lnTo>
                  <a:lnTo>
                    <a:pt x="0" y="3283458"/>
                  </a:lnTo>
                  <a:lnTo>
                    <a:pt x="0" y="3321558"/>
                  </a:lnTo>
                  <a:lnTo>
                    <a:pt x="749554" y="3314865"/>
                  </a:lnTo>
                  <a:lnTo>
                    <a:pt x="749808" y="3352800"/>
                  </a:lnTo>
                  <a:lnTo>
                    <a:pt x="768858" y="3342944"/>
                  </a:lnTo>
                  <a:lnTo>
                    <a:pt x="863346" y="3294126"/>
                  </a:lnTo>
                  <a:close/>
                </a:path>
                <a:path extrusionOk="0" h="3352800" w="4737734">
                  <a:moveTo>
                    <a:pt x="3384791" y="54102"/>
                  </a:moveTo>
                  <a:lnTo>
                    <a:pt x="3268967" y="0"/>
                  </a:lnTo>
                  <a:lnTo>
                    <a:pt x="3269716" y="37744"/>
                  </a:lnTo>
                  <a:lnTo>
                    <a:pt x="2592311" y="52578"/>
                  </a:lnTo>
                  <a:lnTo>
                    <a:pt x="2593073" y="90678"/>
                  </a:lnTo>
                  <a:lnTo>
                    <a:pt x="3270478" y="75844"/>
                  </a:lnTo>
                  <a:lnTo>
                    <a:pt x="3271253" y="114300"/>
                  </a:lnTo>
                  <a:lnTo>
                    <a:pt x="3289541" y="104597"/>
                  </a:lnTo>
                  <a:lnTo>
                    <a:pt x="3384791" y="54102"/>
                  </a:lnTo>
                  <a:close/>
                </a:path>
                <a:path extrusionOk="0" h="3352800" w="4737734">
                  <a:moveTo>
                    <a:pt x="4737354" y="1381506"/>
                  </a:moveTo>
                  <a:lnTo>
                    <a:pt x="4699254" y="1381506"/>
                  </a:lnTo>
                  <a:lnTo>
                    <a:pt x="4699254" y="774954"/>
                  </a:lnTo>
                  <a:lnTo>
                    <a:pt x="4661154" y="774954"/>
                  </a:lnTo>
                  <a:lnTo>
                    <a:pt x="4661154" y="1381506"/>
                  </a:lnTo>
                  <a:lnTo>
                    <a:pt x="4623054" y="1381506"/>
                  </a:lnTo>
                  <a:lnTo>
                    <a:pt x="4661154" y="1457706"/>
                  </a:lnTo>
                  <a:lnTo>
                    <a:pt x="4680204" y="1495806"/>
                  </a:lnTo>
                  <a:lnTo>
                    <a:pt x="4699254" y="1457706"/>
                  </a:lnTo>
                  <a:lnTo>
                    <a:pt x="4737354" y="1381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719969" y="5722620"/>
              <a:ext cx="0" cy="502920"/>
            </a:xfrm>
            <a:custGeom>
              <a:rect b="b" l="l" r="r" t="t"/>
              <a:pathLst>
                <a:path extrusionOk="0" h="502920" w="120000">
                  <a:moveTo>
                    <a:pt x="0" y="0"/>
                  </a:moveTo>
                  <a:lnTo>
                    <a:pt x="0" y="502920"/>
                  </a:lnTo>
                </a:path>
              </a:pathLst>
            </a:custGeom>
            <a:noFill/>
            <a:ln cap="flat" cmpd="sng" w="4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7081913" y="5513060"/>
              <a:ext cx="1829561" cy="13213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7"/>
          <p:cNvSpPr txBox="1"/>
          <p:nvPr/>
        </p:nvSpPr>
        <p:spPr>
          <a:xfrm>
            <a:off x="4705483" y="6038341"/>
            <a:ext cx="198247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96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AVISAR SERVICIO  MÉDICO URGENTE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8010791" y="537972"/>
            <a:ext cx="1560575" cy="4511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452505" y="6686666"/>
            <a:ext cx="2945765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</a:rPr>
              <a:t>Hábitos de vida saludables III. Primeros Auxilios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DCDBD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www.umivale.es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>
            <p:ph idx="12" type="sldNum"/>
          </p:nvPr>
        </p:nvSpPr>
        <p:spPr>
          <a:xfrm>
            <a:off x="9145403" y="6835245"/>
            <a:ext cx="386079" cy="17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/37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CDBD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2020-10-14T20:03:46Z</dcterms:created>
  <dc:creator>alba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2009-06-08T00:00:00Z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2020-10-14T00:00:00Z</vt:filetime>
  </property>
</Properties>
</file>