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7562850" cx="10693400"/>
  <p:notesSz cx="10693400" cy="7562850"/>
  <p:embeddedFontLst>
    <p:embeddedFont>
      <p:font typeface="Tahoma"/>
      <p:regular r:id="rId43"/>
      <p:bold r:id="rId44"/>
    </p:embeddedFont>
    <p:embeddedFont>
      <p:font typeface="Century Gothic"/>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http://customooxmlschemas.google.com/">
      <go:slidesCustomData xmlns:go="http://customooxmlschemas.google.com/" r:id="rId49" roundtripDataSignature="AMtx7miL+QQ6vGqxxWx3UvcvrGVTlPXl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DA2C408-207A-41F1-984D-B018547F62B6}">
  <a:tblStyle styleId="{ADA2C408-207A-41F1-984D-B018547F62B6}"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Tahoma-bold.fntdata"/><Relationship Id="rId43" Type="http://schemas.openxmlformats.org/officeDocument/2006/relationships/font" Target="fonts/Tahoma-regular.fntdata"/><Relationship Id="rId46" Type="http://schemas.openxmlformats.org/officeDocument/2006/relationships/font" Target="fonts/CenturyGothic-bold.fntdata"/><Relationship Id="rId45" Type="http://schemas.openxmlformats.org/officeDocument/2006/relationships/font" Target="fonts/CenturyGothi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CenturyGothic-boldItalic.fntdata"/><Relationship Id="rId47" Type="http://schemas.openxmlformats.org/officeDocument/2006/relationships/font" Target="fonts/CenturyGothic-italic.fntdata"/><Relationship Id="rId4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069325" y="3592350"/>
            <a:ext cx="8554700" cy="34032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8: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8: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9: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9: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30: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0: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1: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1: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2: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2: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33: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3: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4: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4: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5: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5: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6: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6: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7: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7: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20: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0: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a1e6feca6d_0_1006:notes"/>
          <p:cNvSpPr/>
          <p:nvPr>
            <p:ph idx="2" type="sldImg"/>
          </p:nvPr>
        </p:nvSpPr>
        <p:spPr>
          <a:xfrm>
            <a:off x="1782575" y="567200"/>
            <a:ext cx="7129200" cy="28359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a1e6feca6d_0_1006:notes"/>
          <p:cNvSpPr txBox="1"/>
          <p:nvPr>
            <p:ph idx="1" type="body"/>
          </p:nvPr>
        </p:nvSpPr>
        <p:spPr>
          <a:xfrm>
            <a:off x="1069325" y="3592350"/>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a1e6feca6d_0_961:notes"/>
          <p:cNvSpPr txBox="1"/>
          <p:nvPr>
            <p:ph idx="1" type="body"/>
          </p:nvPr>
        </p:nvSpPr>
        <p:spPr>
          <a:xfrm>
            <a:off x="1069340" y="3592354"/>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a1e6feca6d_0_961:notes"/>
          <p:cNvSpPr/>
          <p:nvPr>
            <p:ph idx="2" type="sldImg"/>
          </p:nvPr>
        </p:nvSpPr>
        <p:spPr>
          <a:xfrm>
            <a:off x="1567089" y="567214"/>
            <a:ext cx="75603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a1e6feca6d_0_967:notes"/>
          <p:cNvSpPr txBox="1"/>
          <p:nvPr>
            <p:ph idx="1" type="body"/>
          </p:nvPr>
        </p:nvSpPr>
        <p:spPr>
          <a:xfrm>
            <a:off x="1069340" y="3592354"/>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a1e6feca6d_0_967:notes"/>
          <p:cNvSpPr/>
          <p:nvPr>
            <p:ph idx="2" type="sldImg"/>
          </p:nvPr>
        </p:nvSpPr>
        <p:spPr>
          <a:xfrm>
            <a:off x="1567089" y="567214"/>
            <a:ext cx="75603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a1e6feca6d_0_1011:notes"/>
          <p:cNvSpPr txBox="1"/>
          <p:nvPr>
            <p:ph idx="1" type="body"/>
          </p:nvPr>
        </p:nvSpPr>
        <p:spPr>
          <a:xfrm>
            <a:off x="1069340" y="3592354"/>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a1e6feca6d_0_1011:notes"/>
          <p:cNvSpPr/>
          <p:nvPr>
            <p:ph idx="2" type="sldImg"/>
          </p:nvPr>
        </p:nvSpPr>
        <p:spPr>
          <a:xfrm>
            <a:off x="1567089" y="567214"/>
            <a:ext cx="75603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a1e6feca6d_0_1166:notes"/>
          <p:cNvSpPr txBox="1"/>
          <p:nvPr>
            <p:ph idx="1" type="body"/>
          </p:nvPr>
        </p:nvSpPr>
        <p:spPr>
          <a:xfrm>
            <a:off x="1069340" y="3592354"/>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a1e6feca6d_0_1166:notes"/>
          <p:cNvSpPr/>
          <p:nvPr>
            <p:ph idx="2" type="sldImg"/>
          </p:nvPr>
        </p:nvSpPr>
        <p:spPr>
          <a:xfrm>
            <a:off x="1567089" y="567214"/>
            <a:ext cx="75603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a1e6feca6d_0_1314:notes"/>
          <p:cNvSpPr txBox="1"/>
          <p:nvPr>
            <p:ph idx="1" type="body"/>
          </p:nvPr>
        </p:nvSpPr>
        <p:spPr>
          <a:xfrm>
            <a:off x="1069340" y="3592354"/>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a1e6feca6d_0_1314:notes"/>
          <p:cNvSpPr/>
          <p:nvPr>
            <p:ph idx="2" type="sldImg"/>
          </p:nvPr>
        </p:nvSpPr>
        <p:spPr>
          <a:xfrm>
            <a:off x="1567089" y="567214"/>
            <a:ext cx="75603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a1e6feca6d_0_1359:notes"/>
          <p:cNvSpPr txBox="1"/>
          <p:nvPr>
            <p:ph idx="1" type="body"/>
          </p:nvPr>
        </p:nvSpPr>
        <p:spPr>
          <a:xfrm>
            <a:off x="1069340" y="3592354"/>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a1e6feca6d_0_1359:notes"/>
          <p:cNvSpPr/>
          <p:nvPr>
            <p:ph idx="2" type="sldImg"/>
          </p:nvPr>
        </p:nvSpPr>
        <p:spPr>
          <a:xfrm>
            <a:off x="1567089" y="567214"/>
            <a:ext cx="75603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a1e6feca6d_0_1514:notes"/>
          <p:cNvSpPr txBox="1"/>
          <p:nvPr>
            <p:ph idx="1" type="body"/>
          </p:nvPr>
        </p:nvSpPr>
        <p:spPr>
          <a:xfrm>
            <a:off x="1069340" y="3592354"/>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a1e6feca6d_0_1514:notes"/>
          <p:cNvSpPr/>
          <p:nvPr>
            <p:ph idx="2" type="sldImg"/>
          </p:nvPr>
        </p:nvSpPr>
        <p:spPr>
          <a:xfrm>
            <a:off x="1567089" y="567214"/>
            <a:ext cx="75603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a1e6feca6d_0_1538:notes"/>
          <p:cNvSpPr txBox="1"/>
          <p:nvPr>
            <p:ph idx="1" type="body"/>
          </p:nvPr>
        </p:nvSpPr>
        <p:spPr>
          <a:xfrm>
            <a:off x="1069340" y="3592354"/>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a1e6feca6d_0_1538:notes"/>
          <p:cNvSpPr/>
          <p:nvPr>
            <p:ph idx="2" type="sldImg"/>
          </p:nvPr>
        </p:nvSpPr>
        <p:spPr>
          <a:xfrm>
            <a:off x="1567089" y="567214"/>
            <a:ext cx="75603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a1e6feca6d_0_1803:notes"/>
          <p:cNvSpPr txBox="1"/>
          <p:nvPr>
            <p:ph idx="1" type="body"/>
          </p:nvPr>
        </p:nvSpPr>
        <p:spPr>
          <a:xfrm>
            <a:off x="1069340" y="3592354"/>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a1e6feca6d_0_1803:notes"/>
          <p:cNvSpPr/>
          <p:nvPr>
            <p:ph idx="2" type="sldImg"/>
          </p:nvPr>
        </p:nvSpPr>
        <p:spPr>
          <a:xfrm>
            <a:off x="1567089" y="567214"/>
            <a:ext cx="75603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1: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1: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a1e6feca6d_0_1825:notes"/>
          <p:cNvSpPr txBox="1"/>
          <p:nvPr>
            <p:ph idx="1" type="body"/>
          </p:nvPr>
        </p:nvSpPr>
        <p:spPr>
          <a:xfrm>
            <a:off x="1069340" y="3592354"/>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a1e6feca6d_0_1825:notes"/>
          <p:cNvSpPr/>
          <p:nvPr>
            <p:ph idx="2" type="sldImg"/>
          </p:nvPr>
        </p:nvSpPr>
        <p:spPr>
          <a:xfrm>
            <a:off x="1567089" y="567214"/>
            <a:ext cx="75603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a1e6feca6d_0_1844:notes"/>
          <p:cNvSpPr txBox="1"/>
          <p:nvPr>
            <p:ph idx="1" type="body"/>
          </p:nvPr>
        </p:nvSpPr>
        <p:spPr>
          <a:xfrm>
            <a:off x="1069340" y="3592354"/>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a1e6feca6d_0_1844:notes"/>
          <p:cNvSpPr/>
          <p:nvPr>
            <p:ph idx="2" type="sldImg"/>
          </p:nvPr>
        </p:nvSpPr>
        <p:spPr>
          <a:xfrm>
            <a:off x="1567089" y="567214"/>
            <a:ext cx="75603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a1e6feca6d_0_2075:notes"/>
          <p:cNvSpPr txBox="1"/>
          <p:nvPr>
            <p:ph idx="1" type="body"/>
          </p:nvPr>
        </p:nvSpPr>
        <p:spPr>
          <a:xfrm>
            <a:off x="1069340" y="3592354"/>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ga1e6feca6d_0_2075:notes"/>
          <p:cNvSpPr/>
          <p:nvPr>
            <p:ph idx="2" type="sldImg"/>
          </p:nvPr>
        </p:nvSpPr>
        <p:spPr>
          <a:xfrm>
            <a:off x="1567089" y="567214"/>
            <a:ext cx="75603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a1e6feca6d_0_2080:notes"/>
          <p:cNvSpPr txBox="1"/>
          <p:nvPr>
            <p:ph idx="1" type="body"/>
          </p:nvPr>
        </p:nvSpPr>
        <p:spPr>
          <a:xfrm>
            <a:off x="1069340" y="3592354"/>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ga1e6feca6d_0_2080:notes"/>
          <p:cNvSpPr/>
          <p:nvPr>
            <p:ph idx="2" type="sldImg"/>
          </p:nvPr>
        </p:nvSpPr>
        <p:spPr>
          <a:xfrm>
            <a:off x="1567089" y="567214"/>
            <a:ext cx="75603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a1e6feca6d_0_2211:notes"/>
          <p:cNvSpPr txBox="1"/>
          <p:nvPr>
            <p:ph idx="1" type="body"/>
          </p:nvPr>
        </p:nvSpPr>
        <p:spPr>
          <a:xfrm>
            <a:off x="1069340" y="3592354"/>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ga1e6feca6d_0_2211:notes"/>
          <p:cNvSpPr/>
          <p:nvPr>
            <p:ph idx="2" type="sldImg"/>
          </p:nvPr>
        </p:nvSpPr>
        <p:spPr>
          <a:xfrm>
            <a:off x="1567089" y="567214"/>
            <a:ext cx="75603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a1e6feca6d_0_2219:notes"/>
          <p:cNvSpPr txBox="1"/>
          <p:nvPr>
            <p:ph idx="1" type="body"/>
          </p:nvPr>
        </p:nvSpPr>
        <p:spPr>
          <a:xfrm>
            <a:off x="1069340" y="3592354"/>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ga1e6feca6d_0_2219:notes"/>
          <p:cNvSpPr/>
          <p:nvPr>
            <p:ph idx="2" type="sldImg"/>
          </p:nvPr>
        </p:nvSpPr>
        <p:spPr>
          <a:xfrm>
            <a:off x="1567089" y="567214"/>
            <a:ext cx="75603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a1e6feca6d_0_2267:notes"/>
          <p:cNvSpPr txBox="1"/>
          <p:nvPr>
            <p:ph idx="1" type="body"/>
          </p:nvPr>
        </p:nvSpPr>
        <p:spPr>
          <a:xfrm>
            <a:off x="1069340" y="3592354"/>
            <a:ext cx="8554800" cy="34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ga1e6feca6d_0_2267:notes"/>
          <p:cNvSpPr/>
          <p:nvPr>
            <p:ph idx="2" type="sldImg"/>
          </p:nvPr>
        </p:nvSpPr>
        <p:spPr>
          <a:xfrm>
            <a:off x="1567089" y="567214"/>
            <a:ext cx="7560300" cy="2835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2: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2: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3: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3: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4: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4: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5: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5: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6: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6: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7:notes"/>
          <p:cNvSpPr txBox="1"/>
          <p:nvPr>
            <p:ph idx="1" type="body"/>
          </p:nvPr>
        </p:nvSpPr>
        <p:spPr>
          <a:xfrm>
            <a:off x="1069325" y="3592350"/>
            <a:ext cx="8554700" cy="3403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7:notes"/>
          <p:cNvSpPr/>
          <p:nvPr>
            <p:ph idx="2" type="sldImg"/>
          </p:nvPr>
        </p:nvSpPr>
        <p:spPr>
          <a:xfrm>
            <a:off x="1782575" y="567200"/>
            <a:ext cx="7129275" cy="2836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2" name="Shape 12"/>
        <p:cNvGrpSpPr/>
        <p:nvPr/>
      </p:nvGrpSpPr>
      <p:grpSpPr>
        <a:xfrm>
          <a:off x="0" y="0"/>
          <a:ext cx="0" cy="0"/>
          <a:chOff x="0" y="0"/>
          <a:chExt cx="0" cy="0"/>
        </a:xfrm>
      </p:grpSpPr>
      <p:sp>
        <p:nvSpPr>
          <p:cNvPr id="13" name="Google Shape;13;p39"/>
          <p:cNvSpPr/>
          <p:nvPr/>
        </p:nvSpPr>
        <p:spPr>
          <a:xfrm>
            <a:off x="1170317" y="1771650"/>
            <a:ext cx="3891902" cy="367665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 name="Google Shape;14;p39"/>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9"/>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9"/>
          <p:cNvSpPr txBox="1"/>
          <p:nvPr>
            <p:ph idx="12" type="sldNum"/>
          </p:nvPr>
        </p:nvSpPr>
        <p:spPr>
          <a:xfrm>
            <a:off x="9145403" y="6835245"/>
            <a:ext cx="386079" cy="17716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0" i="0" sz="1000">
                <a:solidFill>
                  <a:schemeClr val="dk1"/>
                </a:solidFill>
                <a:latin typeface="Century Gothic"/>
                <a:ea typeface="Century Gothic"/>
                <a:cs typeface="Century Gothic"/>
                <a:sym typeface="Century Gothic"/>
              </a:defRPr>
            </a:lvl1pPr>
            <a:lvl2pPr indent="0" lvl="1" marL="38100" marR="0" algn="l">
              <a:lnSpc>
                <a:spcPct val="100000"/>
              </a:lnSpc>
              <a:spcBef>
                <a:spcPts val="0"/>
              </a:spcBef>
              <a:buNone/>
              <a:defRPr b="0" i="0" sz="1000">
                <a:solidFill>
                  <a:schemeClr val="dk1"/>
                </a:solidFill>
                <a:latin typeface="Century Gothic"/>
                <a:ea typeface="Century Gothic"/>
                <a:cs typeface="Century Gothic"/>
                <a:sym typeface="Century Gothic"/>
              </a:defRPr>
            </a:lvl2pPr>
            <a:lvl3pPr indent="0" lvl="2" marL="38100" marR="0" algn="l">
              <a:lnSpc>
                <a:spcPct val="100000"/>
              </a:lnSpc>
              <a:spcBef>
                <a:spcPts val="0"/>
              </a:spcBef>
              <a:buNone/>
              <a:defRPr b="0" i="0" sz="1000">
                <a:solidFill>
                  <a:schemeClr val="dk1"/>
                </a:solidFill>
                <a:latin typeface="Century Gothic"/>
                <a:ea typeface="Century Gothic"/>
                <a:cs typeface="Century Gothic"/>
                <a:sym typeface="Century Gothic"/>
              </a:defRPr>
            </a:lvl3pPr>
            <a:lvl4pPr indent="0" lvl="3" marL="38100" marR="0" algn="l">
              <a:lnSpc>
                <a:spcPct val="100000"/>
              </a:lnSpc>
              <a:spcBef>
                <a:spcPts val="0"/>
              </a:spcBef>
              <a:buNone/>
              <a:defRPr b="0" i="0" sz="1000">
                <a:solidFill>
                  <a:schemeClr val="dk1"/>
                </a:solidFill>
                <a:latin typeface="Century Gothic"/>
                <a:ea typeface="Century Gothic"/>
                <a:cs typeface="Century Gothic"/>
                <a:sym typeface="Century Gothic"/>
              </a:defRPr>
            </a:lvl4pPr>
            <a:lvl5pPr indent="0" lvl="4" marL="38100" marR="0" algn="l">
              <a:lnSpc>
                <a:spcPct val="100000"/>
              </a:lnSpc>
              <a:spcBef>
                <a:spcPts val="0"/>
              </a:spcBef>
              <a:buNone/>
              <a:defRPr b="0" i="0" sz="1000">
                <a:solidFill>
                  <a:schemeClr val="dk1"/>
                </a:solidFill>
                <a:latin typeface="Century Gothic"/>
                <a:ea typeface="Century Gothic"/>
                <a:cs typeface="Century Gothic"/>
                <a:sym typeface="Century Gothic"/>
              </a:defRPr>
            </a:lvl5pPr>
            <a:lvl6pPr indent="0" lvl="5" marL="38100" marR="0" algn="l">
              <a:lnSpc>
                <a:spcPct val="100000"/>
              </a:lnSpc>
              <a:spcBef>
                <a:spcPts val="0"/>
              </a:spcBef>
              <a:buNone/>
              <a:defRPr b="0" i="0" sz="1000">
                <a:solidFill>
                  <a:schemeClr val="dk1"/>
                </a:solidFill>
                <a:latin typeface="Century Gothic"/>
                <a:ea typeface="Century Gothic"/>
                <a:cs typeface="Century Gothic"/>
                <a:sym typeface="Century Gothic"/>
              </a:defRPr>
            </a:lvl6pPr>
            <a:lvl7pPr indent="0" lvl="6" marL="38100" marR="0" algn="l">
              <a:lnSpc>
                <a:spcPct val="100000"/>
              </a:lnSpc>
              <a:spcBef>
                <a:spcPts val="0"/>
              </a:spcBef>
              <a:buNone/>
              <a:defRPr b="0" i="0" sz="1000">
                <a:solidFill>
                  <a:schemeClr val="dk1"/>
                </a:solidFill>
                <a:latin typeface="Century Gothic"/>
                <a:ea typeface="Century Gothic"/>
                <a:cs typeface="Century Gothic"/>
                <a:sym typeface="Century Gothic"/>
              </a:defRPr>
            </a:lvl7pPr>
            <a:lvl8pPr indent="0" lvl="7" marL="38100" marR="0" algn="l">
              <a:lnSpc>
                <a:spcPct val="100000"/>
              </a:lnSpc>
              <a:spcBef>
                <a:spcPts val="0"/>
              </a:spcBef>
              <a:buNone/>
              <a:defRPr b="0" i="0" sz="1000">
                <a:solidFill>
                  <a:schemeClr val="dk1"/>
                </a:solidFill>
                <a:latin typeface="Century Gothic"/>
                <a:ea typeface="Century Gothic"/>
                <a:cs typeface="Century Gothic"/>
                <a:sym typeface="Century Gothic"/>
              </a:defRPr>
            </a:lvl8pPr>
            <a:lvl9pPr indent="0" lvl="8" marL="38100" marR="0" algn="l">
              <a:lnSpc>
                <a:spcPct val="100000"/>
              </a:lnSpc>
              <a:spcBef>
                <a:spcPts val="0"/>
              </a:spcBef>
              <a:buNone/>
              <a:defRPr b="0" i="0" sz="1000">
                <a:solidFill>
                  <a:schemeClr val="dk1"/>
                </a:solidFill>
                <a:latin typeface="Century Gothic"/>
                <a:ea typeface="Century Gothic"/>
                <a:cs typeface="Century Gothic"/>
                <a:sym typeface="Century Gothic"/>
              </a:defRPr>
            </a:lvl9pPr>
          </a:lstStyle>
          <a:p>
            <a:pPr indent="0" lvl="0" marL="38100" rtl="0" algn="l">
              <a:spcBef>
                <a:spcPts val="0"/>
              </a:spcBef>
              <a:spcAft>
                <a:spcPts val="0"/>
              </a:spcAft>
              <a:buNone/>
            </a:pPr>
            <a:fld id="{00000000-1234-1234-1234-123412341234}" type="slidenum">
              <a:rPr lang="en-US"/>
              <a:t>‹#›</a:t>
            </a:fld>
            <a:r>
              <a:rPr lang="en-US"/>
              <a:t>/37</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7" name="Shape 17"/>
        <p:cNvGrpSpPr/>
        <p:nvPr/>
      </p:nvGrpSpPr>
      <p:grpSpPr>
        <a:xfrm>
          <a:off x="0" y="0"/>
          <a:ext cx="0" cy="0"/>
          <a:chOff x="0" y="0"/>
          <a:chExt cx="0" cy="0"/>
        </a:xfrm>
      </p:grpSpPr>
      <p:sp>
        <p:nvSpPr>
          <p:cNvPr id="18" name="Google Shape;18;p40"/>
          <p:cNvSpPr txBox="1"/>
          <p:nvPr>
            <p:ph type="title"/>
          </p:nvPr>
        </p:nvSpPr>
        <p:spPr>
          <a:xfrm>
            <a:off x="1105044" y="599957"/>
            <a:ext cx="8483310" cy="3302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000">
                <a:solidFill>
                  <a:srgbClr val="33339A"/>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0"/>
          <p:cNvSpPr txBox="1"/>
          <p:nvPr>
            <p:ph idx="1" type="body"/>
          </p:nvPr>
        </p:nvSpPr>
        <p:spPr>
          <a:xfrm>
            <a:off x="1808683" y="2184463"/>
            <a:ext cx="6911340" cy="391096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 name="Google Shape;20;p40"/>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0"/>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0"/>
          <p:cNvSpPr txBox="1"/>
          <p:nvPr>
            <p:ph idx="12" type="sldNum"/>
          </p:nvPr>
        </p:nvSpPr>
        <p:spPr>
          <a:xfrm>
            <a:off x="9145403" y="6835245"/>
            <a:ext cx="386079" cy="17716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0" i="0" sz="1000">
                <a:solidFill>
                  <a:schemeClr val="dk1"/>
                </a:solidFill>
                <a:latin typeface="Century Gothic"/>
                <a:ea typeface="Century Gothic"/>
                <a:cs typeface="Century Gothic"/>
                <a:sym typeface="Century Gothic"/>
              </a:defRPr>
            </a:lvl1pPr>
            <a:lvl2pPr indent="0" lvl="1" marL="38100" marR="0" algn="l">
              <a:lnSpc>
                <a:spcPct val="100000"/>
              </a:lnSpc>
              <a:spcBef>
                <a:spcPts val="0"/>
              </a:spcBef>
              <a:buNone/>
              <a:defRPr b="0" i="0" sz="1000">
                <a:solidFill>
                  <a:schemeClr val="dk1"/>
                </a:solidFill>
                <a:latin typeface="Century Gothic"/>
                <a:ea typeface="Century Gothic"/>
                <a:cs typeface="Century Gothic"/>
                <a:sym typeface="Century Gothic"/>
              </a:defRPr>
            </a:lvl2pPr>
            <a:lvl3pPr indent="0" lvl="2" marL="38100" marR="0" algn="l">
              <a:lnSpc>
                <a:spcPct val="100000"/>
              </a:lnSpc>
              <a:spcBef>
                <a:spcPts val="0"/>
              </a:spcBef>
              <a:buNone/>
              <a:defRPr b="0" i="0" sz="1000">
                <a:solidFill>
                  <a:schemeClr val="dk1"/>
                </a:solidFill>
                <a:latin typeface="Century Gothic"/>
                <a:ea typeface="Century Gothic"/>
                <a:cs typeface="Century Gothic"/>
                <a:sym typeface="Century Gothic"/>
              </a:defRPr>
            </a:lvl3pPr>
            <a:lvl4pPr indent="0" lvl="3" marL="38100" marR="0" algn="l">
              <a:lnSpc>
                <a:spcPct val="100000"/>
              </a:lnSpc>
              <a:spcBef>
                <a:spcPts val="0"/>
              </a:spcBef>
              <a:buNone/>
              <a:defRPr b="0" i="0" sz="1000">
                <a:solidFill>
                  <a:schemeClr val="dk1"/>
                </a:solidFill>
                <a:latin typeface="Century Gothic"/>
                <a:ea typeface="Century Gothic"/>
                <a:cs typeface="Century Gothic"/>
                <a:sym typeface="Century Gothic"/>
              </a:defRPr>
            </a:lvl4pPr>
            <a:lvl5pPr indent="0" lvl="4" marL="38100" marR="0" algn="l">
              <a:lnSpc>
                <a:spcPct val="100000"/>
              </a:lnSpc>
              <a:spcBef>
                <a:spcPts val="0"/>
              </a:spcBef>
              <a:buNone/>
              <a:defRPr b="0" i="0" sz="1000">
                <a:solidFill>
                  <a:schemeClr val="dk1"/>
                </a:solidFill>
                <a:latin typeface="Century Gothic"/>
                <a:ea typeface="Century Gothic"/>
                <a:cs typeface="Century Gothic"/>
                <a:sym typeface="Century Gothic"/>
              </a:defRPr>
            </a:lvl5pPr>
            <a:lvl6pPr indent="0" lvl="5" marL="38100" marR="0" algn="l">
              <a:lnSpc>
                <a:spcPct val="100000"/>
              </a:lnSpc>
              <a:spcBef>
                <a:spcPts val="0"/>
              </a:spcBef>
              <a:buNone/>
              <a:defRPr b="0" i="0" sz="1000">
                <a:solidFill>
                  <a:schemeClr val="dk1"/>
                </a:solidFill>
                <a:latin typeface="Century Gothic"/>
                <a:ea typeface="Century Gothic"/>
                <a:cs typeface="Century Gothic"/>
                <a:sym typeface="Century Gothic"/>
              </a:defRPr>
            </a:lvl6pPr>
            <a:lvl7pPr indent="0" lvl="6" marL="38100" marR="0" algn="l">
              <a:lnSpc>
                <a:spcPct val="100000"/>
              </a:lnSpc>
              <a:spcBef>
                <a:spcPts val="0"/>
              </a:spcBef>
              <a:buNone/>
              <a:defRPr b="0" i="0" sz="1000">
                <a:solidFill>
                  <a:schemeClr val="dk1"/>
                </a:solidFill>
                <a:latin typeface="Century Gothic"/>
                <a:ea typeface="Century Gothic"/>
                <a:cs typeface="Century Gothic"/>
                <a:sym typeface="Century Gothic"/>
              </a:defRPr>
            </a:lvl7pPr>
            <a:lvl8pPr indent="0" lvl="7" marL="38100" marR="0" algn="l">
              <a:lnSpc>
                <a:spcPct val="100000"/>
              </a:lnSpc>
              <a:spcBef>
                <a:spcPts val="0"/>
              </a:spcBef>
              <a:buNone/>
              <a:defRPr b="0" i="0" sz="1000">
                <a:solidFill>
                  <a:schemeClr val="dk1"/>
                </a:solidFill>
                <a:latin typeface="Century Gothic"/>
                <a:ea typeface="Century Gothic"/>
                <a:cs typeface="Century Gothic"/>
                <a:sym typeface="Century Gothic"/>
              </a:defRPr>
            </a:lvl8pPr>
            <a:lvl9pPr indent="0" lvl="8" marL="38100" marR="0" algn="l">
              <a:lnSpc>
                <a:spcPct val="100000"/>
              </a:lnSpc>
              <a:spcBef>
                <a:spcPts val="0"/>
              </a:spcBef>
              <a:buNone/>
              <a:defRPr b="0" i="0" sz="1000">
                <a:solidFill>
                  <a:schemeClr val="dk1"/>
                </a:solidFill>
                <a:latin typeface="Century Gothic"/>
                <a:ea typeface="Century Gothic"/>
                <a:cs typeface="Century Gothic"/>
                <a:sym typeface="Century Gothic"/>
              </a:defRPr>
            </a:lvl9pPr>
          </a:lstStyle>
          <a:p>
            <a:pPr indent="0" lvl="0" marL="38100" rtl="0" algn="l">
              <a:spcBef>
                <a:spcPts val="0"/>
              </a:spcBef>
              <a:spcAft>
                <a:spcPts val="0"/>
              </a:spcAft>
              <a:buNone/>
            </a:pPr>
            <a:fld id="{00000000-1234-1234-1234-123412341234}" type="slidenum">
              <a:rPr lang="en-US"/>
              <a:t>‹#›</a:t>
            </a:fld>
            <a:r>
              <a:rPr lang="en-US"/>
              <a:t>/37</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3" name="Shape 23"/>
        <p:cNvGrpSpPr/>
        <p:nvPr/>
      </p:nvGrpSpPr>
      <p:grpSpPr>
        <a:xfrm>
          <a:off x="0" y="0"/>
          <a:ext cx="0" cy="0"/>
          <a:chOff x="0" y="0"/>
          <a:chExt cx="0" cy="0"/>
        </a:xfrm>
      </p:grpSpPr>
      <p:sp>
        <p:nvSpPr>
          <p:cNvPr id="24" name="Google Shape;24;p41"/>
          <p:cNvSpPr txBox="1"/>
          <p:nvPr>
            <p:ph type="title"/>
          </p:nvPr>
        </p:nvSpPr>
        <p:spPr>
          <a:xfrm>
            <a:off x="1105044" y="599957"/>
            <a:ext cx="8483310" cy="3302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000">
                <a:solidFill>
                  <a:srgbClr val="33339A"/>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1"/>
          <p:cNvSpPr txBox="1"/>
          <p:nvPr>
            <p:ph idx="1" type="body"/>
          </p:nvPr>
        </p:nvSpPr>
        <p:spPr>
          <a:xfrm>
            <a:off x="534670"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 name="Google Shape;26;p41"/>
          <p:cNvSpPr txBox="1"/>
          <p:nvPr>
            <p:ph idx="2" type="body"/>
          </p:nvPr>
        </p:nvSpPr>
        <p:spPr>
          <a:xfrm>
            <a:off x="5507101"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 name="Google Shape;27;p41"/>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1"/>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1"/>
          <p:cNvSpPr txBox="1"/>
          <p:nvPr>
            <p:ph idx="12" type="sldNum"/>
          </p:nvPr>
        </p:nvSpPr>
        <p:spPr>
          <a:xfrm>
            <a:off x="9145403" y="6835245"/>
            <a:ext cx="386079" cy="17716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0" i="0" sz="1000">
                <a:solidFill>
                  <a:schemeClr val="dk1"/>
                </a:solidFill>
                <a:latin typeface="Century Gothic"/>
                <a:ea typeface="Century Gothic"/>
                <a:cs typeface="Century Gothic"/>
                <a:sym typeface="Century Gothic"/>
              </a:defRPr>
            </a:lvl1pPr>
            <a:lvl2pPr indent="0" lvl="1" marL="38100" marR="0" algn="l">
              <a:lnSpc>
                <a:spcPct val="100000"/>
              </a:lnSpc>
              <a:spcBef>
                <a:spcPts val="0"/>
              </a:spcBef>
              <a:buNone/>
              <a:defRPr b="0" i="0" sz="1000">
                <a:solidFill>
                  <a:schemeClr val="dk1"/>
                </a:solidFill>
                <a:latin typeface="Century Gothic"/>
                <a:ea typeface="Century Gothic"/>
                <a:cs typeface="Century Gothic"/>
                <a:sym typeface="Century Gothic"/>
              </a:defRPr>
            </a:lvl2pPr>
            <a:lvl3pPr indent="0" lvl="2" marL="38100" marR="0" algn="l">
              <a:lnSpc>
                <a:spcPct val="100000"/>
              </a:lnSpc>
              <a:spcBef>
                <a:spcPts val="0"/>
              </a:spcBef>
              <a:buNone/>
              <a:defRPr b="0" i="0" sz="1000">
                <a:solidFill>
                  <a:schemeClr val="dk1"/>
                </a:solidFill>
                <a:latin typeface="Century Gothic"/>
                <a:ea typeface="Century Gothic"/>
                <a:cs typeface="Century Gothic"/>
                <a:sym typeface="Century Gothic"/>
              </a:defRPr>
            </a:lvl3pPr>
            <a:lvl4pPr indent="0" lvl="3" marL="38100" marR="0" algn="l">
              <a:lnSpc>
                <a:spcPct val="100000"/>
              </a:lnSpc>
              <a:spcBef>
                <a:spcPts val="0"/>
              </a:spcBef>
              <a:buNone/>
              <a:defRPr b="0" i="0" sz="1000">
                <a:solidFill>
                  <a:schemeClr val="dk1"/>
                </a:solidFill>
                <a:latin typeface="Century Gothic"/>
                <a:ea typeface="Century Gothic"/>
                <a:cs typeface="Century Gothic"/>
                <a:sym typeface="Century Gothic"/>
              </a:defRPr>
            </a:lvl4pPr>
            <a:lvl5pPr indent="0" lvl="4" marL="38100" marR="0" algn="l">
              <a:lnSpc>
                <a:spcPct val="100000"/>
              </a:lnSpc>
              <a:spcBef>
                <a:spcPts val="0"/>
              </a:spcBef>
              <a:buNone/>
              <a:defRPr b="0" i="0" sz="1000">
                <a:solidFill>
                  <a:schemeClr val="dk1"/>
                </a:solidFill>
                <a:latin typeface="Century Gothic"/>
                <a:ea typeface="Century Gothic"/>
                <a:cs typeface="Century Gothic"/>
                <a:sym typeface="Century Gothic"/>
              </a:defRPr>
            </a:lvl5pPr>
            <a:lvl6pPr indent="0" lvl="5" marL="38100" marR="0" algn="l">
              <a:lnSpc>
                <a:spcPct val="100000"/>
              </a:lnSpc>
              <a:spcBef>
                <a:spcPts val="0"/>
              </a:spcBef>
              <a:buNone/>
              <a:defRPr b="0" i="0" sz="1000">
                <a:solidFill>
                  <a:schemeClr val="dk1"/>
                </a:solidFill>
                <a:latin typeface="Century Gothic"/>
                <a:ea typeface="Century Gothic"/>
                <a:cs typeface="Century Gothic"/>
                <a:sym typeface="Century Gothic"/>
              </a:defRPr>
            </a:lvl6pPr>
            <a:lvl7pPr indent="0" lvl="6" marL="38100" marR="0" algn="l">
              <a:lnSpc>
                <a:spcPct val="100000"/>
              </a:lnSpc>
              <a:spcBef>
                <a:spcPts val="0"/>
              </a:spcBef>
              <a:buNone/>
              <a:defRPr b="0" i="0" sz="1000">
                <a:solidFill>
                  <a:schemeClr val="dk1"/>
                </a:solidFill>
                <a:latin typeface="Century Gothic"/>
                <a:ea typeface="Century Gothic"/>
                <a:cs typeface="Century Gothic"/>
                <a:sym typeface="Century Gothic"/>
              </a:defRPr>
            </a:lvl7pPr>
            <a:lvl8pPr indent="0" lvl="7" marL="38100" marR="0" algn="l">
              <a:lnSpc>
                <a:spcPct val="100000"/>
              </a:lnSpc>
              <a:spcBef>
                <a:spcPts val="0"/>
              </a:spcBef>
              <a:buNone/>
              <a:defRPr b="0" i="0" sz="1000">
                <a:solidFill>
                  <a:schemeClr val="dk1"/>
                </a:solidFill>
                <a:latin typeface="Century Gothic"/>
                <a:ea typeface="Century Gothic"/>
                <a:cs typeface="Century Gothic"/>
                <a:sym typeface="Century Gothic"/>
              </a:defRPr>
            </a:lvl8pPr>
            <a:lvl9pPr indent="0" lvl="8" marL="38100" marR="0" algn="l">
              <a:lnSpc>
                <a:spcPct val="100000"/>
              </a:lnSpc>
              <a:spcBef>
                <a:spcPts val="0"/>
              </a:spcBef>
              <a:buNone/>
              <a:defRPr b="0" i="0" sz="1000">
                <a:solidFill>
                  <a:schemeClr val="dk1"/>
                </a:solidFill>
                <a:latin typeface="Century Gothic"/>
                <a:ea typeface="Century Gothic"/>
                <a:cs typeface="Century Gothic"/>
                <a:sym typeface="Century Gothic"/>
              </a:defRPr>
            </a:lvl9pPr>
          </a:lstStyle>
          <a:p>
            <a:pPr indent="0" lvl="0" marL="38100" rtl="0" algn="l">
              <a:spcBef>
                <a:spcPts val="0"/>
              </a:spcBef>
              <a:spcAft>
                <a:spcPts val="0"/>
              </a:spcAft>
              <a:buNone/>
            </a:pPr>
            <a:fld id="{00000000-1234-1234-1234-123412341234}" type="slidenum">
              <a:rPr lang="en-US"/>
              <a:t>‹#›</a:t>
            </a:fld>
            <a:r>
              <a:rPr lang="en-US"/>
              <a:t>/37</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0" name="Shape 30"/>
        <p:cNvGrpSpPr/>
        <p:nvPr/>
      </p:nvGrpSpPr>
      <p:grpSpPr>
        <a:xfrm>
          <a:off x="0" y="0"/>
          <a:ext cx="0" cy="0"/>
          <a:chOff x="0" y="0"/>
          <a:chExt cx="0" cy="0"/>
        </a:xfrm>
      </p:grpSpPr>
      <p:sp>
        <p:nvSpPr>
          <p:cNvPr id="31" name="Google Shape;31;p42"/>
          <p:cNvSpPr txBox="1"/>
          <p:nvPr>
            <p:ph type="ctrTitle"/>
          </p:nvPr>
        </p:nvSpPr>
        <p:spPr>
          <a:xfrm>
            <a:off x="802005" y="2344483"/>
            <a:ext cx="9089390" cy="158819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2"/>
          <p:cNvSpPr txBox="1"/>
          <p:nvPr>
            <p:ph idx="1" type="subTitle"/>
          </p:nvPr>
        </p:nvSpPr>
        <p:spPr>
          <a:xfrm>
            <a:off x="1604010" y="4235196"/>
            <a:ext cx="7485380" cy="189071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2"/>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2"/>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2"/>
          <p:cNvSpPr txBox="1"/>
          <p:nvPr>
            <p:ph idx="12" type="sldNum"/>
          </p:nvPr>
        </p:nvSpPr>
        <p:spPr>
          <a:xfrm>
            <a:off x="9145403" y="6835245"/>
            <a:ext cx="386079" cy="17716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0" i="0" sz="1000">
                <a:solidFill>
                  <a:schemeClr val="dk1"/>
                </a:solidFill>
                <a:latin typeface="Century Gothic"/>
                <a:ea typeface="Century Gothic"/>
                <a:cs typeface="Century Gothic"/>
                <a:sym typeface="Century Gothic"/>
              </a:defRPr>
            </a:lvl1pPr>
            <a:lvl2pPr indent="0" lvl="1" marL="38100" marR="0" algn="l">
              <a:lnSpc>
                <a:spcPct val="100000"/>
              </a:lnSpc>
              <a:spcBef>
                <a:spcPts val="0"/>
              </a:spcBef>
              <a:buNone/>
              <a:defRPr b="0" i="0" sz="1000">
                <a:solidFill>
                  <a:schemeClr val="dk1"/>
                </a:solidFill>
                <a:latin typeface="Century Gothic"/>
                <a:ea typeface="Century Gothic"/>
                <a:cs typeface="Century Gothic"/>
                <a:sym typeface="Century Gothic"/>
              </a:defRPr>
            </a:lvl2pPr>
            <a:lvl3pPr indent="0" lvl="2" marL="38100" marR="0" algn="l">
              <a:lnSpc>
                <a:spcPct val="100000"/>
              </a:lnSpc>
              <a:spcBef>
                <a:spcPts val="0"/>
              </a:spcBef>
              <a:buNone/>
              <a:defRPr b="0" i="0" sz="1000">
                <a:solidFill>
                  <a:schemeClr val="dk1"/>
                </a:solidFill>
                <a:latin typeface="Century Gothic"/>
                <a:ea typeface="Century Gothic"/>
                <a:cs typeface="Century Gothic"/>
                <a:sym typeface="Century Gothic"/>
              </a:defRPr>
            </a:lvl3pPr>
            <a:lvl4pPr indent="0" lvl="3" marL="38100" marR="0" algn="l">
              <a:lnSpc>
                <a:spcPct val="100000"/>
              </a:lnSpc>
              <a:spcBef>
                <a:spcPts val="0"/>
              </a:spcBef>
              <a:buNone/>
              <a:defRPr b="0" i="0" sz="1000">
                <a:solidFill>
                  <a:schemeClr val="dk1"/>
                </a:solidFill>
                <a:latin typeface="Century Gothic"/>
                <a:ea typeface="Century Gothic"/>
                <a:cs typeface="Century Gothic"/>
                <a:sym typeface="Century Gothic"/>
              </a:defRPr>
            </a:lvl4pPr>
            <a:lvl5pPr indent="0" lvl="4" marL="38100" marR="0" algn="l">
              <a:lnSpc>
                <a:spcPct val="100000"/>
              </a:lnSpc>
              <a:spcBef>
                <a:spcPts val="0"/>
              </a:spcBef>
              <a:buNone/>
              <a:defRPr b="0" i="0" sz="1000">
                <a:solidFill>
                  <a:schemeClr val="dk1"/>
                </a:solidFill>
                <a:latin typeface="Century Gothic"/>
                <a:ea typeface="Century Gothic"/>
                <a:cs typeface="Century Gothic"/>
                <a:sym typeface="Century Gothic"/>
              </a:defRPr>
            </a:lvl5pPr>
            <a:lvl6pPr indent="0" lvl="5" marL="38100" marR="0" algn="l">
              <a:lnSpc>
                <a:spcPct val="100000"/>
              </a:lnSpc>
              <a:spcBef>
                <a:spcPts val="0"/>
              </a:spcBef>
              <a:buNone/>
              <a:defRPr b="0" i="0" sz="1000">
                <a:solidFill>
                  <a:schemeClr val="dk1"/>
                </a:solidFill>
                <a:latin typeface="Century Gothic"/>
                <a:ea typeface="Century Gothic"/>
                <a:cs typeface="Century Gothic"/>
                <a:sym typeface="Century Gothic"/>
              </a:defRPr>
            </a:lvl6pPr>
            <a:lvl7pPr indent="0" lvl="6" marL="38100" marR="0" algn="l">
              <a:lnSpc>
                <a:spcPct val="100000"/>
              </a:lnSpc>
              <a:spcBef>
                <a:spcPts val="0"/>
              </a:spcBef>
              <a:buNone/>
              <a:defRPr b="0" i="0" sz="1000">
                <a:solidFill>
                  <a:schemeClr val="dk1"/>
                </a:solidFill>
                <a:latin typeface="Century Gothic"/>
                <a:ea typeface="Century Gothic"/>
                <a:cs typeface="Century Gothic"/>
                <a:sym typeface="Century Gothic"/>
              </a:defRPr>
            </a:lvl7pPr>
            <a:lvl8pPr indent="0" lvl="7" marL="38100" marR="0" algn="l">
              <a:lnSpc>
                <a:spcPct val="100000"/>
              </a:lnSpc>
              <a:spcBef>
                <a:spcPts val="0"/>
              </a:spcBef>
              <a:buNone/>
              <a:defRPr b="0" i="0" sz="1000">
                <a:solidFill>
                  <a:schemeClr val="dk1"/>
                </a:solidFill>
                <a:latin typeface="Century Gothic"/>
                <a:ea typeface="Century Gothic"/>
                <a:cs typeface="Century Gothic"/>
                <a:sym typeface="Century Gothic"/>
              </a:defRPr>
            </a:lvl8pPr>
            <a:lvl9pPr indent="0" lvl="8" marL="38100" marR="0" algn="l">
              <a:lnSpc>
                <a:spcPct val="100000"/>
              </a:lnSpc>
              <a:spcBef>
                <a:spcPts val="0"/>
              </a:spcBef>
              <a:buNone/>
              <a:defRPr b="0" i="0" sz="1000">
                <a:solidFill>
                  <a:schemeClr val="dk1"/>
                </a:solidFill>
                <a:latin typeface="Century Gothic"/>
                <a:ea typeface="Century Gothic"/>
                <a:cs typeface="Century Gothic"/>
                <a:sym typeface="Century Gothic"/>
              </a:defRPr>
            </a:lvl9pPr>
          </a:lstStyle>
          <a:p>
            <a:pPr indent="0" lvl="0" marL="38100" rtl="0" algn="l">
              <a:spcBef>
                <a:spcPts val="0"/>
              </a:spcBef>
              <a:spcAft>
                <a:spcPts val="0"/>
              </a:spcAft>
              <a:buNone/>
            </a:pPr>
            <a:fld id="{00000000-1234-1234-1234-123412341234}" type="slidenum">
              <a:rPr lang="en-US"/>
              <a:t>‹#›</a:t>
            </a:fld>
            <a:r>
              <a:rPr lang="en-US"/>
              <a:t>/37</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6" name="Shape 36"/>
        <p:cNvGrpSpPr/>
        <p:nvPr/>
      </p:nvGrpSpPr>
      <p:grpSpPr>
        <a:xfrm>
          <a:off x="0" y="0"/>
          <a:ext cx="0" cy="0"/>
          <a:chOff x="0" y="0"/>
          <a:chExt cx="0" cy="0"/>
        </a:xfrm>
      </p:grpSpPr>
      <p:sp>
        <p:nvSpPr>
          <p:cNvPr id="37" name="Google Shape;37;p43"/>
          <p:cNvSpPr txBox="1"/>
          <p:nvPr>
            <p:ph type="title"/>
          </p:nvPr>
        </p:nvSpPr>
        <p:spPr>
          <a:xfrm>
            <a:off x="1105044" y="599957"/>
            <a:ext cx="8483310" cy="3302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000">
                <a:solidFill>
                  <a:srgbClr val="33339A"/>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3"/>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3"/>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3"/>
          <p:cNvSpPr txBox="1"/>
          <p:nvPr>
            <p:ph idx="12" type="sldNum"/>
          </p:nvPr>
        </p:nvSpPr>
        <p:spPr>
          <a:xfrm>
            <a:off x="9145403" y="6835245"/>
            <a:ext cx="386079" cy="17716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0" i="0" sz="1000">
                <a:solidFill>
                  <a:schemeClr val="dk1"/>
                </a:solidFill>
                <a:latin typeface="Century Gothic"/>
                <a:ea typeface="Century Gothic"/>
                <a:cs typeface="Century Gothic"/>
                <a:sym typeface="Century Gothic"/>
              </a:defRPr>
            </a:lvl1pPr>
            <a:lvl2pPr indent="0" lvl="1" marL="38100" marR="0" algn="l">
              <a:lnSpc>
                <a:spcPct val="100000"/>
              </a:lnSpc>
              <a:spcBef>
                <a:spcPts val="0"/>
              </a:spcBef>
              <a:buNone/>
              <a:defRPr b="0" i="0" sz="1000">
                <a:solidFill>
                  <a:schemeClr val="dk1"/>
                </a:solidFill>
                <a:latin typeface="Century Gothic"/>
                <a:ea typeface="Century Gothic"/>
                <a:cs typeface="Century Gothic"/>
                <a:sym typeface="Century Gothic"/>
              </a:defRPr>
            </a:lvl2pPr>
            <a:lvl3pPr indent="0" lvl="2" marL="38100" marR="0" algn="l">
              <a:lnSpc>
                <a:spcPct val="100000"/>
              </a:lnSpc>
              <a:spcBef>
                <a:spcPts val="0"/>
              </a:spcBef>
              <a:buNone/>
              <a:defRPr b="0" i="0" sz="1000">
                <a:solidFill>
                  <a:schemeClr val="dk1"/>
                </a:solidFill>
                <a:latin typeface="Century Gothic"/>
                <a:ea typeface="Century Gothic"/>
                <a:cs typeface="Century Gothic"/>
                <a:sym typeface="Century Gothic"/>
              </a:defRPr>
            </a:lvl3pPr>
            <a:lvl4pPr indent="0" lvl="3" marL="38100" marR="0" algn="l">
              <a:lnSpc>
                <a:spcPct val="100000"/>
              </a:lnSpc>
              <a:spcBef>
                <a:spcPts val="0"/>
              </a:spcBef>
              <a:buNone/>
              <a:defRPr b="0" i="0" sz="1000">
                <a:solidFill>
                  <a:schemeClr val="dk1"/>
                </a:solidFill>
                <a:latin typeface="Century Gothic"/>
                <a:ea typeface="Century Gothic"/>
                <a:cs typeface="Century Gothic"/>
                <a:sym typeface="Century Gothic"/>
              </a:defRPr>
            </a:lvl4pPr>
            <a:lvl5pPr indent="0" lvl="4" marL="38100" marR="0" algn="l">
              <a:lnSpc>
                <a:spcPct val="100000"/>
              </a:lnSpc>
              <a:spcBef>
                <a:spcPts val="0"/>
              </a:spcBef>
              <a:buNone/>
              <a:defRPr b="0" i="0" sz="1000">
                <a:solidFill>
                  <a:schemeClr val="dk1"/>
                </a:solidFill>
                <a:latin typeface="Century Gothic"/>
                <a:ea typeface="Century Gothic"/>
                <a:cs typeface="Century Gothic"/>
                <a:sym typeface="Century Gothic"/>
              </a:defRPr>
            </a:lvl5pPr>
            <a:lvl6pPr indent="0" lvl="5" marL="38100" marR="0" algn="l">
              <a:lnSpc>
                <a:spcPct val="100000"/>
              </a:lnSpc>
              <a:spcBef>
                <a:spcPts val="0"/>
              </a:spcBef>
              <a:buNone/>
              <a:defRPr b="0" i="0" sz="1000">
                <a:solidFill>
                  <a:schemeClr val="dk1"/>
                </a:solidFill>
                <a:latin typeface="Century Gothic"/>
                <a:ea typeface="Century Gothic"/>
                <a:cs typeface="Century Gothic"/>
                <a:sym typeface="Century Gothic"/>
              </a:defRPr>
            </a:lvl6pPr>
            <a:lvl7pPr indent="0" lvl="6" marL="38100" marR="0" algn="l">
              <a:lnSpc>
                <a:spcPct val="100000"/>
              </a:lnSpc>
              <a:spcBef>
                <a:spcPts val="0"/>
              </a:spcBef>
              <a:buNone/>
              <a:defRPr b="0" i="0" sz="1000">
                <a:solidFill>
                  <a:schemeClr val="dk1"/>
                </a:solidFill>
                <a:latin typeface="Century Gothic"/>
                <a:ea typeface="Century Gothic"/>
                <a:cs typeface="Century Gothic"/>
                <a:sym typeface="Century Gothic"/>
              </a:defRPr>
            </a:lvl7pPr>
            <a:lvl8pPr indent="0" lvl="7" marL="38100" marR="0" algn="l">
              <a:lnSpc>
                <a:spcPct val="100000"/>
              </a:lnSpc>
              <a:spcBef>
                <a:spcPts val="0"/>
              </a:spcBef>
              <a:buNone/>
              <a:defRPr b="0" i="0" sz="1000">
                <a:solidFill>
                  <a:schemeClr val="dk1"/>
                </a:solidFill>
                <a:latin typeface="Century Gothic"/>
                <a:ea typeface="Century Gothic"/>
                <a:cs typeface="Century Gothic"/>
                <a:sym typeface="Century Gothic"/>
              </a:defRPr>
            </a:lvl8pPr>
            <a:lvl9pPr indent="0" lvl="8" marL="38100" marR="0" algn="l">
              <a:lnSpc>
                <a:spcPct val="100000"/>
              </a:lnSpc>
              <a:spcBef>
                <a:spcPts val="0"/>
              </a:spcBef>
              <a:buNone/>
              <a:defRPr b="0" i="0" sz="1000">
                <a:solidFill>
                  <a:schemeClr val="dk1"/>
                </a:solidFill>
                <a:latin typeface="Century Gothic"/>
                <a:ea typeface="Century Gothic"/>
                <a:cs typeface="Century Gothic"/>
                <a:sym typeface="Century Gothic"/>
              </a:defRPr>
            </a:lvl9pPr>
          </a:lstStyle>
          <a:p>
            <a:pPr indent="0" lvl="0" marL="38100" rtl="0" algn="l">
              <a:spcBef>
                <a:spcPts val="0"/>
              </a:spcBef>
              <a:spcAft>
                <a:spcPts val="0"/>
              </a:spcAft>
              <a:buNone/>
            </a:pPr>
            <a:fld id="{00000000-1234-1234-1234-123412341234}" type="slidenum">
              <a:rPr lang="en-US"/>
              <a:t>‹#›</a:t>
            </a:fld>
            <a:r>
              <a:rPr lang="en-US"/>
              <a:t>/37</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8"/>
          <p:cNvSpPr/>
          <p:nvPr/>
        </p:nvSpPr>
        <p:spPr>
          <a:xfrm>
            <a:off x="774839" y="1128522"/>
            <a:ext cx="9144000" cy="0"/>
          </a:xfrm>
          <a:custGeom>
            <a:rect b="b" l="l" r="r" t="t"/>
            <a:pathLst>
              <a:path extrusionOk="0" h="120000" w="9144000">
                <a:moveTo>
                  <a:pt x="0" y="0"/>
                </a:moveTo>
                <a:lnTo>
                  <a:pt x="9144000" y="0"/>
                </a:lnTo>
              </a:path>
            </a:pathLst>
          </a:custGeom>
          <a:noFill/>
          <a:ln cap="flat" cmpd="sng" w="9525">
            <a:solidFill>
              <a:srgbClr val="E7820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 name="Google Shape;7;p38"/>
          <p:cNvSpPr txBox="1"/>
          <p:nvPr>
            <p:ph type="title"/>
          </p:nvPr>
        </p:nvSpPr>
        <p:spPr>
          <a:xfrm>
            <a:off x="1105044" y="599957"/>
            <a:ext cx="8483310" cy="3302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000" u="none" cap="none" strike="noStrike">
                <a:solidFill>
                  <a:srgbClr val="33339A"/>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38"/>
          <p:cNvSpPr txBox="1"/>
          <p:nvPr>
            <p:ph idx="1" type="body"/>
          </p:nvPr>
        </p:nvSpPr>
        <p:spPr>
          <a:xfrm>
            <a:off x="1808683" y="2184463"/>
            <a:ext cx="6911340" cy="391096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9" name="Google Shape;9;p38"/>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38"/>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38"/>
          <p:cNvSpPr txBox="1"/>
          <p:nvPr>
            <p:ph idx="12" type="sldNum"/>
          </p:nvPr>
        </p:nvSpPr>
        <p:spPr>
          <a:xfrm>
            <a:off x="9145403" y="6835245"/>
            <a:ext cx="386079" cy="177165"/>
          </a:xfrm>
          <a:prstGeom prst="rect">
            <a:avLst/>
          </a:prstGeom>
          <a:noFill/>
          <a:ln>
            <a:noFill/>
          </a:ln>
        </p:spPr>
        <p:txBody>
          <a:bodyPr anchorCtr="0" anchor="t" bIns="0" lIns="0" spcFirstLastPara="1" rIns="0" wrap="square" tIns="0">
            <a:spAutoFit/>
          </a:bodyPr>
          <a:lstStyle>
            <a:lvl1pPr indent="0" lvl="0" marL="38100" marR="0" rtl="0" algn="l">
              <a:lnSpc>
                <a:spcPct val="100000"/>
              </a:lnSpc>
              <a:spcBef>
                <a:spcPts val="0"/>
              </a:spcBef>
              <a:buNone/>
              <a:defRPr b="0" i="0" sz="1000" u="none">
                <a:solidFill>
                  <a:schemeClr val="dk1"/>
                </a:solidFill>
                <a:latin typeface="Century Gothic"/>
                <a:ea typeface="Century Gothic"/>
                <a:cs typeface="Century Gothic"/>
                <a:sym typeface="Century Gothic"/>
              </a:defRPr>
            </a:lvl1pPr>
            <a:lvl2pPr indent="0" lvl="1" marL="38100" marR="0" rtl="0" algn="l">
              <a:lnSpc>
                <a:spcPct val="100000"/>
              </a:lnSpc>
              <a:spcBef>
                <a:spcPts val="0"/>
              </a:spcBef>
              <a:buNone/>
              <a:defRPr b="0" i="0" sz="1000" u="none">
                <a:solidFill>
                  <a:schemeClr val="dk1"/>
                </a:solidFill>
                <a:latin typeface="Century Gothic"/>
                <a:ea typeface="Century Gothic"/>
                <a:cs typeface="Century Gothic"/>
                <a:sym typeface="Century Gothic"/>
              </a:defRPr>
            </a:lvl2pPr>
            <a:lvl3pPr indent="0" lvl="2" marL="38100" marR="0" rtl="0" algn="l">
              <a:lnSpc>
                <a:spcPct val="100000"/>
              </a:lnSpc>
              <a:spcBef>
                <a:spcPts val="0"/>
              </a:spcBef>
              <a:buNone/>
              <a:defRPr b="0" i="0" sz="1000" u="none">
                <a:solidFill>
                  <a:schemeClr val="dk1"/>
                </a:solidFill>
                <a:latin typeface="Century Gothic"/>
                <a:ea typeface="Century Gothic"/>
                <a:cs typeface="Century Gothic"/>
                <a:sym typeface="Century Gothic"/>
              </a:defRPr>
            </a:lvl3pPr>
            <a:lvl4pPr indent="0" lvl="3" marL="38100" marR="0" rtl="0" algn="l">
              <a:lnSpc>
                <a:spcPct val="100000"/>
              </a:lnSpc>
              <a:spcBef>
                <a:spcPts val="0"/>
              </a:spcBef>
              <a:buNone/>
              <a:defRPr b="0" i="0" sz="1000" u="none">
                <a:solidFill>
                  <a:schemeClr val="dk1"/>
                </a:solidFill>
                <a:latin typeface="Century Gothic"/>
                <a:ea typeface="Century Gothic"/>
                <a:cs typeface="Century Gothic"/>
                <a:sym typeface="Century Gothic"/>
              </a:defRPr>
            </a:lvl4pPr>
            <a:lvl5pPr indent="0" lvl="4" marL="38100" marR="0" rtl="0" algn="l">
              <a:lnSpc>
                <a:spcPct val="100000"/>
              </a:lnSpc>
              <a:spcBef>
                <a:spcPts val="0"/>
              </a:spcBef>
              <a:buNone/>
              <a:defRPr b="0" i="0" sz="1000" u="none">
                <a:solidFill>
                  <a:schemeClr val="dk1"/>
                </a:solidFill>
                <a:latin typeface="Century Gothic"/>
                <a:ea typeface="Century Gothic"/>
                <a:cs typeface="Century Gothic"/>
                <a:sym typeface="Century Gothic"/>
              </a:defRPr>
            </a:lvl5pPr>
            <a:lvl6pPr indent="0" lvl="5" marL="38100" marR="0" rtl="0" algn="l">
              <a:lnSpc>
                <a:spcPct val="100000"/>
              </a:lnSpc>
              <a:spcBef>
                <a:spcPts val="0"/>
              </a:spcBef>
              <a:buNone/>
              <a:defRPr b="0" i="0" sz="1000" u="none">
                <a:solidFill>
                  <a:schemeClr val="dk1"/>
                </a:solidFill>
                <a:latin typeface="Century Gothic"/>
                <a:ea typeface="Century Gothic"/>
                <a:cs typeface="Century Gothic"/>
                <a:sym typeface="Century Gothic"/>
              </a:defRPr>
            </a:lvl6pPr>
            <a:lvl7pPr indent="0" lvl="6" marL="38100" marR="0" rtl="0" algn="l">
              <a:lnSpc>
                <a:spcPct val="100000"/>
              </a:lnSpc>
              <a:spcBef>
                <a:spcPts val="0"/>
              </a:spcBef>
              <a:buNone/>
              <a:defRPr b="0" i="0" sz="1000" u="none">
                <a:solidFill>
                  <a:schemeClr val="dk1"/>
                </a:solidFill>
                <a:latin typeface="Century Gothic"/>
                <a:ea typeface="Century Gothic"/>
                <a:cs typeface="Century Gothic"/>
                <a:sym typeface="Century Gothic"/>
              </a:defRPr>
            </a:lvl7pPr>
            <a:lvl8pPr indent="0" lvl="7" marL="38100" marR="0" rtl="0" algn="l">
              <a:lnSpc>
                <a:spcPct val="100000"/>
              </a:lnSpc>
              <a:spcBef>
                <a:spcPts val="0"/>
              </a:spcBef>
              <a:buNone/>
              <a:defRPr b="0" i="0" sz="1000" u="none">
                <a:solidFill>
                  <a:schemeClr val="dk1"/>
                </a:solidFill>
                <a:latin typeface="Century Gothic"/>
                <a:ea typeface="Century Gothic"/>
                <a:cs typeface="Century Gothic"/>
                <a:sym typeface="Century Gothic"/>
              </a:defRPr>
            </a:lvl8pPr>
            <a:lvl9pPr indent="0" lvl="8" marL="38100" marR="0" rtl="0" algn="l">
              <a:lnSpc>
                <a:spcPct val="100000"/>
              </a:lnSpc>
              <a:spcBef>
                <a:spcPts val="0"/>
              </a:spcBef>
              <a:buNone/>
              <a:defRPr b="0" i="0" sz="1000" u="none">
                <a:solidFill>
                  <a:schemeClr val="dk1"/>
                </a:solidFill>
                <a:latin typeface="Century Gothic"/>
                <a:ea typeface="Century Gothic"/>
                <a:cs typeface="Century Gothic"/>
                <a:sym typeface="Century Gothic"/>
              </a:defRPr>
            </a:lvl9pPr>
          </a:lstStyle>
          <a:p>
            <a:pPr indent="0" lvl="0" marL="38100" rtl="0" algn="l">
              <a:spcBef>
                <a:spcPts val="0"/>
              </a:spcBef>
              <a:spcAft>
                <a:spcPts val="0"/>
              </a:spcAft>
              <a:buNone/>
            </a:pPr>
            <a:fld id="{00000000-1234-1234-1234-123412341234}" type="slidenum">
              <a:rPr lang="en-US"/>
              <a:t>‹#›</a:t>
            </a:fld>
            <a:r>
              <a:rPr lang="en-US"/>
              <a:t>/37</a:t>
            </a:r>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9.jpg"/><Relationship Id="rId5" Type="http://schemas.openxmlformats.org/officeDocument/2006/relationships/hyperlink" Target="http://www.umivale.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9.jpg"/><Relationship Id="rId5" Type="http://schemas.openxmlformats.org/officeDocument/2006/relationships/hyperlink" Target="http://www.umivale.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9.jpg"/><Relationship Id="rId6" Type="http://schemas.openxmlformats.org/officeDocument/2006/relationships/hyperlink" Target="http://www.umivale.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jpg"/><Relationship Id="rId4" Type="http://schemas.openxmlformats.org/officeDocument/2006/relationships/image" Target="../media/image9.jpg"/><Relationship Id="rId5" Type="http://schemas.openxmlformats.org/officeDocument/2006/relationships/hyperlink" Target="http://www.umivale.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jpg"/><Relationship Id="rId4" Type="http://schemas.openxmlformats.org/officeDocument/2006/relationships/image" Target="../media/image9.jpg"/><Relationship Id="rId5" Type="http://schemas.openxmlformats.org/officeDocument/2006/relationships/hyperlink" Target="http://www.umivale.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19.jpg"/><Relationship Id="rId5" Type="http://schemas.openxmlformats.org/officeDocument/2006/relationships/image" Target="../media/image31.jpg"/><Relationship Id="rId6" Type="http://schemas.openxmlformats.org/officeDocument/2006/relationships/image" Target="../media/image9.jpg"/><Relationship Id="rId7" Type="http://schemas.openxmlformats.org/officeDocument/2006/relationships/hyperlink" Target="http://www.umivale.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jpg"/><Relationship Id="rId4" Type="http://schemas.openxmlformats.org/officeDocument/2006/relationships/image" Target="../media/image21.jpg"/><Relationship Id="rId5" Type="http://schemas.openxmlformats.org/officeDocument/2006/relationships/image" Target="../media/image25.jpg"/><Relationship Id="rId6" Type="http://schemas.openxmlformats.org/officeDocument/2006/relationships/image" Target="../media/image18.jpg"/><Relationship Id="rId7" Type="http://schemas.openxmlformats.org/officeDocument/2006/relationships/image" Target="../media/image9.jpg"/><Relationship Id="rId8" Type="http://schemas.openxmlformats.org/officeDocument/2006/relationships/hyperlink" Target="http://www.umivale.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 Id="rId4" Type="http://schemas.openxmlformats.org/officeDocument/2006/relationships/image" Target="../media/image23.jpg"/><Relationship Id="rId5" Type="http://schemas.openxmlformats.org/officeDocument/2006/relationships/image" Target="../media/image9.jpg"/><Relationship Id="rId6" Type="http://schemas.openxmlformats.org/officeDocument/2006/relationships/hyperlink" Target="http://www.umivale.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2.jpg"/><Relationship Id="rId4" Type="http://schemas.openxmlformats.org/officeDocument/2006/relationships/image" Target="../media/image9.jpg"/><Relationship Id="rId5" Type="http://schemas.openxmlformats.org/officeDocument/2006/relationships/hyperlink" Target="http://www.umivale.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9.jpg"/><Relationship Id="rId5" Type="http://schemas.openxmlformats.org/officeDocument/2006/relationships/hyperlink" Target="http://www.umivale.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hyperlink" Target="http://www.umivale.e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3.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8.png"/><Relationship Id="rId4" Type="http://schemas.openxmlformats.org/officeDocument/2006/relationships/image" Target="../media/image40.png"/><Relationship Id="rId5" Type="http://schemas.openxmlformats.org/officeDocument/2006/relationships/image" Target="../media/image39.png"/><Relationship Id="rId6"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5.png"/><Relationship Id="rId4" Type="http://schemas.openxmlformats.org/officeDocument/2006/relationships/image" Target="../media/image5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5.png"/><Relationship Id="rId4" Type="http://schemas.openxmlformats.org/officeDocument/2006/relationships/image" Target="../media/image48.png"/><Relationship Id="rId5"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hyperlink" Target="http://www.umivale.e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8.png"/><Relationship Id="rId4" Type="http://schemas.openxmlformats.org/officeDocument/2006/relationships/image" Target="../media/image53.png"/><Relationship Id="rId5" Type="http://schemas.openxmlformats.org/officeDocument/2006/relationships/image" Target="../media/image50.png"/><Relationship Id="rId6" Type="http://schemas.openxmlformats.org/officeDocument/2006/relationships/image" Target="../media/image46.png"/><Relationship Id="rId7" Type="http://schemas.openxmlformats.org/officeDocument/2006/relationships/image" Target="../media/image52.png"/><Relationship Id="rId8" Type="http://schemas.openxmlformats.org/officeDocument/2006/relationships/image" Target="../media/image4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7.png"/><Relationship Id="rId4" Type="http://schemas.openxmlformats.org/officeDocument/2006/relationships/image" Target="../media/image44.png"/><Relationship Id="rId5"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2.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5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1.jpg"/><Relationship Id="rId5" Type="http://schemas.openxmlformats.org/officeDocument/2006/relationships/image" Target="../media/image9.jpg"/><Relationship Id="rId6" Type="http://schemas.openxmlformats.org/officeDocument/2006/relationships/hyperlink" Target="http://www.umivale.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9.jpg"/><Relationship Id="rId5" Type="http://schemas.openxmlformats.org/officeDocument/2006/relationships/hyperlink" Target="http://www.umivale.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9.jpg"/><Relationship Id="rId5" Type="http://schemas.openxmlformats.org/officeDocument/2006/relationships/hyperlink" Target="http://www.umivale.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hyperlink" Target="http://www.umivale.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9.jpg"/><Relationship Id="rId5" Type="http://schemas.openxmlformats.org/officeDocument/2006/relationships/hyperlink" Target="http://www.umivale.es/" TargetMode="External"/><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0.jpg"/><Relationship Id="rId5" Type="http://schemas.openxmlformats.org/officeDocument/2006/relationships/image" Target="../media/image9.jpg"/><Relationship Id="rId6" Type="http://schemas.openxmlformats.org/officeDocument/2006/relationships/hyperlink" Target="http://www.umivale.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
          <p:cNvSpPr txBox="1"/>
          <p:nvPr/>
        </p:nvSpPr>
        <p:spPr>
          <a:xfrm>
            <a:off x="1984381" y="3887962"/>
            <a:ext cx="7264400" cy="2009775"/>
          </a:xfrm>
          <a:prstGeom prst="rect">
            <a:avLst/>
          </a:prstGeom>
          <a:noFill/>
          <a:ln>
            <a:noFill/>
          </a:ln>
        </p:spPr>
        <p:txBody>
          <a:bodyPr anchorCtr="0" anchor="t" bIns="0" lIns="0" spcFirstLastPara="1" rIns="0" wrap="square" tIns="12700">
            <a:spAutoFit/>
          </a:bodyPr>
          <a:lstStyle/>
          <a:p>
            <a:pPr indent="0" lvl="0" marL="2381250" marR="0" rtl="0" algn="l">
              <a:lnSpc>
                <a:spcPct val="100000"/>
              </a:lnSpc>
              <a:spcBef>
                <a:spcPts val="0"/>
              </a:spcBef>
              <a:spcAft>
                <a:spcPts val="0"/>
              </a:spcAft>
              <a:buNone/>
            </a:pPr>
            <a:r>
              <a:rPr b="1" lang="en-US" sz="3600">
                <a:solidFill>
                  <a:srgbClr val="33339A"/>
                </a:solidFill>
                <a:latin typeface="Century Gothic"/>
                <a:ea typeface="Century Gothic"/>
                <a:cs typeface="Century Gothic"/>
                <a:sym typeface="Century Gothic"/>
              </a:rPr>
              <a:t>PRIMEROS AUXILIOS II</a:t>
            </a:r>
            <a:endParaRPr sz="36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sz="5300">
              <a:latin typeface="Century Gothic"/>
              <a:ea typeface="Century Gothic"/>
              <a:cs typeface="Century Gothic"/>
              <a:sym typeface="Century Gothic"/>
            </a:endParaRPr>
          </a:p>
          <a:p>
            <a:pPr indent="0" lvl="0" marL="12700" marR="0" rtl="0" algn="l">
              <a:lnSpc>
                <a:spcPct val="100000"/>
              </a:lnSpc>
              <a:spcBef>
                <a:spcPts val="0"/>
              </a:spcBef>
              <a:spcAft>
                <a:spcPts val="0"/>
              </a:spcAft>
              <a:buNone/>
            </a:pPr>
            <a:r>
              <a:rPr b="1" lang="en-US" sz="4000">
                <a:solidFill>
                  <a:srgbClr val="CCCBCA"/>
                </a:solidFill>
                <a:latin typeface="Century Gothic"/>
                <a:ea typeface="Century Gothic"/>
                <a:cs typeface="Century Gothic"/>
                <a:sym typeface="Century Gothic"/>
              </a:rPr>
              <a:t>Hábitos de vida saludables </a:t>
            </a:r>
            <a:endParaRPr sz="4000">
              <a:latin typeface="Century Gothic"/>
              <a:ea typeface="Century Gothic"/>
              <a:cs typeface="Century Gothic"/>
              <a:sym typeface="Century Gothic"/>
            </a:endParaRPr>
          </a:p>
        </p:txBody>
      </p:sp>
      <p:sp>
        <p:nvSpPr>
          <p:cNvPr id="46" name="Google Shape;46;p1"/>
          <p:cNvSpPr/>
          <p:nvPr/>
        </p:nvSpPr>
        <p:spPr>
          <a:xfrm>
            <a:off x="4337189" y="2495550"/>
            <a:ext cx="4681728" cy="135407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7" name="Google Shape;47;p1"/>
          <p:cNvSpPr txBox="1"/>
          <p:nvPr>
            <p:ph idx="12" type="sldNum"/>
          </p:nvPr>
        </p:nvSpPr>
        <p:spPr>
          <a:xfrm>
            <a:off x="9145403" y="6835245"/>
            <a:ext cx="386100" cy="177300"/>
          </a:xfrm>
          <a:prstGeom prst="rect">
            <a:avLst/>
          </a:prstGeom>
        </p:spPr>
        <p:txBody>
          <a:bodyPr anchorCtr="0" anchor="t" bIns="0" lIns="0" spcFirstLastPara="1" rIns="0" wrap="square" tIns="0">
            <a:noAutofit/>
          </a:bodyPr>
          <a:lstStyle/>
          <a:p>
            <a:pPr indent="0" lvl="0" marL="38100" rtl="0" algn="l">
              <a:spcBef>
                <a:spcPts val="0"/>
              </a:spcBef>
              <a:spcAft>
                <a:spcPts val="0"/>
              </a:spcAft>
              <a:buClr>
                <a:srgbClr val="000000"/>
              </a:buClr>
              <a:buFont typeface="Arial"/>
              <a:buNone/>
            </a:pPr>
            <a:fld id="{00000000-1234-1234-1234-123412341234}" type="slidenum">
              <a:rPr lang="en-US"/>
              <a:t>‹#›</a:t>
            </a:fld>
            <a:r>
              <a:rPr lang="en-US"/>
              <a:t>/37</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nvSpPr>
        <p:spPr>
          <a:xfrm>
            <a:off x="1405257" y="1329938"/>
            <a:ext cx="2809240" cy="17094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800">
                <a:solidFill>
                  <a:srgbClr val="696765"/>
                </a:solidFill>
                <a:latin typeface="Century Gothic"/>
                <a:ea typeface="Century Gothic"/>
                <a:cs typeface="Century Gothic"/>
                <a:sym typeface="Century Gothic"/>
              </a:rPr>
              <a:t>Tipos de heridas</a:t>
            </a:r>
            <a:endParaRPr sz="2800">
              <a:latin typeface="Century Gothic"/>
              <a:ea typeface="Century Gothic"/>
              <a:cs typeface="Century Gothic"/>
              <a:sym typeface="Century Gothic"/>
            </a:endParaRPr>
          </a:p>
          <a:p>
            <a:pPr indent="-161290" lvl="0" marL="377825" marR="0" rtl="0" algn="l">
              <a:lnSpc>
                <a:spcPct val="100000"/>
              </a:lnSpc>
              <a:spcBef>
                <a:spcPts val="2195"/>
              </a:spcBef>
              <a:spcAft>
                <a:spcPts val="0"/>
              </a:spcAft>
              <a:buClr>
                <a:srgbClr val="D92727"/>
              </a:buClr>
              <a:buSzPts val="1500"/>
              <a:buFont typeface="Noto Sans Symbols"/>
              <a:buChar char="✔"/>
            </a:pPr>
            <a:r>
              <a:rPr lang="en-US" sz="1600">
                <a:solidFill>
                  <a:srgbClr val="696765"/>
                </a:solidFill>
                <a:latin typeface="Century Gothic"/>
                <a:ea typeface="Century Gothic"/>
                <a:cs typeface="Century Gothic"/>
                <a:sym typeface="Century Gothic"/>
              </a:rPr>
              <a:t>Incisas</a:t>
            </a:r>
            <a:endParaRPr sz="1600">
              <a:latin typeface="Century Gothic"/>
              <a:ea typeface="Century Gothic"/>
              <a:cs typeface="Century Gothic"/>
              <a:sym typeface="Century Gothic"/>
            </a:endParaRPr>
          </a:p>
          <a:p>
            <a:pPr indent="-161290" lvl="0" marL="377825" marR="0" rtl="0" algn="l">
              <a:lnSpc>
                <a:spcPct val="100000"/>
              </a:lnSpc>
              <a:spcBef>
                <a:spcPts val="975"/>
              </a:spcBef>
              <a:spcAft>
                <a:spcPts val="0"/>
              </a:spcAft>
              <a:buClr>
                <a:srgbClr val="D92727"/>
              </a:buClr>
              <a:buSzPts val="1500"/>
              <a:buFont typeface="Noto Sans Symbols"/>
              <a:buChar char="✔"/>
            </a:pPr>
            <a:r>
              <a:rPr lang="en-US" sz="1600">
                <a:solidFill>
                  <a:srgbClr val="696765"/>
                </a:solidFill>
                <a:latin typeface="Century Gothic"/>
                <a:ea typeface="Century Gothic"/>
                <a:cs typeface="Century Gothic"/>
                <a:sym typeface="Century Gothic"/>
              </a:rPr>
              <a:t>Contusas</a:t>
            </a:r>
            <a:endParaRPr sz="1600">
              <a:latin typeface="Century Gothic"/>
              <a:ea typeface="Century Gothic"/>
              <a:cs typeface="Century Gothic"/>
              <a:sym typeface="Century Gothic"/>
            </a:endParaRPr>
          </a:p>
          <a:p>
            <a:pPr indent="-161290" lvl="0" marL="377825" marR="0" rtl="0" algn="l">
              <a:lnSpc>
                <a:spcPct val="100000"/>
              </a:lnSpc>
              <a:spcBef>
                <a:spcPts val="965"/>
              </a:spcBef>
              <a:spcAft>
                <a:spcPts val="0"/>
              </a:spcAft>
              <a:buClr>
                <a:srgbClr val="D92727"/>
              </a:buClr>
              <a:buSzPts val="1500"/>
              <a:buFont typeface="Noto Sans Symbols"/>
              <a:buChar char="✔"/>
            </a:pPr>
            <a:r>
              <a:rPr lang="en-US" sz="1600">
                <a:solidFill>
                  <a:srgbClr val="696765"/>
                </a:solidFill>
                <a:latin typeface="Century Gothic"/>
                <a:ea typeface="Century Gothic"/>
                <a:cs typeface="Century Gothic"/>
                <a:sym typeface="Century Gothic"/>
              </a:rPr>
              <a:t>Punzantes</a:t>
            </a:r>
            <a:endParaRPr sz="1600">
              <a:latin typeface="Century Gothic"/>
              <a:ea typeface="Century Gothic"/>
              <a:cs typeface="Century Gothic"/>
              <a:sym typeface="Century Gothic"/>
            </a:endParaRPr>
          </a:p>
        </p:txBody>
      </p:sp>
      <p:sp>
        <p:nvSpPr>
          <p:cNvPr id="158" name="Google Shape;158;p28"/>
          <p:cNvSpPr txBox="1"/>
          <p:nvPr/>
        </p:nvSpPr>
        <p:spPr>
          <a:xfrm>
            <a:off x="5614544" y="1329938"/>
            <a:ext cx="1803400" cy="4527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800">
                <a:solidFill>
                  <a:srgbClr val="696765"/>
                </a:solidFill>
                <a:latin typeface="Century Gothic"/>
                <a:ea typeface="Century Gothic"/>
                <a:cs typeface="Century Gothic"/>
                <a:sym typeface="Century Gothic"/>
              </a:rPr>
              <a:t>Gravedad</a:t>
            </a:r>
            <a:endParaRPr sz="2800">
              <a:latin typeface="Century Gothic"/>
              <a:ea typeface="Century Gothic"/>
              <a:cs typeface="Century Gothic"/>
              <a:sym typeface="Century Gothic"/>
            </a:endParaRPr>
          </a:p>
        </p:txBody>
      </p:sp>
      <p:sp>
        <p:nvSpPr>
          <p:cNvPr id="159" name="Google Shape;159;p28"/>
          <p:cNvSpPr txBox="1"/>
          <p:nvPr/>
        </p:nvSpPr>
        <p:spPr>
          <a:xfrm>
            <a:off x="5641981" y="2056434"/>
            <a:ext cx="3439160" cy="3326129"/>
          </a:xfrm>
          <a:prstGeom prst="rect">
            <a:avLst/>
          </a:prstGeom>
          <a:noFill/>
          <a:ln>
            <a:noFill/>
          </a:ln>
        </p:spPr>
        <p:txBody>
          <a:bodyPr anchorCtr="0" anchor="t" bIns="0" lIns="0" spcFirstLastPara="1" rIns="0" wrap="square" tIns="135250">
            <a:spAutoFit/>
          </a:bodyPr>
          <a:lstStyle/>
          <a:p>
            <a:pPr indent="-160655" lvl="0" marL="172720" marR="0" rtl="0" algn="l">
              <a:lnSpc>
                <a:spcPct val="100000"/>
              </a:lnSpc>
              <a:spcBef>
                <a:spcPts val="0"/>
              </a:spcBef>
              <a:spcAft>
                <a:spcPts val="0"/>
              </a:spcAft>
              <a:buClr>
                <a:srgbClr val="D92727"/>
              </a:buClr>
              <a:buSzPts val="1500"/>
              <a:buFont typeface="Noto Sans Symbols"/>
              <a:buChar char="✔"/>
            </a:pPr>
            <a:r>
              <a:rPr b="1" lang="en-US" sz="1600">
                <a:solidFill>
                  <a:srgbClr val="696765"/>
                </a:solidFill>
                <a:latin typeface="Century Gothic"/>
                <a:ea typeface="Century Gothic"/>
                <a:cs typeface="Century Gothic"/>
                <a:sym typeface="Century Gothic"/>
              </a:rPr>
              <a:t>Leve :</a:t>
            </a:r>
            <a:endParaRPr sz="1600">
              <a:latin typeface="Century Gothic"/>
              <a:ea typeface="Century Gothic"/>
              <a:cs typeface="Century Gothic"/>
              <a:sym typeface="Century Gothic"/>
            </a:endParaRPr>
          </a:p>
          <a:p>
            <a:pPr indent="-189229" lvl="1" marL="658495" marR="0" rtl="0" algn="l">
              <a:lnSpc>
                <a:spcPct val="100000"/>
              </a:lnSpc>
              <a:spcBef>
                <a:spcPts val="965"/>
              </a:spcBef>
              <a:spcAft>
                <a:spcPts val="0"/>
              </a:spcAft>
              <a:buClr>
                <a:srgbClr val="D92727"/>
              </a:buClr>
              <a:buSzPts val="1400"/>
              <a:buFont typeface="Noto Sans Symbols"/>
              <a:buChar char="✔"/>
            </a:pPr>
            <a:r>
              <a:rPr b="0" i="0" lang="en-US" sz="1600" u="none" cap="none" strike="noStrike">
                <a:solidFill>
                  <a:srgbClr val="696765"/>
                </a:solidFill>
                <a:latin typeface="Century Gothic"/>
                <a:ea typeface="Century Gothic"/>
                <a:cs typeface="Century Gothic"/>
                <a:sym typeface="Century Gothic"/>
              </a:rPr>
              <a:t>Poco profunda</a:t>
            </a:r>
            <a:endParaRPr b="0" i="0" sz="1600" u="none" cap="none" strike="noStrike">
              <a:latin typeface="Century Gothic"/>
              <a:ea typeface="Century Gothic"/>
              <a:cs typeface="Century Gothic"/>
              <a:sym typeface="Century Gothic"/>
            </a:endParaRPr>
          </a:p>
          <a:p>
            <a:pPr indent="-216534" lvl="1" marL="685800" marR="0" rtl="0" algn="l">
              <a:lnSpc>
                <a:spcPct val="100000"/>
              </a:lnSpc>
              <a:spcBef>
                <a:spcPts val="965"/>
              </a:spcBef>
              <a:spcAft>
                <a:spcPts val="0"/>
              </a:spcAft>
              <a:buClr>
                <a:srgbClr val="D92727"/>
              </a:buClr>
              <a:buSzPts val="1600"/>
              <a:buFont typeface="Noto Sans Symbols"/>
              <a:buChar char="✔"/>
            </a:pPr>
            <a:r>
              <a:rPr b="0" i="0" lang="en-US" sz="1600" u="none" cap="none" strike="noStrike">
                <a:solidFill>
                  <a:srgbClr val="696765"/>
                </a:solidFill>
                <a:latin typeface="Century Gothic"/>
                <a:ea typeface="Century Gothic"/>
                <a:cs typeface="Century Gothic"/>
                <a:sym typeface="Century Gothic"/>
              </a:rPr>
              <a:t>Poca extensión</a:t>
            </a:r>
            <a:endParaRPr b="0" i="0" sz="1600" u="none" cap="none" strike="noStrike">
              <a:latin typeface="Century Gothic"/>
              <a:ea typeface="Century Gothic"/>
              <a:cs typeface="Century Gothic"/>
              <a:sym typeface="Century Gothic"/>
            </a:endParaRPr>
          </a:p>
          <a:p>
            <a:pPr indent="-216534" lvl="1" marL="685800" marR="0" rtl="0" algn="l">
              <a:lnSpc>
                <a:spcPct val="100000"/>
              </a:lnSpc>
              <a:spcBef>
                <a:spcPts val="975"/>
              </a:spcBef>
              <a:spcAft>
                <a:spcPts val="0"/>
              </a:spcAft>
              <a:buClr>
                <a:srgbClr val="D92727"/>
              </a:buClr>
              <a:buSzPts val="1600"/>
              <a:buFont typeface="Noto Sans Symbols"/>
              <a:buChar char="✔"/>
            </a:pPr>
            <a:r>
              <a:rPr b="0" i="0" lang="en-US" sz="1600" u="none" cap="none" strike="noStrike">
                <a:solidFill>
                  <a:srgbClr val="696765"/>
                </a:solidFill>
                <a:latin typeface="Century Gothic"/>
                <a:ea typeface="Century Gothic"/>
                <a:cs typeface="Century Gothic"/>
                <a:sym typeface="Century Gothic"/>
              </a:rPr>
              <a:t>Limpia</a:t>
            </a:r>
            <a:endParaRPr b="0" i="0" sz="1600" u="none" cap="none" strike="noStrike">
              <a:latin typeface="Century Gothic"/>
              <a:ea typeface="Century Gothic"/>
              <a:cs typeface="Century Gothic"/>
              <a:sym typeface="Century Gothic"/>
            </a:endParaRPr>
          </a:p>
          <a:p>
            <a:pPr indent="-160655" lvl="0" marL="172720" marR="0" rtl="0" algn="l">
              <a:lnSpc>
                <a:spcPct val="100000"/>
              </a:lnSpc>
              <a:spcBef>
                <a:spcPts val="965"/>
              </a:spcBef>
              <a:spcAft>
                <a:spcPts val="0"/>
              </a:spcAft>
              <a:buClr>
                <a:srgbClr val="D92727"/>
              </a:buClr>
              <a:buSzPts val="1500"/>
              <a:buFont typeface="Noto Sans Symbols"/>
              <a:buChar char="✔"/>
            </a:pPr>
            <a:r>
              <a:rPr b="1" lang="en-US" sz="1600">
                <a:solidFill>
                  <a:srgbClr val="696765"/>
                </a:solidFill>
                <a:latin typeface="Century Gothic"/>
                <a:ea typeface="Century Gothic"/>
                <a:cs typeface="Century Gothic"/>
                <a:sym typeface="Century Gothic"/>
              </a:rPr>
              <a:t>Grave:</a:t>
            </a:r>
            <a:endParaRPr sz="1600">
              <a:latin typeface="Century Gothic"/>
              <a:ea typeface="Century Gothic"/>
              <a:cs typeface="Century Gothic"/>
              <a:sym typeface="Century Gothic"/>
            </a:endParaRPr>
          </a:p>
          <a:p>
            <a:pPr indent="-189229" lvl="1" marL="658495" marR="0" rtl="0" algn="l">
              <a:lnSpc>
                <a:spcPct val="100000"/>
              </a:lnSpc>
              <a:spcBef>
                <a:spcPts val="965"/>
              </a:spcBef>
              <a:spcAft>
                <a:spcPts val="0"/>
              </a:spcAft>
              <a:buClr>
                <a:srgbClr val="D92727"/>
              </a:buClr>
              <a:buSzPts val="1400"/>
              <a:buFont typeface="Noto Sans Symbols"/>
              <a:buChar char="✔"/>
            </a:pPr>
            <a:r>
              <a:rPr b="0" i="0" lang="en-US" sz="1600" u="none" cap="none" strike="noStrike">
                <a:solidFill>
                  <a:srgbClr val="696765"/>
                </a:solidFill>
                <a:latin typeface="Century Gothic"/>
                <a:ea typeface="Century Gothic"/>
                <a:cs typeface="Century Gothic"/>
                <a:sym typeface="Century Gothic"/>
              </a:rPr>
              <a:t>Profunda</a:t>
            </a:r>
            <a:endParaRPr b="0" i="0" sz="1600" u="none" cap="none" strike="noStrike">
              <a:latin typeface="Century Gothic"/>
              <a:ea typeface="Century Gothic"/>
              <a:cs typeface="Century Gothic"/>
              <a:sym typeface="Century Gothic"/>
            </a:endParaRPr>
          </a:p>
          <a:p>
            <a:pPr indent="-216534" lvl="1" marL="685800" marR="0" rtl="0" algn="l">
              <a:lnSpc>
                <a:spcPct val="100000"/>
              </a:lnSpc>
              <a:spcBef>
                <a:spcPts val="965"/>
              </a:spcBef>
              <a:spcAft>
                <a:spcPts val="0"/>
              </a:spcAft>
              <a:buClr>
                <a:srgbClr val="D92727"/>
              </a:buClr>
              <a:buSzPts val="1600"/>
              <a:buFont typeface="Noto Sans Symbols"/>
              <a:buChar char="✔"/>
            </a:pPr>
            <a:r>
              <a:rPr b="0" i="0" lang="en-US" sz="1600" u="none" cap="none" strike="noStrike">
                <a:solidFill>
                  <a:srgbClr val="696765"/>
                </a:solidFill>
                <a:latin typeface="Century Gothic"/>
                <a:ea typeface="Century Gothic"/>
                <a:cs typeface="Century Gothic"/>
                <a:sym typeface="Century Gothic"/>
              </a:rPr>
              <a:t>Extensa</a:t>
            </a:r>
            <a:endParaRPr b="0" i="0" sz="1600" u="none" cap="none" strike="noStrike">
              <a:latin typeface="Century Gothic"/>
              <a:ea typeface="Century Gothic"/>
              <a:cs typeface="Century Gothic"/>
              <a:sym typeface="Century Gothic"/>
            </a:endParaRPr>
          </a:p>
          <a:p>
            <a:pPr indent="-160654" lvl="1" marL="629920" marR="0" rtl="0" algn="l">
              <a:lnSpc>
                <a:spcPct val="100000"/>
              </a:lnSpc>
              <a:spcBef>
                <a:spcPts val="975"/>
              </a:spcBef>
              <a:spcAft>
                <a:spcPts val="0"/>
              </a:spcAft>
              <a:buClr>
                <a:srgbClr val="D92727"/>
              </a:buClr>
              <a:buSzPts val="1500"/>
              <a:buFont typeface="Noto Sans Symbols"/>
              <a:buChar char="✔"/>
            </a:pPr>
            <a:r>
              <a:rPr b="0" i="0" lang="en-US" sz="1600" u="none" cap="none" strike="noStrike">
                <a:solidFill>
                  <a:srgbClr val="696765"/>
                </a:solidFill>
                <a:latin typeface="Century Gothic"/>
                <a:ea typeface="Century Gothic"/>
                <a:cs typeface="Century Gothic"/>
                <a:sym typeface="Century Gothic"/>
              </a:rPr>
              <a:t>Séptica</a:t>
            </a:r>
            <a:endParaRPr b="0" i="0" sz="1600" u="none" cap="none" strike="noStrike">
              <a:latin typeface="Century Gothic"/>
              <a:ea typeface="Century Gothic"/>
              <a:cs typeface="Century Gothic"/>
              <a:sym typeface="Century Gothic"/>
            </a:endParaRPr>
          </a:p>
          <a:p>
            <a:pPr indent="-160654" lvl="1" marL="629920" marR="0" rtl="0" algn="l">
              <a:lnSpc>
                <a:spcPct val="100000"/>
              </a:lnSpc>
              <a:spcBef>
                <a:spcPts val="965"/>
              </a:spcBef>
              <a:spcAft>
                <a:spcPts val="0"/>
              </a:spcAft>
              <a:buClr>
                <a:srgbClr val="D92727"/>
              </a:buClr>
              <a:buSzPts val="1500"/>
              <a:buFont typeface="Noto Sans Symbols"/>
              <a:buChar char="✔"/>
            </a:pPr>
            <a:r>
              <a:rPr b="0" i="0" lang="en-US" sz="1600" u="none" cap="none" strike="noStrike">
                <a:solidFill>
                  <a:srgbClr val="696765"/>
                </a:solidFill>
                <a:latin typeface="Century Gothic"/>
                <a:ea typeface="Century Gothic"/>
                <a:cs typeface="Century Gothic"/>
                <a:sym typeface="Century Gothic"/>
              </a:rPr>
              <a:t>Afectación órganos internos</a:t>
            </a:r>
            <a:endParaRPr b="0" i="0" sz="1600" u="none" cap="none" strike="noStrike">
              <a:latin typeface="Century Gothic"/>
              <a:ea typeface="Century Gothic"/>
              <a:cs typeface="Century Gothic"/>
              <a:sym typeface="Century Gothic"/>
            </a:endParaRPr>
          </a:p>
        </p:txBody>
      </p:sp>
      <p:grpSp>
        <p:nvGrpSpPr>
          <p:cNvPr id="160" name="Google Shape;160;p28"/>
          <p:cNvGrpSpPr/>
          <p:nvPr/>
        </p:nvGrpSpPr>
        <p:grpSpPr>
          <a:xfrm>
            <a:off x="1661807" y="3260598"/>
            <a:ext cx="2832100" cy="3192780"/>
            <a:chOff x="1661807" y="3260598"/>
            <a:chExt cx="2832100" cy="3192780"/>
          </a:xfrm>
        </p:grpSpPr>
        <p:sp>
          <p:nvSpPr>
            <p:cNvPr id="161" name="Google Shape;161;p28"/>
            <p:cNvSpPr/>
            <p:nvPr/>
          </p:nvSpPr>
          <p:spPr>
            <a:xfrm>
              <a:off x="1674761" y="3273552"/>
              <a:ext cx="2812923" cy="316687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2" name="Google Shape;162;p28"/>
            <p:cNvSpPr/>
            <p:nvPr/>
          </p:nvSpPr>
          <p:spPr>
            <a:xfrm>
              <a:off x="1661807" y="3260598"/>
              <a:ext cx="2832100" cy="3192780"/>
            </a:xfrm>
            <a:custGeom>
              <a:rect b="b" l="l" r="r" t="t"/>
              <a:pathLst>
                <a:path extrusionOk="0" h="3192779" w="2832100">
                  <a:moveTo>
                    <a:pt x="0" y="3192779"/>
                  </a:moveTo>
                  <a:lnTo>
                    <a:pt x="0" y="0"/>
                  </a:lnTo>
                  <a:lnTo>
                    <a:pt x="2831592" y="0"/>
                  </a:lnTo>
                  <a:lnTo>
                    <a:pt x="2831592" y="3192779"/>
                  </a:lnTo>
                  <a:lnTo>
                    <a:pt x="0" y="3192779"/>
                  </a:lnTo>
                  <a:close/>
                </a:path>
              </a:pathLst>
            </a:custGeom>
            <a:noFill/>
            <a:ln cap="flat" cmpd="sng" w="254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163" name="Google Shape;163;p28"/>
          <p:cNvSpPr txBox="1"/>
          <p:nvPr>
            <p:ph type="title"/>
          </p:nvPr>
        </p:nvSpPr>
        <p:spPr>
          <a:xfrm>
            <a:off x="1105044" y="599957"/>
            <a:ext cx="2053589" cy="330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Primeros auxilios</a:t>
            </a:r>
            <a:endParaRPr/>
          </a:p>
        </p:txBody>
      </p:sp>
      <p:sp>
        <p:nvSpPr>
          <p:cNvPr id="164" name="Google Shape;164;p28"/>
          <p:cNvSpPr/>
          <p:nvPr/>
        </p:nvSpPr>
        <p:spPr>
          <a:xfrm>
            <a:off x="8010791" y="537972"/>
            <a:ext cx="1560575" cy="45110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5" name="Google Shape;165;p28"/>
          <p:cNvSpPr txBox="1"/>
          <p:nvPr/>
        </p:nvSpPr>
        <p:spPr>
          <a:xfrm>
            <a:off x="1452505" y="6686666"/>
            <a:ext cx="2945765" cy="38608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1" lang="en-US" sz="1000">
                <a:solidFill>
                  <a:srgbClr val="DCDBDA"/>
                </a:solidFill>
                <a:latin typeface="Arial"/>
                <a:ea typeface="Arial"/>
                <a:cs typeface="Arial"/>
                <a:sym typeface="Arial"/>
              </a:rPr>
              <a:t>Hábitos de vida saludables III. Primeros Auxilios</a:t>
            </a:r>
            <a:endParaRPr sz="1000">
              <a:latin typeface="Arial"/>
              <a:ea typeface="Arial"/>
              <a:cs typeface="Arial"/>
              <a:sym typeface="Arial"/>
            </a:endParaRPr>
          </a:p>
          <a:p>
            <a:pPr indent="0" lvl="0" marL="12700" marR="0" rtl="0" algn="l">
              <a:lnSpc>
                <a:spcPct val="100000"/>
              </a:lnSpc>
              <a:spcBef>
                <a:spcPts val="275"/>
              </a:spcBef>
              <a:spcAft>
                <a:spcPts val="0"/>
              </a:spcAft>
              <a:buNone/>
            </a:pPr>
            <a:r>
              <a:rPr b="1" lang="en-US" sz="1200" u="sng">
                <a:solidFill>
                  <a:srgbClr val="DCDBDA"/>
                </a:solidFill>
                <a:latin typeface="Arial"/>
                <a:ea typeface="Arial"/>
                <a:cs typeface="Arial"/>
                <a:sym typeface="Arial"/>
                <a:hlinkClick r:id="rId5">
                  <a:extLst>
                    <a:ext uri="{A12FA001-AC4F-418D-AE19-62706E023703}">
                      <ahyp:hlinkClr val="tx"/>
                    </a:ext>
                  </a:extLst>
                </a:hlinkClick>
              </a:rPr>
              <a:t>www.umivale.es</a:t>
            </a:r>
            <a:endParaRPr sz="1200">
              <a:latin typeface="Arial"/>
              <a:ea typeface="Arial"/>
              <a:cs typeface="Arial"/>
              <a:sym typeface="Arial"/>
            </a:endParaRPr>
          </a:p>
        </p:txBody>
      </p:sp>
      <p:sp>
        <p:nvSpPr>
          <p:cNvPr id="166" name="Google Shape;166;p28"/>
          <p:cNvSpPr txBox="1"/>
          <p:nvPr>
            <p:ph idx="12" type="sldNum"/>
          </p:nvPr>
        </p:nvSpPr>
        <p:spPr>
          <a:xfrm>
            <a:off x="9145403" y="6835245"/>
            <a:ext cx="386079" cy="177165"/>
          </a:xfrm>
          <a:prstGeom prst="rect">
            <a:avLst/>
          </a:prstGeom>
          <a:noFill/>
          <a:ln>
            <a:noFill/>
          </a:ln>
        </p:spPr>
        <p:txBody>
          <a:bodyPr anchorCtr="0" anchor="t" bIns="0" lIns="0" spcFirstLastPara="1" rIns="0" wrap="square" tIns="8875">
            <a:spAutoFit/>
          </a:bodyPr>
          <a:lstStyle/>
          <a:p>
            <a:pPr indent="0" lvl="0" marL="38100" rtl="0" algn="l">
              <a:lnSpc>
                <a:spcPct val="100000"/>
              </a:lnSpc>
              <a:spcBef>
                <a:spcPts val="0"/>
              </a:spcBef>
              <a:spcAft>
                <a:spcPts val="0"/>
              </a:spcAft>
              <a:buNone/>
            </a:pPr>
            <a:fld id="{00000000-1234-1234-1234-123412341234}" type="slidenum">
              <a:rPr lang="en-US"/>
              <a:t>‹#›</a:t>
            </a:fld>
            <a:r>
              <a:rPr lang="en-US"/>
              <a:t>/37</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nvSpPr>
        <p:spPr>
          <a:xfrm>
            <a:off x="2459097" y="1268212"/>
            <a:ext cx="5217160" cy="51308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3200">
                <a:solidFill>
                  <a:srgbClr val="696765"/>
                </a:solidFill>
                <a:latin typeface="Century Gothic"/>
                <a:ea typeface="Century Gothic"/>
                <a:cs typeface="Century Gothic"/>
                <a:sym typeface="Century Gothic"/>
              </a:rPr>
              <a:t>Tratamiento de las heridas</a:t>
            </a:r>
            <a:endParaRPr sz="3200">
              <a:latin typeface="Century Gothic"/>
              <a:ea typeface="Century Gothic"/>
              <a:cs typeface="Century Gothic"/>
              <a:sym typeface="Century Gothic"/>
            </a:endParaRPr>
          </a:p>
        </p:txBody>
      </p:sp>
      <p:sp>
        <p:nvSpPr>
          <p:cNvPr id="172" name="Google Shape;172;p29"/>
          <p:cNvSpPr txBox="1"/>
          <p:nvPr/>
        </p:nvSpPr>
        <p:spPr>
          <a:xfrm>
            <a:off x="1322203" y="2109011"/>
            <a:ext cx="2585720" cy="3692525"/>
          </a:xfrm>
          <a:prstGeom prst="rect">
            <a:avLst/>
          </a:prstGeom>
          <a:noFill/>
          <a:ln>
            <a:noFill/>
          </a:ln>
        </p:spPr>
        <p:txBody>
          <a:bodyPr anchorCtr="0" anchor="t" bIns="0" lIns="0" spcFirstLastPara="1" rIns="0" wrap="square" tIns="135250">
            <a:spAutoFit/>
          </a:bodyPr>
          <a:lstStyle/>
          <a:p>
            <a:pPr indent="-388620" lvl="0" marL="401320" marR="0" rtl="0" algn="l">
              <a:lnSpc>
                <a:spcPct val="100000"/>
              </a:lnSpc>
              <a:spcBef>
                <a:spcPts val="0"/>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Leves</a:t>
            </a:r>
            <a:endParaRPr sz="1600">
              <a:latin typeface="Century Gothic"/>
              <a:ea typeface="Century Gothic"/>
              <a:cs typeface="Century Gothic"/>
              <a:sym typeface="Century Gothic"/>
            </a:endParaRPr>
          </a:p>
          <a:p>
            <a:pPr indent="-160654" lvl="1" marL="629920" marR="0" rtl="0" algn="l">
              <a:lnSpc>
                <a:spcPct val="100000"/>
              </a:lnSpc>
              <a:spcBef>
                <a:spcPts val="965"/>
              </a:spcBef>
              <a:spcAft>
                <a:spcPts val="0"/>
              </a:spcAft>
              <a:buClr>
                <a:srgbClr val="D92727"/>
              </a:buClr>
              <a:buSzPts val="1500"/>
              <a:buFont typeface="Noto Sans Symbols"/>
              <a:buChar char="✔"/>
            </a:pPr>
            <a:r>
              <a:rPr b="0" i="0" lang="en-US" sz="1600" u="none" cap="none" strike="noStrike">
                <a:solidFill>
                  <a:srgbClr val="696765"/>
                </a:solidFill>
                <a:latin typeface="Century Gothic"/>
                <a:ea typeface="Century Gothic"/>
                <a:cs typeface="Century Gothic"/>
                <a:sym typeface="Century Gothic"/>
              </a:rPr>
              <a:t>Lavado por arrastre</a:t>
            </a:r>
            <a:endParaRPr b="0" i="0" sz="1600" u="none" cap="none" strike="noStrike">
              <a:latin typeface="Century Gothic"/>
              <a:ea typeface="Century Gothic"/>
              <a:cs typeface="Century Gothic"/>
              <a:sym typeface="Century Gothic"/>
            </a:endParaRPr>
          </a:p>
          <a:p>
            <a:pPr indent="-160654" lvl="1" marL="629920" marR="0" rtl="0" algn="l">
              <a:lnSpc>
                <a:spcPct val="100000"/>
              </a:lnSpc>
              <a:spcBef>
                <a:spcPts val="965"/>
              </a:spcBef>
              <a:spcAft>
                <a:spcPts val="0"/>
              </a:spcAft>
              <a:buClr>
                <a:srgbClr val="D92727"/>
              </a:buClr>
              <a:buSzPts val="1500"/>
              <a:buFont typeface="Noto Sans Symbols"/>
              <a:buChar char="✔"/>
            </a:pPr>
            <a:r>
              <a:rPr b="0" i="0" lang="en-US" sz="1600" u="none" cap="none" strike="noStrike">
                <a:solidFill>
                  <a:srgbClr val="696765"/>
                </a:solidFill>
                <a:latin typeface="Century Gothic"/>
                <a:ea typeface="Century Gothic"/>
                <a:cs typeface="Century Gothic"/>
                <a:sym typeface="Century Gothic"/>
              </a:rPr>
              <a:t>Desinfección</a:t>
            </a:r>
            <a:endParaRPr b="0" i="0" sz="1600" u="none" cap="none" strike="noStrike">
              <a:latin typeface="Century Gothic"/>
              <a:ea typeface="Century Gothic"/>
              <a:cs typeface="Century Gothic"/>
              <a:sym typeface="Century Gothic"/>
            </a:endParaRPr>
          </a:p>
          <a:p>
            <a:pPr indent="-160654" lvl="1" marL="629920" marR="0" rtl="0" algn="l">
              <a:lnSpc>
                <a:spcPct val="100000"/>
              </a:lnSpc>
              <a:spcBef>
                <a:spcPts val="965"/>
              </a:spcBef>
              <a:spcAft>
                <a:spcPts val="0"/>
              </a:spcAft>
              <a:buClr>
                <a:srgbClr val="D92727"/>
              </a:buClr>
              <a:buSzPts val="1500"/>
              <a:buFont typeface="Noto Sans Symbols"/>
              <a:buChar char="✔"/>
            </a:pPr>
            <a:r>
              <a:rPr b="0" i="0" lang="en-US" sz="1600" u="none" cap="none" strike="noStrike">
                <a:solidFill>
                  <a:srgbClr val="696765"/>
                </a:solidFill>
                <a:latin typeface="Century Gothic"/>
                <a:ea typeface="Century Gothic"/>
                <a:cs typeface="Century Gothic"/>
                <a:sym typeface="Century Gothic"/>
              </a:rPr>
              <a:t>Apósito estéril</a:t>
            </a:r>
            <a:endParaRPr b="0" i="0" sz="1600" u="none" cap="none" strike="noStrike">
              <a:latin typeface="Century Gothic"/>
              <a:ea typeface="Century Gothic"/>
              <a:cs typeface="Century Gothic"/>
              <a:sym typeface="Century Gothic"/>
            </a:endParaRPr>
          </a:p>
          <a:p>
            <a:pPr indent="0" lvl="1" marL="0" marR="0" rtl="0" algn="l">
              <a:lnSpc>
                <a:spcPct val="100000"/>
              </a:lnSpc>
              <a:spcBef>
                <a:spcPts val="0"/>
              </a:spcBef>
              <a:spcAft>
                <a:spcPts val="0"/>
              </a:spcAft>
              <a:buClr>
                <a:srgbClr val="D92727"/>
              </a:buClr>
              <a:buSzPts val="1900"/>
              <a:buFont typeface="Noto Sans Symbols"/>
              <a:buNone/>
            </a:pPr>
            <a:r>
              <a:t/>
            </a:r>
            <a:endParaRPr b="0" i="0" sz="1900" u="none" cap="none" strike="noStrike">
              <a:latin typeface="Century Gothic"/>
              <a:ea typeface="Century Gothic"/>
              <a:cs typeface="Century Gothic"/>
              <a:sym typeface="Century Gothic"/>
            </a:endParaRPr>
          </a:p>
          <a:p>
            <a:pPr indent="-388620" lvl="0" marL="401320" marR="0" rtl="0" algn="l">
              <a:lnSpc>
                <a:spcPct val="100000"/>
              </a:lnSpc>
              <a:spcBef>
                <a:spcPts val="1530"/>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Graves</a:t>
            </a:r>
            <a:endParaRPr sz="1600">
              <a:latin typeface="Century Gothic"/>
              <a:ea typeface="Century Gothic"/>
              <a:cs typeface="Century Gothic"/>
              <a:sym typeface="Century Gothic"/>
            </a:endParaRPr>
          </a:p>
          <a:p>
            <a:pPr indent="-160654" lvl="1" marL="629920" marR="0" rtl="0" algn="l">
              <a:lnSpc>
                <a:spcPct val="100000"/>
              </a:lnSpc>
              <a:spcBef>
                <a:spcPts val="965"/>
              </a:spcBef>
              <a:spcAft>
                <a:spcPts val="0"/>
              </a:spcAft>
              <a:buClr>
                <a:srgbClr val="D92727"/>
              </a:buClr>
              <a:buSzPts val="1500"/>
              <a:buFont typeface="Noto Sans Symbols"/>
              <a:buChar char="✔"/>
            </a:pPr>
            <a:r>
              <a:rPr b="0" i="0" lang="en-US" sz="1600" u="none" cap="none" strike="noStrike">
                <a:solidFill>
                  <a:srgbClr val="696765"/>
                </a:solidFill>
                <a:latin typeface="Century Gothic"/>
                <a:ea typeface="Century Gothic"/>
                <a:cs typeface="Century Gothic"/>
                <a:sym typeface="Century Gothic"/>
              </a:rPr>
              <a:t>Posición adecuada</a:t>
            </a:r>
            <a:endParaRPr b="0" i="0" sz="1600" u="none" cap="none" strike="noStrike">
              <a:latin typeface="Century Gothic"/>
              <a:ea typeface="Century Gothic"/>
              <a:cs typeface="Century Gothic"/>
              <a:sym typeface="Century Gothic"/>
            </a:endParaRPr>
          </a:p>
          <a:p>
            <a:pPr indent="-160654" lvl="1" marL="629920" marR="0" rtl="0" algn="l">
              <a:lnSpc>
                <a:spcPct val="100000"/>
              </a:lnSpc>
              <a:spcBef>
                <a:spcPts val="970"/>
              </a:spcBef>
              <a:spcAft>
                <a:spcPts val="0"/>
              </a:spcAft>
              <a:buClr>
                <a:srgbClr val="D92727"/>
              </a:buClr>
              <a:buSzPts val="1500"/>
              <a:buFont typeface="Noto Sans Symbols"/>
              <a:buChar char="✔"/>
            </a:pPr>
            <a:r>
              <a:rPr b="0" i="0" lang="en-US" sz="1600" u="none" cap="none" strike="noStrike">
                <a:solidFill>
                  <a:srgbClr val="696765"/>
                </a:solidFill>
                <a:latin typeface="Century Gothic"/>
                <a:ea typeface="Century Gothic"/>
                <a:cs typeface="Century Gothic"/>
                <a:sym typeface="Century Gothic"/>
              </a:rPr>
              <a:t>Cubrir la herida</a:t>
            </a:r>
            <a:endParaRPr b="0" i="0" sz="1600" u="none" cap="none" strike="noStrike">
              <a:latin typeface="Century Gothic"/>
              <a:ea typeface="Century Gothic"/>
              <a:cs typeface="Century Gothic"/>
              <a:sym typeface="Century Gothic"/>
            </a:endParaRPr>
          </a:p>
          <a:p>
            <a:pPr indent="-160654" lvl="1" marL="629920" marR="0" rtl="0" algn="l">
              <a:lnSpc>
                <a:spcPct val="100000"/>
              </a:lnSpc>
              <a:spcBef>
                <a:spcPts val="969"/>
              </a:spcBef>
              <a:spcAft>
                <a:spcPts val="0"/>
              </a:spcAft>
              <a:buClr>
                <a:srgbClr val="D92727"/>
              </a:buClr>
              <a:buSzPts val="1500"/>
              <a:buFont typeface="Noto Sans Symbols"/>
              <a:buChar char="✔"/>
            </a:pPr>
            <a:r>
              <a:rPr b="0" i="0" lang="en-US" sz="1600" u="none" cap="none" strike="noStrike">
                <a:solidFill>
                  <a:srgbClr val="696765"/>
                </a:solidFill>
                <a:latin typeface="Century Gothic"/>
                <a:ea typeface="Century Gothic"/>
                <a:cs typeface="Century Gothic"/>
                <a:sym typeface="Century Gothic"/>
              </a:rPr>
              <a:t>No manipular</a:t>
            </a:r>
            <a:endParaRPr b="0" i="0" sz="1600" u="none" cap="none" strike="noStrike">
              <a:latin typeface="Century Gothic"/>
              <a:ea typeface="Century Gothic"/>
              <a:cs typeface="Century Gothic"/>
              <a:sym typeface="Century Gothic"/>
            </a:endParaRPr>
          </a:p>
          <a:p>
            <a:pPr indent="-160654" lvl="1" marL="629920" marR="0" rtl="0" algn="l">
              <a:lnSpc>
                <a:spcPct val="100000"/>
              </a:lnSpc>
              <a:spcBef>
                <a:spcPts val="965"/>
              </a:spcBef>
              <a:spcAft>
                <a:spcPts val="0"/>
              </a:spcAft>
              <a:buClr>
                <a:srgbClr val="D92727"/>
              </a:buClr>
              <a:buSzPts val="1500"/>
              <a:buFont typeface="Noto Sans Symbols"/>
              <a:buChar char="✔"/>
            </a:pPr>
            <a:r>
              <a:rPr b="0" i="0" lang="en-US" sz="1600" u="none" cap="none" strike="noStrike">
                <a:solidFill>
                  <a:srgbClr val="696765"/>
                </a:solidFill>
                <a:latin typeface="Century Gothic"/>
                <a:ea typeface="Century Gothic"/>
                <a:cs typeface="Century Gothic"/>
                <a:sym typeface="Century Gothic"/>
              </a:rPr>
              <a:t>Traslado urgente</a:t>
            </a:r>
            <a:endParaRPr b="0" i="0" sz="1600" u="none" cap="none" strike="noStrike">
              <a:latin typeface="Century Gothic"/>
              <a:ea typeface="Century Gothic"/>
              <a:cs typeface="Century Gothic"/>
              <a:sym typeface="Century Gothic"/>
            </a:endParaRPr>
          </a:p>
        </p:txBody>
      </p:sp>
      <p:grpSp>
        <p:nvGrpSpPr>
          <p:cNvPr id="173" name="Google Shape;173;p29"/>
          <p:cNvGrpSpPr/>
          <p:nvPr/>
        </p:nvGrpSpPr>
        <p:grpSpPr>
          <a:xfrm>
            <a:off x="5621159" y="2396489"/>
            <a:ext cx="3482340" cy="3482340"/>
            <a:chOff x="5621159" y="2396489"/>
            <a:chExt cx="3482340" cy="3482340"/>
          </a:xfrm>
        </p:grpSpPr>
        <p:sp>
          <p:nvSpPr>
            <p:cNvPr id="174" name="Google Shape;174;p29"/>
            <p:cNvSpPr/>
            <p:nvPr/>
          </p:nvSpPr>
          <p:spPr>
            <a:xfrm>
              <a:off x="5634113" y="2409443"/>
              <a:ext cx="3457714" cy="345643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5" name="Google Shape;175;p29"/>
            <p:cNvSpPr/>
            <p:nvPr/>
          </p:nvSpPr>
          <p:spPr>
            <a:xfrm>
              <a:off x="5621159" y="2396489"/>
              <a:ext cx="3482340" cy="3482340"/>
            </a:xfrm>
            <a:custGeom>
              <a:rect b="b" l="l" r="r" t="t"/>
              <a:pathLst>
                <a:path extrusionOk="0" h="3482340" w="3482340">
                  <a:moveTo>
                    <a:pt x="0" y="3482340"/>
                  </a:moveTo>
                  <a:lnTo>
                    <a:pt x="0" y="0"/>
                  </a:lnTo>
                  <a:lnTo>
                    <a:pt x="3482339" y="0"/>
                  </a:lnTo>
                  <a:lnTo>
                    <a:pt x="3482339" y="3482340"/>
                  </a:lnTo>
                  <a:lnTo>
                    <a:pt x="0" y="3482340"/>
                  </a:lnTo>
                  <a:close/>
                </a:path>
              </a:pathLst>
            </a:custGeom>
            <a:noFill/>
            <a:ln cap="flat" cmpd="sng" w="254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176" name="Google Shape;176;p29"/>
          <p:cNvSpPr txBox="1"/>
          <p:nvPr>
            <p:ph type="title"/>
          </p:nvPr>
        </p:nvSpPr>
        <p:spPr>
          <a:xfrm>
            <a:off x="1105044" y="599957"/>
            <a:ext cx="2053589" cy="330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Primeros auxilios</a:t>
            </a:r>
            <a:endParaRPr/>
          </a:p>
        </p:txBody>
      </p:sp>
      <p:sp>
        <p:nvSpPr>
          <p:cNvPr id="177" name="Google Shape;177;p29"/>
          <p:cNvSpPr/>
          <p:nvPr/>
        </p:nvSpPr>
        <p:spPr>
          <a:xfrm>
            <a:off x="8010791" y="537972"/>
            <a:ext cx="1560575" cy="45110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8" name="Google Shape;178;p29"/>
          <p:cNvSpPr txBox="1"/>
          <p:nvPr/>
        </p:nvSpPr>
        <p:spPr>
          <a:xfrm>
            <a:off x="1452505" y="6686666"/>
            <a:ext cx="2945765" cy="38608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1" lang="en-US" sz="1000">
                <a:solidFill>
                  <a:srgbClr val="DCDBDA"/>
                </a:solidFill>
                <a:latin typeface="Arial"/>
                <a:ea typeface="Arial"/>
                <a:cs typeface="Arial"/>
                <a:sym typeface="Arial"/>
              </a:rPr>
              <a:t>Hábitos de vida saludables III. Primeros Auxilios</a:t>
            </a:r>
            <a:endParaRPr sz="1000">
              <a:latin typeface="Arial"/>
              <a:ea typeface="Arial"/>
              <a:cs typeface="Arial"/>
              <a:sym typeface="Arial"/>
            </a:endParaRPr>
          </a:p>
          <a:p>
            <a:pPr indent="0" lvl="0" marL="12700" marR="0" rtl="0" algn="l">
              <a:lnSpc>
                <a:spcPct val="100000"/>
              </a:lnSpc>
              <a:spcBef>
                <a:spcPts val="275"/>
              </a:spcBef>
              <a:spcAft>
                <a:spcPts val="0"/>
              </a:spcAft>
              <a:buNone/>
            </a:pPr>
            <a:r>
              <a:rPr b="1" lang="en-US" sz="1200" u="sng">
                <a:solidFill>
                  <a:srgbClr val="DCDBDA"/>
                </a:solidFill>
                <a:latin typeface="Arial"/>
                <a:ea typeface="Arial"/>
                <a:cs typeface="Arial"/>
                <a:sym typeface="Arial"/>
                <a:hlinkClick r:id="rId5">
                  <a:extLst>
                    <a:ext uri="{A12FA001-AC4F-418D-AE19-62706E023703}">
                      <ahyp:hlinkClr val="tx"/>
                    </a:ext>
                  </a:extLst>
                </a:hlinkClick>
              </a:rPr>
              <a:t>www.umivale.es</a:t>
            </a:r>
            <a:endParaRPr sz="1200">
              <a:latin typeface="Arial"/>
              <a:ea typeface="Arial"/>
              <a:cs typeface="Arial"/>
              <a:sym typeface="Arial"/>
            </a:endParaRPr>
          </a:p>
        </p:txBody>
      </p:sp>
      <p:sp>
        <p:nvSpPr>
          <p:cNvPr id="179" name="Google Shape;179;p29"/>
          <p:cNvSpPr txBox="1"/>
          <p:nvPr>
            <p:ph idx="12" type="sldNum"/>
          </p:nvPr>
        </p:nvSpPr>
        <p:spPr>
          <a:xfrm>
            <a:off x="9145403" y="6835245"/>
            <a:ext cx="386079" cy="177165"/>
          </a:xfrm>
          <a:prstGeom prst="rect">
            <a:avLst/>
          </a:prstGeom>
          <a:noFill/>
          <a:ln>
            <a:noFill/>
          </a:ln>
        </p:spPr>
        <p:txBody>
          <a:bodyPr anchorCtr="0" anchor="t" bIns="0" lIns="0" spcFirstLastPara="1" rIns="0" wrap="square" tIns="8875">
            <a:spAutoFit/>
          </a:bodyPr>
          <a:lstStyle/>
          <a:p>
            <a:pPr indent="0" lvl="0" marL="38100" rtl="0" algn="l">
              <a:lnSpc>
                <a:spcPct val="100000"/>
              </a:lnSpc>
              <a:spcBef>
                <a:spcPts val="0"/>
              </a:spcBef>
              <a:spcAft>
                <a:spcPts val="0"/>
              </a:spcAft>
              <a:buNone/>
            </a:pPr>
            <a:fld id="{00000000-1234-1234-1234-123412341234}" type="slidenum">
              <a:rPr lang="en-US"/>
              <a:t>‹#›</a:t>
            </a:fld>
            <a:r>
              <a:rPr lang="en-US"/>
              <a:t>/37</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nvSpPr>
        <p:spPr>
          <a:xfrm>
            <a:off x="3850509" y="1341364"/>
            <a:ext cx="2435860" cy="51308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3200">
                <a:solidFill>
                  <a:srgbClr val="696765"/>
                </a:solidFill>
                <a:latin typeface="Century Gothic"/>
                <a:ea typeface="Century Gothic"/>
                <a:cs typeface="Century Gothic"/>
                <a:sym typeface="Century Gothic"/>
              </a:rPr>
              <a:t>Contusiones</a:t>
            </a:r>
            <a:endParaRPr sz="3200">
              <a:latin typeface="Century Gothic"/>
              <a:ea typeface="Century Gothic"/>
              <a:cs typeface="Century Gothic"/>
              <a:sym typeface="Century Gothic"/>
            </a:endParaRPr>
          </a:p>
        </p:txBody>
      </p:sp>
      <p:grpSp>
        <p:nvGrpSpPr>
          <p:cNvPr id="185" name="Google Shape;185;p30"/>
          <p:cNvGrpSpPr/>
          <p:nvPr/>
        </p:nvGrpSpPr>
        <p:grpSpPr>
          <a:xfrm>
            <a:off x="1066685" y="2469642"/>
            <a:ext cx="3518535" cy="2401570"/>
            <a:chOff x="1066685" y="2469642"/>
            <a:chExt cx="3518535" cy="2401570"/>
          </a:xfrm>
        </p:grpSpPr>
        <p:sp>
          <p:nvSpPr>
            <p:cNvPr id="186" name="Google Shape;186;p30"/>
            <p:cNvSpPr/>
            <p:nvPr/>
          </p:nvSpPr>
          <p:spPr>
            <a:xfrm>
              <a:off x="1079639" y="2482596"/>
              <a:ext cx="3491484" cy="237515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7" name="Google Shape;187;p30"/>
            <p:cNvSpPr/>
            <p:nvPr/>
          </p:nvSpPr>
          <p:spPr>
            <a:xfrm>
              <a:off x="1066685" y="2469642"/>
              <a:ext cx="3518535" cy="2401570"/>
            </a:xfrm>
            <a:custGeom>
              <a:rect b="b" l="l" r="r" t="t"/>
              <a:pathLst>
                <a:path extrusionOk="0" h="2401570" w="3518535">
                  <a:moveTo>
                    <a:pt x="0" y="2401062"/>
                  </a:moveTo>
                  <a:lnTo>
                    <a:pt x="0" y="0"/>
                  </a:lnTo>
                  <a:lnTo>
                    <a:pt x="3518154" y="0"/>
                  </a:lnTo>
                  <a:lnTo>
                    <a:pt x="3518154" y="2401062"/>
                  </a:lnTo>
                  <a:lnTo>
                    <a:pt x="0" y="2401062"/>
                  </a:lnTo>
                  <a:close/>
                </a:path>
              </a:pathLst>
            </a:custGeom>
            <a:noFill/>
            <a:ln cap="flat" cmpd="sng" w="254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grpSp>
        <p:nvGrpSpPr>
          <p:cNvPr id="188" name="Google Shape;188;p30"/>
          <p:cNvGrpSpPr/>
          <p:nvPr/>
        </p:nvGrpSpPr>
        <p:grpSpPr>
          <a:xfrm>
            <a:off x="5839091" y="4412741"/>
            <a:ext cx="3191510" cy="2075814"/>
            <a:chOff x="5839091" y="4412741"/>
            <a:chExt cx="3191510" cy="2075814"/>
          </a:xfrm>
        </p:grpSpPr>
        <p:sp>
          <p:nvSpPr>
            <p:cNvPr id="189" name="Google Shape;189;p30"/>
            <p:cNvSpPr/>
            <p:nvPr/>
          </p:nvSpPr>
          <p:spPr>
            <a:xfrm>
              <a:off x="5852045" y="4425695"/>
              <a:ext cx="3165348" cy="204977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0" name="Google Shape;190;p30"/>
            <p:cNvSpPr/>
            <p:nvPr/>
          </p:nvSpPr>
          <p:spPr>
            <a:xfrm>
              <a:off x="5839091" y="4412741"/>
              <a:ext cx="3191510" cy="2075814"/>
            </a:xfrm>
            <a:custGeom>
              <a:rect b="b" l="l" r="r" t="t"/>
              <a:pathLst>
                <a:path extrusionOk="0" h="2075814" w="3191509">
                  <a:moveTo>
                    <a:pt x="0" y="2075688"/>
                  </a:moveTo>
                  <a:lnTo>
                    <a:pt x="0" y="0"/>
                  </a:lnTo>
                  <a:lnTo>
                    <a:pt x="3191256" y="0"/>
                  </a:lnTo>
                  <a:lnTo>
                    <a:pt x="3191256" y="2075688"/>
                  </a:lnTo>
                  <a:lnTo>
                    <a:pt x="0" y="2075688"/>
                  </a:lnTo>
                  <a:close/>
                </a:path>
              </a:pathLst>
            </a:custGeom>
            <a:noFill/>
            <a:ln cap="flat" cmpd="sng" w="254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191" name="Google Shape;191;p30"/>
          <p:cNvSpPr txBox="1"/>
          <p:nvPr/>
        </p:nvSpPr>
        <p:spPr>
          <a:xfrm>
            <a:off x="5553588" y="2512567"/>
            <a:ext cx="3691890" cy="124841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600">
                <a:solidFill>
                  <a:srgbClr val="696765"/>
                </a:solidFill>
                <a:latin typeface="Century Gothic"/>
                <a:ea typeface="Century Gothic"/>
                <a:cs typeface="Century Gothic"/>
                <a:sym typeface="Century Gothic"/>
              </a:rPr>
              <a:t>Lesión por impacto </a:t>
            </a:r>
            <a:r>
              <a:rPr lang="en-US" sz="1600">
                <a:solidFill>
                  <a:srgbClr val="696765"/>
                </a:solidFill>
                <a:latin typeface="Century Gothic"/>
                <a:ea typeface="Century Gothic"/>
                <a:cs typeface="Century Gothic"/>
                <a:sym typeface="Century Gothic"/>
              </a:rPr>
              <a:t>de un objeto que  no provoca herida </a:t>
            </a:r>
            <a:r>
              <a:rPr b="1" lang="en-US" sz="1600">
                <a:solidFill>
                  <a:srgbClr val="696765"/>
                </a:solidFill>
                <a:latin typeface="Century Gothic"/>
                <a:ea typeface="Century Gothic"/>
                <a:cs typeface="Century Gothic"/>
                <a:sym typeface="Century Gothic"/>
              </a:rPr>
              <a:t>pero pueden  existir lesiones por debajo </a:t>
            </a:r>
            <a:r>
              <a:rPr lang="en-US" sz="1600">
                <a:solidFill>
                  <a:srgbClr val="696765"/>
                </a:solidFill>
                <a:latin typeface="Century Gothic"/>
                <a:ea typeface="Century Gothic"/>
                <a:cs typeface="Century Gothic"/>
                <a:sym typeface="Century Gothic"/>
              </a:rPr>
              <a:t>de la piel,  Ejemplo: “ojo morado”, contusión  muscular, etc.</a:t>
            </a:r>
            <a:endParaRPr sz="1600">
              <a:latin typeface="Century Gothic"/>
              <a:ea typeface="Century Gothic"/>
              <a:cs typeface="Century Gothic"/>
              <a:sym typeface="Century Gothic"/>
            </a:endParaRPr>
          </a:p>
        </p:txBody>
      </p:sp>
      <p:sp>
        <p:nvSpPr>
          <p:cNvPr id="192" name="Google Shape;192;p30"/>
          <p:cNvSpPr txBox="1"/>
          <p:nvPr>
            <p:ph type="title"/>
          </p:nvPr>
        </p:nvSpPr>
        <p:spPr>
          <a:xfrm>
            <a:off x="1105044" y="599957"/>
            <a:ext cx="2053589" cy="330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Primeros auxilios</a:t>
            </a:r>
            <a:endParaRPr/>
          </a:p>
        </p:txBody>
      </p:sp>
      <p:sp>
        <p:nvSpPr>
          <p:cNvPr id="193" name="Google Shape;193;p30"/>
          <p:cNvSpPr/>
          <p:nvPr/>
        </p:nvSpPr>
        <p:spPr>
          <a:xfrm>
            <a:off x="8010791" y="537972"/>
            <a:ext cx="1560575" cy="45110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4" name="Google Shape;194;p30"/>
          <p:cNvSpPr txBox="1"/>
          <p:nvPr/>
        </p:nvSpPr>
        <p:spPr>
          <a:xfrm>
            <a:off x="1452505" y="6686666"/>
            <a:ext cx="2945765" cy="38608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1" lang="en-US" sz="1000">
                <a:solidFill>
                  <a:srgbClr val="DCDBDA"/>
                </a:solidFill>
                <a:latin typeface="Arial"/>
                <a:ea typeface="Arial"/>
                <a:cs typeface="Arial"/>
                <a:sym typeface="Arial"/>
              </a:rPr>
              <a:t>Hábitos de vida saludables III. Primeros Auxilios</a:t>
            </a:r>
            <a:endParaRPr sz="1000">
              <a:latin typeface="Arial"/>
              <a:ea typeface="Arial"/>
              <a:cs typeface="Arial"/>
              <a:sym typeface="Arial"/>
            </a:endParaRPr>
          </a:p>
          <a:p>
            <a:pPr indent="0" lvl="0" marL="12700" marR="0" rtl="0" algn="l">
              <a:lnSpc>
                <a:spcPct val="100000"/>
              </a:lnSpc>
              <a:spcBef>
                <a:spcPts val="275"/>
              </a:spcBef>
              <a:spcAft>
                <a:spcPts val="0"/>
              </a:spcAft>
              <a:buNone/>
            </a:pPr>
            <a:r>
              <a:rPr b="1" lang="en-US" sz="1200" u="sng">
                <a:solidFill>
                  <a:srgbClr val="DCDBDA"/>
                </a:solidFill>
                <a:latin typeface="Arial"/>
                <a:ea typeface="Arial"/>
                <a:cs typeface="Arial"/>
                <a:sym typeface="Arial"/>
                <a:hlinkClick r:id="rId6">
                  <a:extLst>
                    <a:ext uri="{A12FA001-AC4F-418D-AE19-62706E023703}">
                      <ahyp:hlinkClr val="tx"/>
                    </a:ext>
                  </a:extLst>
                </a:hlinkClick>
              </a:rPr>
              <a:t>www.umivale.es</a:t>
            </a:r>
            <a:endParaRPr sz="1200">
              <a:latin typeface="Arial"/>
              <a:ea typeface="Arial"/>
              <a:cs typeface="Arial"/>
              <a:sym typeface="Arial"/>
            </a:endParaRPr>
          </a:p>
        </p:txBody>
      </p:sp>
      <p:sp>
        <p:nvSpPr>
          <p:cNvPr id="195" name="Google Shape;195;p30"/>
          <p:cNvSpPr txBox="1"/>
          <p:nvPr>
            <p:ph idx="12" type="sldNum"/>
          </p:nvPr>
        </p:nvSpPr>
        <p:spPr>
          <a:xfrm>
            <a:off x="9145403" y="6835245"/>
            <a:ext cx="386079" cy="177165"/>
          </a:xfrm>
          <a:prstGeom prst="rect">
            <a:avLst/>
          </a:prstGeom>
          <a:noFill/>
          <a:ln>
            <a:noFill/>
          </a:ln>
        </p:spPr>
        <p:txBody>
          <a:bodyPr anchorCtr="0" anchor="t" bIns="0" lIns="0" spcFirstLastPara="1" rIns="0" wrap="square" tIns="8875">
            <a:spAutoFit/>
          </a:bodyPr>
          <a:lstStyle/>
          <a:p>
            <a:pPr indent="0" lvl="0" marL="38100" rtl="0" algn="l">
              <a:lnSpc>
                <a:spcPct val="100000"/>
              </a:lnSpc>
              <a:spcBef>
                <a:spcPts val="0"/>
              </a:spcBef>
              <a:spcAft>
                <a:spcPts val="0"/>
              </a:spcAft>
              <a:buNone/>
            </a:pPr>
            <a:fld id="{00000000-1234-1234-1234-123412341234}" type="slidenum">
              <a:rPr lang="en-US"/>
              <a:t>‹#›</a:t>
            </a:fld>
            <a:r>
              <a:rPr lang="en-US"/>
              <a:t>/37</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txBox="1"/>
          <p:nvPr/>
        </p:nvSpPr>
        <p:spPr>
          <a:xfrm>
            <a:off x="4370955" y="1196584"/>
            <a:ext cx="1970405" cy="51308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3200">
                <a:solidFill>
                  <a:srgbClr val="696765"/>
                </a:solidFill>
                <a:latin typeface="Century Gothic"/>
                <a:ea typeface="Century Gothic"/>
                <a:cs typeface="Century Gothic"/>
                <a:sym typeface="Century Gothic"/>
              </a:rPr>
              <a:t>Esguinces</a:t>
            </a:r>
            <a:endParaRPr sz="3200">
              <a:latin typeface="Century Gothic"/>
              <a:ea typeface="Century Gothic"/>
              <a:cs typeface="Century Gothic"/>
              <a:sym typeface="Century Gothic"/>
            </a:endParaRPr>
          </a:p>
        </p:txBody>
      </p:sp>
      <p:sp>
        <p:nvSpPr>
          <p:cNvPr id="201" name="Google Shape;201;p31"/>
          <p:cNvSpPr txBox="1"/>
          <p:nvPr/>
        </p:nvSpPr>
        <p:spPr>
          <a:xfrm>
            <a:off x="1249794" y="2152142"/>
            <a:ext cx="3356610" cy="2496185"/>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600">
                <a:solidFill>
                  <a:srgbClr val="696765"/>
                </a:solidFill>
                <a:latin typeface="Century Gothic"/>
                <a:ea typeface="Century Gothic"/>
                <a:cs typeface="Century Gothic"/>
                <a:sym typeface="Century Gothic"/>
              </a:rPr>
              <a:t>Es la </a:t>
            </a:r>
            <a:r>
              <a:rPr b="1" lang="en-US" sz="1600">
                <a:solidFill>
                  <a:srgbClr val="696765"/>
                </a:solidFill>
                <a:latin typeface="Century Gothic"/>
                <a:ea typeface="Century Gothic"/>
                <a:cs typeface="Century Gothic"/>
                <a:sym typeface="Century Gothic"/>
              </a:rPr>
              <a:t>separación momentánea </a:t>
            </a:r>
            <a:r>
              <a:rPr lang="en-US" sz="1600">
                <a:solidFill>
                  <a:srgbClr val="696765"/>
                </a:solidFill>
                <a:latin typeface="Century Gothic"/>
                <a:ea typeface="Century Gothic"/>
                <a:cs typeface="Century Gothic"/>
                <a:sym typeface="Century Gothic"/>
              </a:rPr>
              <a:t>de  las </a:t>
            </a:r>
            <a:r>
              <a:rPr b="1" lang="en-US" sz="1600">
                <a:solidFill>
                  <a:srgbClr val="696765"/>
                </a:solidFill>
                <a:latin typeface="Century Gothic"/>
                <a:ea typeface="Century Gothic"/>
                <a:cs typeface="Century Gothic"/>
                <a:sym typeface="Century Gothic"/>
              </a:rPr>
              <a:t>superficies articulares </a:t>
            </a:r>
            <a:r>
              <a:rPr lang="en-US" sz="1600">
                <a:solidFill>
                  <a:srgbClr val="696765"/>
                </a:solidFill>
                <a:latin typeface="Century Gothic"/>
                <a:ea typeface="Century Gothic"/>
                <a:cs typeface="Century Gothic"/>
                <a:sym typeface="Century Gothic"/>
              </a:rPr>
              <a:t>con  </a:t>
            </a:r>
            <a:r>
              <a:rPr b="1" lang="en-US" sz="1600">
                <a:solidFill>
                  <a:srgbClr val="696765"/>
                </a:solidFill>
                <a:latin typeface="Century Gothic"/>
                <a:ea typeface="Century Gothic"/>
                <a:cs typeface="Century Gothic"/>
                <a:sym typeface="Century Gothic"/>
              </a:rPr>
              <a:t>estiramiento de los ligamentos</a:t>
            </a:r>
            <a:r>
              <a:rPr lang="en-US" sz="1600">
                <a:solidFill>
                  <a:srgbClr val="696765"/>
                </a:solidFill>
                <a:latin typeface="Century Gothic"/>
                <a:ea typeface="Century Gothic"/>
                <a:cs typeface="Century Gothic"/>
                <a:sym typeface="Century Gothic"/>
              </a:rPr>
              <a:t>.</a:t>
            </a:r>
            <a:endParaRPr sz="1600">
              <a:latin typeface="Century Gothic"/>
              <a:ea typeface="Century Gothic"/>
              <a:cs typeface="Century Gothic"/>
              <a:sym typeface="Century Gothic"/>
            </a:endParaRPr>
          </a:p>
          <a:p>
            <a:pPr indent="0" lvl="0" marL="0" marR="0" rtl="0" algn="l">
              <a:lnSpc>
                <a:spcPct val="100000"/>
              </a:lnSpc>
              <a:spcBef>
                <a:spcPts val="50"/>
              </a:spcBef>
              <a:spcAft>
                <a:spcPts val="0"/>
              </a:spcAft>
              <a:buNone/>
            </a:pPr>
            <a:r>
              <a:t/>
            </a:r>
            <a:endParaRPr sz="2500">
              <a:latin typeface="Century Gothic"/>
              <a:ea typeface="Century Gothic"/>
              <a:cs typeface="Century Gothic"/>
              <a:sym typeface="Century Gothic"/>
            </a:endParaRPr>
          </a:p>
          <a:p>
            <a:pPr indent="-220979" lvl="0" marL="755650" marR="0" rtl="0" algn="l">
              <a:lnSpc>
                <a:spcPct val="100000"/>
              </a:lnSpc>
              <a:spcBef>
                <a:spcPts val="0"/>
              </a:spcBef>
              <a:spcAft>
                <a:spcPts val="0"/>
              </a:spcAft>
              <a:buClr>
                <a:srgbClr val="D92727"/>
              </a:buClr>
              <a:buSzPts val="1600"/>
              <a:buFont typeface="Noto Sans Symbols"/>
              <a:buChar char="✔"/>
            </a:pPr>
            <a:r>
              <a:rPr lang="en-US" sz="1600">
                <a:solidFill>
                  <a:srgbClr val="696765"/>
                </a:solidFill>
                <a:latin typeface="Century Gothic"/>
                <a:ea typeface="Century Gothic"/>
                <a:cs typeface="Century Gothic"/>
                <a:sym typeface="Century Gothic"/>
              </a:rPr>
              <a:t>Aplicación de </a:t>
            </a:r>
            <a:r>
              <a:rPr b="1" lang="en-US" sz="1600">
                <a:solidFill>
                  <a:srgbClr val="696765"/>
                </a:solidFill>
                <a:latin typeface="Century Gothic"/>
                <a:ea typeface="Century Gothic"/>
                <a:cs typeface="Century Gothic"/>
                <a:sym typeface="Century Gothic"/>
              </a:rPr>
              <a:t>frío local.</a:t>
            </a:r>
            <a:endParaRPr sz="1600">
              <a:latin typeface="Century Gothic"/>
              <a:ea typeface="Century Gothic"/>
              <a:cs typeface="Century Gothic"/>
              <a:sym typeface="Century Gothic"/>
            </a:endParaRPr>
          </a:p>
          <a:p>
            <a:pPr indent="-220979" lvl="0" marL="755650" marR="0" rtl="0" algn="l">
              <a:lnSpc>
                <a:spcPct val="100000"/>
              </a:lnSpc>
              <a:spcBef>
                <a:spcPts val="965"/>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Inmovilización.</a:t>
            </a:r>
            <a:endParaRPr sz="1600">
              <a:latin typeface="Century Gothic"/>
              <a:ea typeface="Century Gothic"/>
              <a:cs typeface="Century Gothic"/>
              <a:sym typeface="Century Gothic"/>
            </a:endParaRPr>
          </a:p>
          <a:p>
            <a:pPr indent="-221615" lvl="0" marL="755015" marR="0" rtl="0" algn="l">
              <a:lnSpc>
                <a:spcPct val="100000"/>
              </a:lnSpc>
              <a:spcBef>
                <a:spcPts val="965"/>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Reposo.</a:t>
            </a:r>
            <a:endParaRPr sz="1600">
              <a:latin typeface="Century Gothic"/>
              <a:ea typeface="Century Gothic"/>
              <a:cs typeface="Century Gothic"/>
              <a:sym typeface="Century Gothic"/>
            </a:endParaRPr>
          </a:p>
          <a:p>
            <a:pPr indent="-221615" lvl="0" marL="755015" marR="0" rtl="0" algn="l">
              <a:lnSpc>
                <a:spcPct val="100000"/>
              </a:lnSpc>
              <a:spcBef>
                <a:spcPts val="965"/>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Estudio radiológico</a:t>
            </a:r>
            <a:endParaRPr sz="1600">
              <a:latin typeface="Century Gothic"/>
              <a:ea typeface="Century Gothic"/>
              <a:cs typeface="Century Gothic"/>
              <a:sym typeface="Century Gothic"/>
            </a:endParaRPr>
          </a:p>
        </p:txBody>
      </p:sp>
      <p:grpSp>
        <p:nvGrpSpPr>
          <p:cNvPr id="202" name="Google Shape;202;p31"/>
          <p:cNvGrpSpPr/>
          <p:nvPr/>
        </p:nvGrpSpPr>
        <p:grpSpPr>
          <a:xfrm>
            <a:off x="5694311" y="2252472"/>
            <a:ext cx="3497579" cy="3886200"/>
            <a:chOff x="5694311" y="2252472"/>
            <a:chExt cx="3497579" cy="3886200"/>
          </a:xfrm>
        </p:grpSpPr>
        <p:sp>
          <p:nvSpPr>
            <p:cNvPr id="203" name="Google Shape;203;p31"/>
            <p:cNvSpPr/>
            <p:nvPr/>
          </p:nvSpPr>
          <p:spPr>
            <a:xfrm>
              <a:off x="5707265" y="2265426"/>
              <a:ext cx="3471671" cy="386029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4" name="Google Shape;204;p31"/>
            <p:cNvSpPr/>
            <p:nvPr/>
          </p:nvSpPr>
          <p:spPr>
            <a:xfrm>
              <a:off x="5694311" y="2252472"/>
              <a:ext cx="3497579" cy="3886200"/>
            </a:xfrm>
            <a:custGeom>
              <a:rect b="b" l="l" r="r" t="t"/>
              <a:pathLst>
                <a:path extrusionOk="0" h="3886200" w="3497579">
                  <a:moveTo>
                    <a:pt x="0" y="3886200"/>
                  </a:moveTo>
                  <a:lnTo>
                    <a:pt x="0" y="0"/>
                  </a:lnTo>
                  <a:lnTo>
                    <a:pt x="3497579" y="0"/>
                  </a:lnTo>
                  <a:lnTo>
                    <a:pt x="3497579" y="3886200"/>
                  </a:lnTo>
                  <a:lnTo>
                    <a:pt x="0" y="3886200"/>
                  </a:lnTo>
                  <a:close/>
                </a:path>
              </a:pathLst>
            </a:custGeom>
            <a:noFill/>
            <a:ln cap="flat" cmpd="sng" w="25375">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205" name="Google Shape;205;p31"/>
          <p:cNvSpPr txBox="1"/>
          <p:nvPr>
            <p:ph type="title"/>
          </p:nvPr>
        </p:nvSpPr>
        <p:spPr>
          <a:xfrm>
            <a:off x="1105044" y="599957"/>
            <a:ext cx="2053589" cy="330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Primeros auxilios</a:t>
            </a:r>
            <a:endParaRPr/>
          </a:p>
        </p:txBody>
      </p:sp>
      <p:sp>
        <p:nvSpPr>
          <p:cNvPr id="206" name="Google Shape;206;p31"/>
          <p:cNvSpPr/>
          <p:nvPr/>
        </p:nvSpPr>
        <p:spPr>
          <a:xfrm>
            <a:off x="8010791" y="537972"/>
            <a:ext cx="1560575" cy="45110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7" name="Google Shape;207;p31"/>
          <p:cNvSpPr txBox="1"/>
          <p:nvPr/>
        </p:nvSpPr>
        <p:spPr>
          <a:xfrm>
            <a:off x="1452505" y="6686666"/>
            <a:ext cx="2945765" cy="38608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1" lang="en-US" sz="1000">
                <a:solidFill>
                  <a:srgbClr val="DCDBDA"/>
                </a:solidFill>
                <a:latin typeface="Arial"/>
                <a:ea typeface="Arial"/>
                <a:cs typeface="Arial"/>
                <a:sym typeface="Arial"/>
              </a:rPr>
              <a:t>Hábitos de vida saludables III. Primeros Auxilios</a:t>
            </a:r>
            <a:endParaRPr sz="1000">
              <a:latin typeface="Arial"/>
              <a:ea typeface="Arial"/>
              <a:cs typeface="Arial"/>
              <a:sym typeface="Arial"/>
            </a:endParaRPr>
          </a:p>
          <a:p>
            <a:pPr indent="0" lvl="0" marL="12700" marR="0" rtl="0" algn="l">
              <a:lnSpc>
                <a:spcPct val="100000"/>
              </a:lnSpc>
              <a:spcBef>
                <a:spcPts val="275"/>
              </a:spcBef>
              <a:spcAft>
                <a:spcPts val="0"/>
              </a:spcAft>
              <a:buNone/>
            </a:pPr>
            <a:r>
              <a:rPr b="1" lang="en-US" sz="1200" u="sng">
                <a:solidFill>
                  <a:srgbClr val="DCDBDA"/>
                </a:solidFill>
                <a:latin typeface="Arial"/>
                <a:ea typeface="Arial"/>
                <a:cs typeface="Arial"/>
                <a:sym typeface="Arial"/>
                <a:hlinkClick r:id="rId5">
                  <a:extLst>
                    <a:ext uri="{A12FA001-AC4F-418D-AE19-62706E023703}">
                      <ahyp:hlinkClr val="tx"/>
                    </a:ext>
                  </a:extLst>
                </a:hlinkClick>
              </a:rPr>
              <a:t>www.umivale.es</a:t>
            </a:r>
            <a:endParaRPr sz="1200">
              <a:latin typeface="Arial"/>
              <a:ea typeface="Arial"/>
              <a:cs typeface="Arial"/>
              <a:sym typeface="Arial"/>
            </a:endParaRPr>
          </a:p>
        </p:txBody>
      </p:sp>
      <p:sp>
        <p:nvSpPr>
          <p:cNvPr id="208" name="Google Shape;208;p31"/>
          <p:cNvSpPr txBox="1"/>
          <p:nvPr>
            <p:ph idx="12" type="sldNum"/>
          </p:nvPr>
        </p:nvSpPr>
        <p:spPr>
          <a:xfrm>
            <a:off x="9145403" y="6835245"/>
            <a:ext cx="386079" cy="177165"/>
          </a:xfrm>
          <a:prstGeom prst="rect">
            <a:avLst/>
          </a:prstGeom>
          <a:noFill/>
          <a:ln>
            <a:noFill/>
          </a:ln>
        </p:spPr>
        <p:txBody>
          <a:bodyPr anchorCtr="0" anchor="t" bIns="0" lIns="0" spcFirstLastPara="1" rIns="0" wrap="square" tIns="8875">
            <a:spAutoFit/>
          </a:bodyPr>
          <a:lstStyle/>
          <a:p>
            <a:pPr indent="0" lvl="0" marL="38100" rtl="0" algn="l">
              <a:lnSpc>
                <a:spcPct val="100000"/>
              </a:lnSpc>
              <a:spcBef>
                <a:spcPts val="0"/>
              </a:spcBef>
              <a:spcAft>
                <a:spcPts val="0"/>
              </a:spcAft>
              <a:buNone/>
            </a:pPr>
            <a:fld id="{00000000-1234-1234-1234-123412341234}" type="slidenum">
              <a:rPr lang="en-US"/>
              <a:t>‹#›</a:t>
            </a:fld>
            <a:r>
              <a:rPr lang="en-US"/>
              <a:t>/37</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2"/>
          <p:cNvSpPr txBox="1"/>
          <p:nvPr/>
        </p:nvSpPr>
        <p:spPr>
          <a:xfrm>
            <a:off x="4233795" y="1196584"/>
            <a:ext cx="2245995" cy="51308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3200">
                <a:solidFill>
                  <a:srgbClr val="696765"/>
                </a:solidFill>
                <a:latin typeface="Century Gothic"/>
                <a:ea typeface="Century Gothic"/>
                <a:cs typeface="Century Gothic"/>
                <a:sym typeface="Century Gothic"/>
              </a:rPr>
              <a:t>Luxaciones</a:t>
            </a:r>
            <a:endParaRPr sz="3200">
              <a:latin typeface="Century Gothic"/>
              <a:ea typeface="Century Gothic"/>
              <a:cs typeface="Century Gothic"/>
              <a:sym typeface="Century Gothic"/>
            </a:endParaRPr>
          </a:p>
        </p:txBody>
      </p:sp>
      <p:sp>
        <p:nvSpPr>
          <p:cNvPr id="214" name="Google Shape;214;p32"/>
          <p:cNvSpPr txBox="1"/>
          <p:nvPr/>
        </p:nvSpPr>
        <p:spPr>
          <a:xfrm>
            <a:off x="5641981" y="2368549"/>
            <a:ext cx="3574415" cy="2423160"/>
          </a:xfrm>
          <a:prstGeom prst="rect">
            <a:avLst/>
          </a:prstGeom>
          <a:noFill/>
          <a:ln>
            <a:noFill/>
          </a:ln>
        </p:spPr>
        <p:txBody>
          <a:bodyPr anchorCtr="0" anchor="t" bIns="0" lIns="0" spcFirstLastPara="1" rIns="0" wrap="square" tIns="12700">
            <a:spAutoFit/>
          </a:bodyPr>
          <a:lstStyle/>
          <a:p>
            <a:pPr indent="-635" lvl="0" marL="12700" marR="5080" rtl="0" algn="l">
              <a:lnSpc>
                <a:spcPct val="100000"/>
              </a:lnSpc>
              <a:spcBef>
                <a:spcPts val="0"/>
              </a:spcBef>
              <a:spcAft>
                <a:spcPts val="0"/>
              </a:spcAft>
              <a:buNone/>
            </a:pPr>
            <a:r>
              <a:rPr lang="en-US" sz="1600">
                <a:solidFill>
                  <a:srgbClr val="696765"/>
                </a:solidFill>
                <a:latin typeface="Century Gothic"/>
                <a:ea typeface="Century Gothic"/>
                <a:cs typeface="Century Gothic"/>
                <a:sym typeface="Century Gothic"/>
              </a:rPr>
              <a:t>Es la </a:t>
            </a:r>
            <a:r>
              <a:rPr b="1" lang="en-US" sz="1600">
                <a:solidFill>
                  <a:srgbClr val="696765"/>
                </a:solidFill>
                <a:latin typeface="Century Gothic"/>
                <a:ea typeface="Century Gothic"/>
                <a:cs typeface="Century Gothic"/>
                <a:sym typeface="Century Gothic"/>
              </a:rPr>
              <a:t>separación </a:t>
            </a:r>
            <a:r>
              <a:rPr lang="en-US" sz="1600">
                <a:solidFill>
                  <a:srgbClr val="696765"/>
                </a:solidFill>
                <a:latin typeface="Century Gothic"/>
                <a:ea typeface="Century Gothic"/>
                <a:cs typeface="Century Gothic"/>
                <a:sym typeface="Century Gothic"/>
              </a:rPr>
              <a:t>mantenida de las  </a:t>
            </a:r>
            <a:r>
              <a:rPr b="1" lang="en-US" sz="1600">
                <a:solidFill>
                  <a:srgbClr val="696765"/>
                </a:solidFill>
                <a:latin typeface="Century Gothic"/>
                <a:ea typeface="Century Gothic"/>
                <a:cs typeface="Century Gothic"/>
                <a:sym typeface="Century Gothic"/>
              </a:rPr>
              <a:t>superficies articulares</a:t>
            </a:r>
            <a:r>
              <a:rPr lang="en-US" sz="1600">
                <a:solidFill>
                  <a:srgbClr val="696765"/>
                </a:solidFill>
                <a:latin typeface="Century Gothic"/>
                <a:ea typeface="Century Gothic"/>
                <a:cs typeface="Century Gothic"/>
                <a:sym typeface="Century Gothic"/>
              </a:rPr>
              <a:t>, quedando la  </a:t>
            </a:r>
            <a:r>
              <a:rPr b="1" lang="en-US" sz="1600">
                <a:solidFill>
                  <a:srgbClr val="696765"/>
                </a:solidFill>
                <a:latin typeface="Century Gothic"/>
                <a:ea typeface="Century Gothic"/>
                <a:cs typeface="Century Gothic"/>
                <a:sym typeface="Century Gothic"/>
              </a:rPr>
              <a:t>articulación desmontada</a:t>
            </a:r>
            <a:r>
              <a:rPr lang="en-US" sz="1600">
                <a:solidFill>
                  <a:srgbClr val="696765"/>
                </a:solidFill>
                <a:latin typeface="Century Gothic"/>
                <a:ea typeface="Century Gothic"/>
                <a:cs typeface="Century Gothic"/>
                <a:sym typeface="Century Gothic"/>
              </a:rPr>
              <a:t>.</a:t>
            </a:r>
            <a:endParaRPr sz="16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sz="1900">
              <a:latin typeface="Century Gothic"/>
              <a:ea typeface="Century Gothic"/>
              <a:cs typeface="Century Gothic"/>
              <a:sym typeface="Century Gothic"/>
            </a:endParaRPr>
          </a:p>
          <a:p>
            <a:pPr indent="0" lvl="0" marL="0" marR="0" rtl="0" algn="l">
              <a:lnSpc>
                <a:spcPct val="100000"/>
              </a:lnSpc>
              <a:spcBef>
                <a:spcPts val="25"/>
              </a:spcBef>
              <a:spcAft>
                <a:spcPts val="0"/>
              </a:spcAft>
              <a:buNone/>
            </a:pPr>
            <a:r>
              <a:t/>
            </a:r>
            <a:endParaRPr sz="2500">
              <a:latin typeface="Century Gothic"/>
              <a:ea typeface="Century Gothic"/>
              <a:cs typeface="Century Gothic"/>
              <a:sym typeface="Century Gothic"/>
            </a:endParaRPr>
          </a:p>
          <a:p>
            <a:pPr indent="-220979" lvl="0" marL="755650" marR="0" rtl="0" algn="l">
              <a:lnSpc>
                <a:spcPct val="100000"/>
              </a:lnSpc>
              <a:spcBef>
                <a:spcPts val="0"/>
              </a:spcBef>
              <a:spcAft>
                <a:spcPts val="0"/>
              </a:spcAft>
              <a:buClr>
                <a:srgbClr val="D92727"/>
              </a:buClr>
              <a:buSzPts val="1600"/>
              <a:buFont typeface="Noto Sans Symbols"/>
              <a:buChar char="✔"/>
            </a:pPr>
            <a:r>
              <a:rPr lang="en-US" sz="1600">
                <a:solidFill>
                  <a:srgbClr val="696765"/>
                </a:solidFill>
                <a:latin typeface="Century Gothic"/>
                <a:ea typeface="Century Gothic"/>
                <a:cs typeface="Century Gothic"/>
                <a:sym typeface="Century Gothic"/>
              </a:rPr>
              <a:t>Aplicación de </a:t>
            </a:r>
            <a:r>
              <a:rPr b="1" lang="en-US" sz="1600">
                <a:solidFill>
                  <a:srgbClr val="696765"/>
                </a:solidFill>
                <a:latin typeface="Century Gothic"/>
                <a:ea typeface="Century Gothic"/>
                <a:cs typeface="Century Gothic"/>
                <a:sym typeface="Century Gothic"/>
              </a:rPr>
              <a:t>frío local.</a:t>
            </a:r>
            <a:endParaRPr sz="1600">
              <a:latin typeface="Century Gothic"/>
              <a:ea typeface="Century Gothic"/>
              <a:cs typeface="Century Gothic"/>
              <a:sym typeface="Century Gothic"/>
            </a:endParaRPr>
          </a:p>
          <a:p>
            <a:pPr indent="-220979" lvl="0" marL="755650" marR="0" rtl="0" algn="l">
              <a:lnSpc>
                <a:spcPct val="100000"/>
              </a:lnSpc>
              <a:spcBef>
                <a:spcPts val="969"/>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Inmovilización.</a:t>
            </a:r>
            <a:endParaRPr sz="1600">
              <a:latin typeface="Century Gothic"/>
              <a:ea typeface="Century Gothic"/>
              <a:cs typeface="Century Gothic"/>
              <a:sym typeface="Century Gothic"/>
            </a:endParaRPr>
          </a:p>
          <a:p>
            <a:pPr indent="-221615" lvl="0" marL="755015" marR="0" rtl="0" algn="l">
              <a:lnSpc>
                <a:spcPct val="100000"/>
              </a:lnSpc>
              <a:spcBef>
                <a:spcPts val="965"/>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Sº Urgencias</a:t>
            </a:r>
            <a:endParaRPr sz="1600">
              <a:latin typeface="Century Gothic"/>
              <a:ea typeface="Century Gothic"/>
              <a:cs typeface="Century Gothic"/>
              <a:sym typeface="Century Gothic"/>
            </a:endParaRPr>
          </a:p>
        </p:txBody>
      </p:sp>
      <p:sp>
        <p:nvSpPr>
          <p:cNvPr id="215" name="Google Shape;215;p32"/>
          <p:cNvSpPr txBox="1"/>
          <p:nvPr>
            <p:ph type="title"/>
          </p:nvPr>
        </p:nvSpPr>
        <p:spPr>
          <a:xfrm>
            <a:off x="1105044" y="599957"/>
            <a:ext cx="2053589" cy="330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Primeros auxilios</a:t>
            </a:r>
            <a:endParaRPr/>
          </a:p>
        </p:txBody>
      </p:sp>
      <p:grpSp>
        <p:nvGrpSpPr>
          <p:cNvPr id="216" name="Google Shape;216;p32"/>
          <p:cNvGrpSpPr/>
          <p:nvPr/>
        </p:nvGrpSpPr>
        <p:grpSpPr>
          <a:xfrm>
            <a:off x="1230515" y="2324861"/>
            <a:ext cx="3987165" cy="3195320"/>
            <a:chOff x="1230515" y="2324861"/>
            <a:chExt cx="3987165" cy="3195320"/>
          </a:xfrm>
        </p:grpSpPr>
        <p:sp>
          <p:nvSpPr>
            <p:cNvPr id="217" name="Google Shape;217;p32"/>
            <p:cNvSpPr/>
            <p:nvPr/>
          </p:nvSpPr>
          <p:spPr>
            <a:xfrm>
              <a:off x="1243469" y="2337816"/>
              <a:ext cx="3960876" cy="316915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8" name="Google Shape;218;p32"/>
            <p:cNvSpPr/>
            <p:nvPr/>
          </p:nvSpPr>
          <p:spPr>
            <a:xfrm>
              <a:off x="1230515" y="2324861"/>
              <a:ext cx="3987165" cy="3195320"/>
            </a:xfrm>
            <a:custGeom>
              <a:rect b="b" l="l" r="r" t="t"/>
              <a:pathLst>
                <a:path extrusionOk="0" h="3195320" w="3987165">
                  <a:moveTo>
                    <a:pt x="0" y="3195066"/>
                  </a:moveTo>
                  <a:lnTo>
                    <a:pt x="0" y="0"/>
                  </a:lnTo>
                  <a:lnTo>
                    <a:pt x="3986784" y="0"/>
                  </a:lnTo>
                  <a:lnTo>
                    <a:pt x="3986784" y="3195066"/>
                  </a:lnTo>
                  <a:lnTo>
                    <a:pt x="0" y="3195066"/>
                  </a:lnTo>
                  <a:close/>
                </a:path>
              </a:pathLst>
            </a:custGeom>
            <a:noFill/>
            <a:ln cap="flat" cmpd="sng" w="254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219" name="Google Shape;219;p32"/>
          <p:cNvSpPr/>
          <p:nvPr/>
        </p:nvSpPr>
        <p:spPr>
          <a:xfrm>
            <a:off x="8010791" y="537972"/>
            <a:ext cx="1560575" cy="45110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0" name="Google Shape;220;p32"/>
          <p:cNvSpPr txBox="1"/>
          <p:nvPr/>
        </p:nvSpPr>
        <p:spPr>
          <a:xfrm>
            <a:off x="1452505" y="6686666"/>
            <a:ext cx="2945765" cy="38608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1" lang="en-US" sz="1000">
                <a:solidFill>
                  <a:srgbClr val="DCDBDA"/>
                </a:solidFill>
                <a:latin typeface="Arial"/>
                <a:ea typeface="Arial"/>
                <a:cs typeface="Arial"/>
                <a:sym typeface="Arial"/>
              </a:rPr>
              <a:t>Hábitos de vida saludables III. Primeros Auxilios</a:t>
            </a:r>
            <a:endParaRPr sz="1000">
              <a:latin typeface="Arial"/>
              <a:ea typeface="Arial"/>
              <a:cs typeface="Arial"/>
              <a:sym typeface="Arial"/>
            </a:endParaRPr>
          </a:p>
          <a:p>
            <a:pPr indent="0" lvl="0" marL="12700" marR="0" rtl="0" algn="l">
              <a:lnSpc>
                <a:spcPct val="100000"/>
              </a:lnSpc>
              <a:spcBef>
                <a:spcPts val="275"/>
              </a:spcBef>
              <a:spcAft>
                <a:spcPts val="0"/>
              </a:spcAft>
              <a:buNone/>
            </a:pPr>
            <a:r>
              <a:rPr b="1" lang="en-US" sz="1200" u="sng">
                <a:solidFill>
                  <a:srgbClr val="DCDBDA"/>
                </a:solidFill>
                <a:latin typeface="Arial"/>
                <a:ea typeface="Arial"/>
                <a:cs typeface="Arial"/>
                <a:sym typeface="Arial"/>
                <a:hlinkClick r:id="rId5">
                  <a:extLst>
                    <a:ext uri="{A12FA001-AC4F-418D-AE19-62706E023703}">
                      <ahyp:hlinkClr val="tx"/>
                    </a:ext>
                  </a:extLst>
                </a:hlinkClick>
              </a:rPr>
              <a:t>www.umivale.es</a:t>
            </a:r>
            <a:endParaRPr sz="1200">
              <a:latin typeface="Arial"/>
              <a:ea typeface="Arial"/>
              <a:cs typeface="Arial"/>
              <a:sym typeface="Arial"/>
            </a:endParaRPr>
          </a:p>
        </p:txBody>
      </p:sp>
      <p:sp>
        <p:nvSpPr>
          <p:cNvPr id="221" name="Google Shape;221;p32"/>
          <p:cNvSpPr txBox="1"/>
          <p:nvPr>
            <p:ph idx="12" type="sldNum"/>
          </p:nvPr>
        </p:nvSpPr>
        <p:spPr>
          <a:xfrm>
            <a:off x="9145403" y="6835245"/>
            <a:ext cx="386079" cy="177165"/>
          </a:xfrm>
          <a:prstGeom prst="rect">
            <a:avLst/>
          </a:prstGeom>
          <a:noFill/>
          <a:ln>
            <a:noFill/>
          </a:ln>
        </p:spPr>
        <p:txBody>
          <a:bodyPr anchorCtr="0" anchor="t" bIns="0" lIns="0" spcFirstLastPara="1" rIns="0" wrap="square" tIns="8875">
            <a:spAutoFit/>
          </a:bodyPr>
          <a:lstStyle/>
          <a:p>
            <a:pPr indent="0" lvl="0" marL="38100" rtl="0" algn="l">
              <a:lnSpc>
                <a:spcPct val="100000"/>
              </a:lnSpc>
              <a:spcBef>
                <a:spcPts val="0"/>
              </a:spcBef>
              <a:spcAft>
                <a:spcPts val="0"/>
              </a:spcAft>
              <a:buNone/>
            </a:pPr>
            <a:fld id="{00000000-1234-1234-1234-123412341234}" type="slidenum">
              <a:rPr lang="en-US"/>
              <a:t>‹#›</a:t>
            </a:fld>
            <a:r>
              <a:rPr lang="en-US"/>
              <a:t>/37</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3"/>
          <p:cNvSpPr txBox="1"/>
          <p:nvPr/>
        </p:nvSpPr>
        <p:spPr>
          <a:xfrm>
            <a:off x="4092835" y="1054356"/>
            <a:ext cx="2430780" cy="862965"/>
          </a:xfrm>
          <a:prstGeom prst="rect">
            <a:avLst/>
          </a:prstGeom>
          <a:noFill/>
          <a:ln>
            <a:noFill/>
          </a:ln>
        </p:spPr>
        <p:txBody>
          <a:bodyPr anchorCtr="0" anchor="t" bIns="0" lIns="0" spcFirstLastPara="1" rIns="0" wrap="square" tIns="82550">
            <a:spAutoFit/>
          </a:bodyPr>
          <a:lstStyle/>
          <a:p>
            <a:pPr indent="0" lvl="0" marL="147320" marR="0" rtl="0" algn="l">
              <a:lnSpc>
                <a:spcPct val="100000"/>
              </a:lnSpc>
              <a:spcBef>
                <a:spcPts val="0"/>
              </a:spcBef>
              <a:spcAft>
                <a:spcPts val="0"/>
              </a:spcAft>
              <a:buNone/>
            </a:pPr>
            <a:r>
              <a:rPr b="1" lang="en-US" sz="3200">
                <a:solidFill>
                  <a:srgbClr val="696765"/>
                </a:solidFill>
                <a:latin typeface="Century Gothic"/>
                <a:ea typeface="Century Gothic"/>
                <a:cs typeface="Century Gothic"/>
                <a:sym typeface="Century Gothic"/>
              </a:rPr>
              <a:t>Fracturas</a:t>
            </a:r>
            <a:endParaRPr sz="3200">
              <a:latin typeface="Century Gothic"/>
              <a:ea typeface="Century Gothic"/>
              <a:cs typeface="Century Gothic"/>
              <a:sym typeface="Century Gothic"/>
            </a:endParaRPr>
          </a:p>
          <a:p>
            <a:pPr indent="0" lvl="0" marL="12700" marR="0" rtl="0" algn="l">
              <a:lnSpc>
                <a:spcPct val="100000"/>
              </a:lnSpc>
              <a:spcBef>
                <a:spcPts val="280"/>
              </a:spcBef>
              <a:spcAft>
                <a:spcPts val="0"/>
              </a:spcAft>
              <a:buNone/>
            </a:pPr>
            <a:r>
              <a:rPr b="1" lang="en-US" sz="1600">
                <a:solidFill>
                  <a:srgbClr val="696765"/>
                </a:solidFill>
                <a:latin typeface="Century Gothic"/>
                <a:ea typeface="Century Gothic"/>
                <a:cs typeface="Century Gothic"/>
                <a:sym typeface="Century Gothic"/>
              </a:rPr>
              <a:t>Es la rotura de un hueso.</a:t>
            </a:r>
            <a:endParaRPr sz="1600">
              <a:latin typeface="Century Gothic"/>
              <a:ea typeface="Century Gothic"/>
              <a:cs typeface="Century Gothic"/>
              <a:sym typeface="Century Gothic"/>
            </a:endParaRPr>
          </a:p>
        </p:txBody>
      </p:sp>
      <p:grpSp>
        <p:nvGrpSpPr>
          <p:cNvPr id="227" name="Google Shape;227;p33"/>
          <p:cNvGrpSpPr/>
          <p:nvPr/>
        </p:nvGrpSpPr>
        <p:grpSpPr>
          <a:xfrm>
            <a:off x="1243469" y="2122169"/>
            <a:ext cx="5508497" cy="4828794"/>
            <a:chOff x="1243469" y="2122169"/>
            <a:chExt cx="5508497" cy="4828794"/>
          </a:xfrm>
        </p:grpSpPr>
        <p:sp>
          <p:nvSpPr>
            <p:cNvPr id="228" name="Google Shape;228;p33"/>
            <p:cNvSpPr/>
            <p:nvPr/>
          </p:nvSpPr>
          <p:spPr>
            <a:xfrm>
              <a:off x="4453378" y="4714493"/>
              <a:ext cx="2298588" cy="223647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9" name="Google Shape;229;p33"/>
            <p:cNvSpPr/>
            <p:nvPr/>
          </p:nvSpPr>
          <p:spPr>
            <a:xfrm>
              <a:off x="1243469" y="2122169"/>
              <a:ext cx="3635502" cy="290855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230" name="Google Shape;230;p33"/>
          <p:cNvSpPr/>
          <p:nvPr/>
        </p:nvSpPr>
        <p:spPr>
          <a:xfrm>
            <a:off x="6210185" y="2337816"/>
            <a:ext cx="2952750" cy="216560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1" name="Google Shape;231;p33"/>
          <p:cNvSpPr txBox="1"/>
          <p:nvPr>
            <p:ph type="title"/>
          </p:nvPr>
        </p:nvSpPr>
        <p:spPr>
          <a:xfrm>
            <a:off x="1105044" y="599957"/>
            <a:ext cx="2053589" cy="330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Primeros auxilios</a:t>
            </a:r>
            <a:endParaRPr/>
          </a:p>
        </p:txBody>
      </p:sp>
      <p:sp>
        <p:nvSpPr>
          <p:cNvPr id="232" name="Google Shape;232;p33"/>
          <p:cNvSpPr/>
          <p:nvPr/>
        </p:nvSpPr>
        <p:spPr>
          <a:xfrm>
            <a:off x="8010791" y="537972"/>
            <a:ext cx="1560575" cy="45110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3" name="Google Shape;233;p33"/>
          <p:cNvSpPr txBox="1"/>
          <p:nvPr/>
        </p:nvSpPr>
        <p:spPr>
          <a:xfrm>
            <a:off x="1452505" y="6686666"/>
            <a:ext cx="2945765" cy="38608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1" lang="en-US" sz="1000">
                <a:solidFill>
                  <a:srgbClr val="DCDBDA"/>
                </a:solidFill>
                <a:latin typeface="Arial"/>
                <a:ea typeface="Arial"/>
                <a:cs typeface="Arial"/>
                <a:sym typeface="Arial"/>
              </a:rPr>
              <a:t>Hábitos de vida saludables III. Primeros Auxilios</a:t>
            </a:r>
            <a:endParaRPr sz="1000">
              <a:latin typeface="Arial"/>
              <a:ea typeface="Arial"/>
              <a:cs typeface="Arial"/>
              <a:sym typeface="Arial"/>
            </a:endParaRPr>
          </a:p>
          <a:p>
            <a:pPr indent="0" lvl="0" marL="12700" marR="0" rtl="0" algn="l">
              <a:lnSpc>
                <a:spcPct val="100000"/>
              </a:lnSpc>
              <a:spcBef>
                <a:spcPts val="275"/>
              </a:spcBef>
              <a:spcAft>
                <a:spcPts val="0"/>
              </a:spcAft>
              <a:buNone/>
            </a:pPr>
            <a:r>
              <a:rPr b="1" lang="en-US" sz="1200" u="sng">
                <a:solidFill>
                  <a:srgbClr val="DCDBDA"/>
                </a:solidFill>
                <a:latin typeface="Arial"/>
                <a:ea typeface="Arial"/>
                <a:cs typeface="Arial"/>
                <a:sym typeface="Arial"/>
                <a:hlinkClick r:id="rId7">
                  <a:extLst>
                    <a:ext uri="{A12FA001-AC4F-418D-AE19-62706E023703}">
                      <ahyp:hlinkClr val="tx"/>
                    </a:ext>
                  </a:extLst>
                </a:hlinkClick>
              </a:rPr>
              <a:t>www.umivale.es</a:t>
            </a:r>
            <a:endParaRPr sz="1200">
              <a:latin typeface="Arial"/>
              <a:ea typeface="Arial"/>
              <a:cs typeface="Arial"/>
              <a:sym typeface="Arial"/>
            </a:endParaRPr>
          </a:p>
        </p:txBody>
      </p:sp>
      <p:sp>
        <p:nvSpPr>
          <p:cNvPr id="234" name="Google Shape;234;p33"/>
          <p:cNvSpPr txBox="1"/>
          <p:nvPr>
            <p:ph idx="12" type="sldNum"/>
          </p:nvPr>
        </p:nvSpPr>
        <p:spPr>
          <a:xfrm>
            <a:off x="9145403" y="6835245"/>
            <a:ext cx="386079" cy="177165"/>
          </a:xfrm>
          <a:prstGeom prst="rect">
            <a:avLst/>
          </a:prstGeom>
          <a:noFill/>
          <a:ln>
            <a:noFill/>
          </a:ln>
        </p:spPr>
        <p:txBody>
          <a:bodyPr anchorCtr="0" anchor="t" bIns="0" lIns="0" spcFirstLastPara="1" rIns="0" wrap="square" tIns="8875">
            <a:spAutoFit/>
          </a:bodyPr>
          <a:lstStyle/>
          <a:p>
            <a:pPr indent="0" lvl="0" marL="38100" rtl="0" algn="l">
              <a:lnSpc>
                <a:spcPct val="100000"/>
              </a:lnSpc>
              <a:spcBef>
                <a:spcPts val="0"/>
              </a:spcBef>
              <a:spcAft>
                <a:spcPts val="0"/>
              </a:spcAft>
              <a:buNone/>
            </a:pPr>
            <a:fld id="{00000000-1234-1234-1234-123412341234}" type="slidenum">
              <a:rPr lang="en-US"/>
              <a:t>‹#›</a:t>
            </a:fld>
            <a:r>
              <a:rPr lang="en-US"/>
              <a:t>/37</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4"/>
          <p:cNvSpPr txBox="1"/>
          <p:nvPr/>
        </p:nvSpPr>
        <p:spPr>
          <a:xfrm>
            <a:off x="2754753" y="1339840"/>
            <a:ext cx="5922010" cy="51308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3200">
                <a:solidFill>
                  <a:srgbClr val="696765"/>
                </a:solidFill>
                <a:latin typeface="Century Gothic"/>
                <a:ea typeface="Century Gothic"/>
                <a:cs typeface="Century Gothic"/>
                <a:sym typeface="Century Gothic"/>
              </a:rPr>
              <a:t>Ejemplos de inmovilizaciones.</a:t>
            </a:r>
            <a:endParaRPr sz="3200">
              <a:latin typeface="Century Gothic"/>
              <a:ea typeface="Century Gothic"/>
              <a:cs typeface="Century Gothic"/>
              <a:sym typeface="Century Gothic"/>
            </a:endParaRPr>
          </a:p>
        </p:txBody>
      </p:sp>
      <p:grpSp>
        <p:nvGrpSpPr>
          <p:cNvPr id="240" name="Google Shape;240;p34"/>
          <p:cNvGrpSpPr/>
          <p:nvPr/>
        </p:nvGrpSpPr>
        <p:grpSpPr>
          <a:xfrm>
            <a:off x="1157363" y="2469642"/>
            <a:ext cx="2258060" cy="1633855"/>
            <a:chOff x="1157363" y="2469642"/>
            <a:chExt cx="2258060" cy="1633855"/>
          </a:xfrm>
        </p:grpSpPr>
        <p:sp>
          <p:nvSpPr>
            <p:cNvPr id="241" name="Google Shape;241;p34"/>
            <p:cNvSpPr/>
            <p:nvPr/>
          </p:nvSpPr>
          <p:spPr>
            <a:xfrm>
              <a:off x="1170317" y="2482596"/>
              <a:ext cx="2231898" cy="160781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2" name="Google Shape;242;p34"/>
            <p:cNvSpPr/>
            <p:nvPr/>
          </p:nvSpPr>
          <p:spPr>
            <a:xfrm>
              <a:off x="1157363" y="2469642"/>
              <a:ext cx="2258060" cy="1633855"/>
            </a:xfrm>
            <a:custGeom>
              <a:rect b="b" l="l" r="r" t="t"/>
              <a:pathLst>
                <a:path extrusionOk="0" h="1633854" w="2258060">
                  <a:moveTo>
                    <a:pt x="0" y="1633727"/>
                  </a:moveTo>
                  <a:lnTo>
                    <a:pt x="0" y="0"/>
                  </a:lnTo>
                  <a:lnTo>
                    <a:pt x="2257805" y="0"/>
                  </a:lnTo>
                  <a:lnTo>
                    <a:pt x="2257805" y="1633727"/>
                  </a:lnTo>
                  <a:lnTo>
                    <a:pt x="0" y="1633727"/>
                  </a:lnTo>
                  <a:close/>
                </a:path>
              </a:pathLst>
            </a:custGeom>
            <a:noFill/>
            <a:ln cap="flat" cmpd="sng" w="254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grpSp>
        <p:nvGrpSpPr>
          <p:cNvPr id="243" name="Google Shape;243;p34"/>
          <p:cNvGrpSpPr/>
          <p:nvPr/>
        </p:nvGrpSpPr>
        <p:grpSpPr>
          <a:xfrm>
            <a:off x="1157363" y="4485894"/>
            <a:ext cx="3626485" cy="1416685"/>
            <a:chOff x="1157363" y="4485894"/>
            <a:chExt cx="3626485" cy="1416685"/>
          </a:xfrm>
        </p:grpSpPr>
        <p:sp>
          <p:nvSpPr>
            <p:cNvPr id="244" name="Google Shape;244;p34"/>
            <p:cNvSpPr/>
            <p:nvPr/>
          </p:nvSpPr>
          <p:spPr>
            <a:xfrm>
              <a:off x="1170317" y="4498848"/>
              <a:ext cx="3600450" cy="139065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5" name="Google Shape;245;p34"/>
            <p:cNvSpPr/>
            <p:nvPr/>
          </p:nvSpPr>
          <p:spPr>
            <a:xfrm>
              <a:off x="1157363" y="4485894"/>
              <a:ext cx="3626485" cy="1416685"/>
            </a:xfrm>
            <a:custGeom>
              <a:rect b="b" l="l" r="r" t="t"/>
              <a:pathLst>
                <a:path extrusionOk="0" h="1416685" w="3626485">
                  <a:moveTo>
                    <a:pt x="0" y="1416558"/>
                  </a:moveTo>
                  <a:lnTo>
                    <a:pt x="0" y="0"/>
                  </a:lnTo>
                  <a:lnTo>
                    <a:pt x="3626358" y="0"/>
                  </a:lnTo>
                  <a:lnTo>
                    <a:pt x="3626358" y="1416558"/>
                  </a:lnTo>
                  <a:lnTo>
                    <a:pt x="0" y="1416558"/>
                  </a:lnTo>
                  <a:close/>
                </a:path>
              </a:pathLst>
            </a:custGeom>
            <a:noFill/>
            <a:ln cap="flat" cmpd="sng" w="254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grpSp>
        <p:nvGrpSpPr>
          <p:cNvPr id="246" name="Google Shape;246;p34"/>
          <p:cNvGrpSpPr/>
          <p:nvPr/>
        </p:nvGrpSpPr>
        <p:grpSpPr>
          <a:xfrm>
            <a:off x="6918070" y="4844796"/>
            <a:ext cx="1697989" cy="2202180"/>
            <a:chOff x="6918070" y="4844796"/>
            <a:chExt cx="1697989" cy="2202180"/>
          </a:xfrm>
        </p:grpSpPr>
        <p:sp>
          <p:nvSpPr>
            <p:cNvPr id="247" name="Google Shape;247;p34"/>
            <p:cNvSpPr/>
            <p:nvPr/>
          </p:nvSpPr>
          <p:spPr>
            <a:xfrm>
              <a:off x="6931024" y="4857750"/>
              <a:ext cx="1671827" cy="2176272"/>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8" name="Google Shape;248;p34"/>
            <p:cNvSpPr/>
            <p:nvPr/>
          </p:nvSpPr>
          <p:spPr>
            <a:xfrm>
              <a:off x="6918070" y="4844796"/>
              <a:ext cx="1697989" cy="2202180"/>
            </a:xfrm>
            <a:custGeom>
              <a:rect b="b" l="l" r="r" t="t"/>
              <a:pathLst>
                <a:path extrusionOk="0" h="2202179" w="1697990">
                  <a:moveTo>
                    <a:pt x="0" y="2202180"/>
                  </a:moveTo>
                  <a:lnTo>
                    <a:pt x="0" y="0"/>
                  </a:lnTo>
                  <a:lnTo>
                    <a:pt x="1697736" y="0"/>
                  </a:lnTo>
                  <a:lnTo>
                    <a:pt x="1697736" y="2202180"/>
                  </a:lnTo>
                  <a:lnTo>
                    <a:pt x="0" y="2202180"/>
                  </a:lnTo>
                  <a:close/>
                </a:path>
              </a:pathLst>
            </a:custGeom>
            <a:noFill/>
            <a:ln cap="flat" cmpd="sng" w="254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grpSp>
        <p:nvGrpSpPr>
          <p:cNvPr id="249" name="Google Shape;249;p34"/>
          <p:cNvGrpSpPr/>
          <p:nvPr/>
        </p:nvGrpSpPr>
        <p:grpSpPr>
          <a:xfrm>
            <a:off x="6126365" y="2180844"/>
            <a:ext cx="2959735" cy="2483485"/>
            <a:chOff x="6126365" y="2180844"/>
            <a:chExt cx="2959735" cy="2483485"/>
          </a:xfrm>
        </p:grpSpPr>
        <p:sp>
          <p:nvSpPr>
            <p:cNvPr id="250" name="Google Shape;250;p34"/>
            <p:cNvSpPr/>
            <p:nvPr/>
          </p:nvSpPr>
          <p:spPr>
            <a:xfrm>
              <a:off x="6139319" y="2193798"/>
              <a:ext cx="2933700" cy="245745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1" name="Google Shape;251;p34"/>
            <p:cNvSpPr/>
            <p:nvPr/>
          </p:nvSpPr>
          <p:spPr>
            <a:xfrm>
              <a:off x="6126365" y="2180844"/>
              <a:ext cx="2959735" cy="2483485"/>
            </a:xfrm>
            <a:custGeom>
              <a:rect b="b" l="l" r="r" t="t"/>
              <a:pathLst>
                <a:path extrusionOk="0" h="2483485" w="2959734">
                  <a:moveTo>
                    <a:pt x="0" y="2483358"/>
                  </a:moveTo>
                  <a:lnTo>
                    <a:pt x="0" y="0"/>
                  </a:lnTo>
                  <a:lnTo>
                    <a:pt x="2959608" y="0"/>
                  </a:lnTo>
                  <a:lnTo>
                    <a:pt x="2959608" y="2483358"/>
                  </a:lnTo>
                  <a:lnTo>
                    <a:pt x="0" y="2483358"/>
                  </a:lnTo>
                  <a:close/>
                </a:path>
              </a:pathLst>
            </a:custGeom>
            <a:noFill/>
            <a:ln cap="flat" cmpd="sng" w="254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252" name="Google Shape;252;p34"/>
          <p:cNvSpPr txBox="1"/>
          <p:nvPr>
            <p:ph type="title"/>
          </p:nvPr>
        </p:nvSpPr>
        <p:spPr>
          <a:xfrm>
            <a:off x="1105044" y="599957"/>
            <a:ext cx="2053589" cy="330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Primeros auxilios</a:t>
            </a:r>
            <a:endParaRPr/>
          </a:p>
        </p:txBody>
      </p:sp>
      <p:sp>
        <p:nvSpPr>
          <p:cNvPr id="253" name="Google Shape;253;p34"/>
          <p:cNvSpPr/>
          <p:nvPr/>
        </p:nvSpPr>
        <p:spPr>
          <a:xfrm>
            <a:off x="8010791" y="537972"/>
            <a:ext cx="1560575" cy="45110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4" name="Google Shape;254;p34"/>
          <p:cNvSpPr txBox="1"/>
          <p:nvPr/>
        </p:nvSpPr>
        <p:spPr>
          <a:xfrm>
            <a:off x="1452505" y="6686666"/>
            <a:ext cx="2945765" cy="38608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1" lang="en-US" sz="1000">
                <a:solidFill>
                  <a:srgbClr val="DCDBDA"/>
                </a:solidFill>
                <a:latin typeface="Arial"/>
                <a:ea typeface="Arial"/>
                <a:cs typeface="Arial"/>
                <a:sym typeface="Arial"/>
              </a:rPr>
              <a:t>Hábitos de vida saludables III. Primeros Auxilios</a:t>
            </a:r>
            <a:endParaRPr sz="1000">
              <a:latin typeface="Arial"/>
              <a:ea typeface="Arial"/>
              <a:cs typeface="Arial"/>
              <a:sym typeface="Arial"/>
            </a:endParaRPr>
          </a:p>
          <a:p>
            <a:pPr indent="0" lvl="0" marL="12700" marR="0" rtl="0" algn="l">
              <a:lnSpc>
                <a:spcPct val="100000"/>
              </a:lnSpc>
              <a:spcBef>
                <a:spcPts val="275"/>
              </a:spcBef>
              <a:spcAft>
                <a:spcPts val="0"/>
              </a:spcAft>
              <a:buNone/>
            </a:pPr>
            <a:r>
              <a:rPr b="1" lang="en-US" sz="1200" u="sng">
                <a:solidFill>
                  <a:srgbClr val="DCDBDA"/>
                </a:solidFill>
                <a:latin typeface="Arial"/>
                <a:ea typeface="Arial"/>
                <a:cs typeface="Arial"/>
                <a:sym typeface="Arial"/>
                <a:hlinkClick r:id="rId8">
                  <a:extLst>
                    <a:ext uri="{A12FA001-AC4F-418D-AE19-62706E023703}">
                      <ahyp:hlinkClr val="tx"/>
                    </a:ext>
                  </a:extLst>
                </a:hlinkClick>
              </a:rPr>
              <a:t>www.umivale.es</a:t>
            </a:r>
            <a:endParaRPr sz="1200">
              <a:latin typeface="Arial"/>
              <a:ea typeface="Arial"/>
              <a:cs typeface="Arial"/>
              <a:sym typeface="Arial"/>
            </a:endParaRPr>
          </a:p>
        </p:txBody>
      </p:sp>
      <p:sp>
        <p:nvSpPr>
          <p:cNvPr id="255" name="Google Shape;255;p34"/>
          <p:cNvSpPr txBox="1"/>
          <p:nvPr>
            <p:ph idx="12" type="sldNum"/>
          </p:nvPr>
        </p:nvSpPr>
        <p:spPr>
          <a:xfrm>
            <a:off x="9145403" y="6835245"/>
            <a:ext cx="386079" cy="177165"/>
          </a:xfrm>
          <a:prstGeom prst="rect">
            <a:avLst/>
          </a:prstGeom>
          <a:noFill/>
          <a:ln>
            <a:noFill/>
          </a:ln>
        </p:spPr>
        <p:txBody>
          <a:bodyPr anchorCtr="0" anchor="t" bIns="0" lIns="0" spcFirstLastPara="1" rIns="0" wrap="square" tIns="8875">
            <a:spAutoFit/>
          </a:bodyPr>
          <a:lstStyle/>
          <a:p>
            <a:pPr indent="0" lvl="0" marL="38100" rtl="0" algn="l">
              <a:lnSpc>
                <a:spcPct val="100000"/>
              </a:lnSpc>
              <a:spcBef>
                <a:spcPts val="0"/>
              </a:spcBef>
              <a:spcAft>
                <a:spcPts val="0"/>
              </a:spcAft>
              <a:buNone/>
            </a:pPr>
            <a:fld id="{00000000-1234-1234-1234-123412341234}" type="slidenum">
              <a:rPr lang="en-US"/>
              <a:t>‹#›</a:t>
            </a:fld>
            <a:r>
              <a:rPr lang="en-US"/>
              <a:t>/37</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5"/>
          <p:cNvSpPr txBox="1"/>
          <p:nvPr/>
        </p:nvSpPr>
        <p:spPr>
          <a:xfrm>
            <a:off x="3250053" y="1341364"/>
            <a:ext cx="3922395" cy="51308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3200">
                <a:solidFill>
                  <a:srgbClr val="696765"/>
                </a:solidFill>
                <a:latin typeface="Century Gothic"/>
                <a:ea typeface="Century Gothic"/>
                <a:cs typeface="Century Gothic"/>
                <a:sym typeface="Century Gothic"/>
              </a:rPr>
              <a:t>Urgencias oculares.</a:t>
            </a:r>
            <a:endParaRPr sz="3200">
              <a:latin typeface="Century Gothic"/>
              <a:ea typeface="Century Gothic"/>
              <a:cs typeface="Century Gothic"/>
              <a:sym typeface="Century Gothic"/>
            </a:endParaRPr>
          </a:p>
        </p:txBody>
      </p:sp>
      <p:grpSp>
        <p:nvGrpSpPr>
          <p:cNvPr id="261" name="Google Shape;261;p35"/>
          <p:cNvGrpSpPr/>
          <p:nvPr/>
        </p:nvGrpSpPr>
        <p:grpSpPr>
          <a:xfrm>
            <a:off x="5562485" y="2241042"/>
            <a:ext cx="4064622" cy="4725670"/>
            <a:chOff x="5562485" y="2241042"/>
            <a:chExt cx="4064622" cy="4725670"/>
          </a:xfrm>
        </p:grpSpPr>
        <p:sp>
          <p:nvSpPr>
            <p:cNvPr id="262" name="Google Shape;262;p35"/>
            <p:cNvSpPr/>
            <p:nvPr/>
          </p:nvSpPr>
          <p:spPr>
            <a:xfrm>
              <a:off x="6947026" y="2253996"/>
              <a:ext cx="2667000" cy="252755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3" name="Google Shape;263;p35"/>
            <p:cNvSpPr/>
            <p:nvPr/>
          </p:nvSpPr>
          <p:spPr>
            <a:xfrm>
              <a:off x="6934072" y="2241042"/>
              <a:ext cx="2693035" cy="2553970"/>
            </a:xfrm>
            <a:custGeom>
              <a:rect b="b" l="l" r="r" t="t"/>
              <a:pathLst>
                <a:path extrusionOk="0" h="2553970" w="2693034">
                  <a:moveTo>
                    <a:pt x="0" y="2553462"/>
                  </a:moveTo>
                  <a:lnTo>
                    <a:pt x="0" y="0"/>
                  </a:lnTo>
                  <a:lnTo>
                    <a:pt x="2692907" y="0"/>
                  </a:lnTo>
                  <a:lnTo>
                    <a:pt x="2692907" y="2553462"/>
                  </a:lnTo>
                  <a:lnTo>
                    <a:pt x="0" y="2553462"/>
                  </a:lnTo>
                  <a:close/>
                </a:path>
              </a:pathLst>
            </a:custGeom>
            <a:noFill/>
            <a:ln cap="flat" cmpd="sng" w="254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4" name="Google Shape;264;p35"/>
            <p:cNvSpPr/>
            <p:nvPr/>
          </p:nvSpPr>
          <p:spPr>
            <a:xfrm>
              <a:off x="5575439" y="4539995"/>
              <a:ext cx="1689354" cy="241325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5" name="Google Shape;265;p35"/>
            <p:cNvSpPr/>
            <p:nvPr/>
          </p:nvSpPr>
          <p:spPr>
            <a:xfrm>
              <a:off x="5562485" y="4527042"/>
              <a:ext cx="1715770" cy="2439670"/>
            </a:xfrm>
            <a:custGeom>
              <a:rect b="b" l="l" r="r" t="t"/>
              <a:pathLst>
                <a:path extrusionOk="0" h="2439670" w="1715770">
                  <a:moveTo>
                    <a:pt x="0" y="2439162"/>
                  </a:moveTo>
                  <a:lnTo>
                    <a:pt x="0" y="0"/>
                  </a:lnTo>
                  <a:lnTo>
                    <a:pt x="1715261" y="0"/>
                  </a:lnTo>
                  <a:lnTo>
                    <a:pt x="1715261" y="2439162"/>
                  </a:lnTo>
                  <a:lnTo>
                    <a:pt x="0" y="2439162"/>
                  </a:lnTo>
                  <a:close/>
                </a:path>
              </a:pathLst>
            </a:custGeom>
            <a:noFill/>
            <a:ln cap="flat" cmpd="sng" w="254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266" name="Google Shape;266;p35"/>
          <p:cNvSpPr txBox="1"/>
          <p:nvPr>
            <p:ph type="title"/>
          </p:nvPr>
        </p:nvSpPr>
        <p:spPr>
          <a:xfrm>
            <a:off x="1105044" y="599957"/>
            <a:ext cx="2053589" cy="330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Primeros auxilios</a:t>
            </a:r>
            <a:endParaRPr/>
          </a:p>
        </p:txBody>
      </p:sp>
      <p:sp>
        <p:nvSpPr>
          <p:cNvPr id="267" name="Google Shape;267;p35"/>
          <p:cNvSpPr txBox="1"/>
          <p:nvPr/>
        </p:nvSpPr>
        <p:spPr>
          <a:xfrm>
            <a:off x="1393831" y="2223769"/>
            <a:ext cx="5008245" cy="226504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solidFill>
                  <a:srgbClr val="696765"/>
                </a:solidFill>
                <a:latin typeface="Century Gothic"/>
                <a:ea typeface="Century Gothic"/>
                <a:cs typeface="Century Gothic"/>
                <a:sym typeface="Century Gothic"/>
              </a:rPr>
              <a:t>El ojo es muy </a:t>
            </a:r>
            <a:r>
              <a:rPr b="1" lang="en-US" sz="1600">
                <a:solidFill>
                  <a:srgbClr val="696765"/>
                </a:solidFill>
                <a:latin typeface="Century Gothic"/>
                <a:ea typeface="Century Gothic"/>
                <a:cs typeface="Century Gothic"/>
                <a:sym typeface="Century Gothic"/>
              </a:rPr>
              <a:t>vulnerable a las agresiones externas.</a:t>
            </a:r>
            <a:endParaRPr sz="1600">
              <a:latin typeface="Century Gothic"/>
              <a:ea typeface="Century Gothic"/>
              <a:cs typeface="Century Gothic"/>
              <a:sym typeface="Century Gothic"/>
            </a:endParaRPr>
          </a:p>
          <a:p>
            <a:pPr indent="0" lvl="0" marL="0" marR="0" rtl="0" algn="l">
              <a:lnSpc>
                <a:spcPct val="100000"/>
              </a:lnSpc>
              <a:spcBef>
                <a:spcPts val="10"/>
              </a:spcBef>
              <a:spcAft>
                <a:spcPts val="0"/>
              </a:spcAft>
              <a:buNone/>
            </a:pPr>
            <a:r>
              <a:t/>
            </a:r>
            <a:endParaRPr sz="2200">
              <a:latin typeface="Century Gothic"/>
              <a:ea typeface="Century Gothic"/>
              <a:cs typeface="Century Gothic"/>
              <a:sym typeface="Century Gothic"/>
            </a:endParaRPr>
          </a:p>
          <a:p>
            <a:pPr indent="0" lvl="0" marL="12700" marR="0" rtl="0" algn="l">
              <a:lnSpc>
                <a:spcPct val="100000"/>
              </a:lnSpc>
              <a:spcBef>
                <a:spcPts val="0"/>
              </a:spcBef>
              <a:spcAft>
                <a:spcPts val="0"/>
              </a:spcAft>
              <a:buNone/>
            </a:pPr>
            <a:r>
              <a:rPr b="1" lang="en-US" sz="1600">
                <a:solidFill>
                  <a:srgbClr val="696765"/>
                </a:solidFill>
                <a:latin typeface="Century Gothic"/>
                <a:ea typeface="Century Gothic"/>
                <a:cs typeface="Century Gothic"/>
                <a:sym typeface="Century Gothic"/>
              </a:rPr>
              <a:t>Qué hacer:</a:t>
            </a:r>
            <a:endParaRPr sz="1600">
              <a:latin typeface="Century Gothic"/>
              <a:ea typeface="Century Gothic"/>
              <a:cs typeface="Century Gothic"/>
              <a:sym typeface="Century Gothic"/>
            </a:endParaRPr>
          </a:p>
          <a:p>
            <a:pPr indent="0" lvl="0" marL="0" marR="0" rtl="0" algn="l">
              <a:lnSpc>
                <a:spcPct val="100000"/>
              </a:lnSpc>
              <a:spcBef>
                <a:spcPts val="15"/>
              </a:spcBef>
              <a:spcAft>
                <a:spcPts val="0"/>
              </a:spcAft>
              <a:buNone/>
            </a:pPr>
            <a:r>
              <a:t/>
            </a:r>
            <a:endParaRPr sz="2750">
              <a:latin typeface="Century Gothic"/>
              <a:ea typeface="Century Gothic"/>
              <a:cs typeface="Century Gothic"/>
              <a:sym typeface="Century Gothic"/>
            </a:endParaRPr>
          </a:p>
          <a:p>
            <a:pPr indent="-221615" lvl="0" marL="755015" marR="0" rtl="0" algn="l">
              <a:lnSpc>
                <a:spcPct val="100000"/>
              </a:lnSpc>
              <a:spcBef>
                <a:spcPts val="0"/>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Lavar el ojo durante unos 10 minutos</a:t>
            </a:r>
            <a:endParaRPr sz="1600">
              <a:latin typeface="Century Gothic"/>
              <a:ea typeface="Century Gothic"/>
              <a:cs typeface="Century Gothic"/>
              <a:sym typeface="Century Gothic"/>
            </a:endParaRPr>
          </a:p>
          <a:p>
            <a:pPr indent="-221615" lvl="0" marL="755015" marR="0" rtl="0" algn="l">
              <a:lnSpc>
                <a:spcPct val="100000"/>
              </a:lnSpc>
              <a:spcBef>
                <a:spcPts val="970"/>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Eversión del párpado</a:t>
            </a:r>
            <a:endParaRPr sz="1600">
              <a:latin typeface="Century Gothic"/>
              <a:ea typeface="Century Gothic"/>
              <a:cs typeface="Century Gothic"/>
              <a:sym typeface="Century Gothic"/>
            </a:endParaRPr>
          </a:p>
          <a:p>
            <a:pPr indent="-221615" lvl="0" marL="755015" marR="0" rtl="0" algn="l">
              <a:lnSpc>
                <a:spcPct val="100000"/>
              </a:lnSpc>
              <a:spcBef>
                <a:spcPts val="965"/>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Oclusión del ojo</a:t>
            </a:r>
            <a:endParaRPr sz="1600">
              <a:latin typeface="Century Gothic"/>
              <a:ea typeface="Century Gothic"/>
              <a:cs typeface="Century Gothic"/>
              <a:sym typeface="Century Gothic"/>
            </a:endParaRPr>
          </a:p>
        </p:txBody>
      </p:sp>
      <p:sp>
        <p:nvSpPr>
          <p:cNvPr id="268" name="Google Shape;268;p35"/>
          <p:cNvSpPr/>
          <p:nvPr/>
        </p:nvSpPr>
        <p:spPr>
          <a:xfrm>
            <a:off x="8010791" y="537972"/>
            <a:ext cx="1560575" cy="45110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9" name="Google Shape;269;p35"/>
          <p:cNvSpPr txBox="1"/>
          <p:nvPr/>
        </p:nvSpPr>
        <p:spPr>
          <a:xfrm>
            <a:off x="1452505" y="6686666"/>
            <a:ext cx="2945765" cy="38608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1" lang="en-US" sz="1000">
                <a:solidFill>
                  <a:srgbClr val="DCDBDA"/>
                </a:solidFill>
                <a:latin typeface="Arial"/>
                <a:ea typeface="Arial"/>
                <a:cs typeface="Arial"/>
                <a:sym typeface="Arial"/>
              </a:rPr>
              <a:t>Hábitos de vida saludables III. Primeros Auxilios</a:t>
            </a:r>
            <a:endParaRPr sz="1000">
              <a:latin typeface="Arial"/>
              <a:ea typeface="Arial"/>
              <a:cs typeface="Arial"/>
              <a:sym typeface="Arial"/>
            </a:endParaRPr>
          </a:p>
          <a:p>
            <a:pPr indent="0" lvl="0" marL="12700" marR="0" rtl="0" algn="l">
              <a:lnSpc>
                <a:spcPct val="100000"/>
              </a:lnSpc>
              <a:spcBef>
                <a:spcPts val="275"/>
              </a:spcBef>
              <a:spcAft>
                <a:spcPts val="0"/>
              </a:spcAft>
              <a:buNone/>
            </a:pPr>
            <a:r>
              <a:rPr b="1" lang="en-US" sz="1200" u="sng">
                <a:solidFill>
                  <a:srgbClr val="DCDBDA"/>
                </a:solidFill>
                <a:latin typeface="Arial"/>
                <a:ea typeface="Arial"/>
                <a:cs typeface="Arial"/>
                <a:sym typeface="Arial"/>
                <a:hlinkClick r:id="rId6">
                  <a:extLst>
                    <a:ext uri="{A12FA001-AC4F-418D-AE19-62706E023703}">
                      <ahyp:hlinkClr val="tx"/>
                    </a:ext>
                  </a:extLst>
                </a:hlinkClick>
              </a:rPr>
              <a:t>www.umivale.es</a:t>
            </a:r>
            <a:endParaRPr sz="1200">
              <a:latin typeface="Arial"/>
              <a:ea typeface="Arial"/>
              <a:cs typeface="Arial"/>
              <a:sym typeface="Arial"/>
            </a:endParaRPr>
          </a:p>
        </p:txBody>
      </p:sp>
      <p:sp>
        <p:nvSpPr>
          <p:cNvPr id="270" name="Google Shape;270;p35"/>
          <p:cNvSpPr txBox="1"/>
          <p:nvPr>
            <p:ph idx="12" type="sldNum"/>
          </p:nvPr>
        </p:nvSpPr>
        <p:spPr>
          <a:xfrm>
            <a:off x="9145403" y="6835245"/>
            <a:ext cx="386079" cy="177165"/>
          </a:xfrm>
          <a:prstGeom prst="rect">
            <a:avLst/>
          </a:prstGeom>
          <a:noFill/>
          <a:ln>
            <a:noFill/>
          </a:ln>
        </p:spPr>
        <p:txBody>
          <a:bodyPr anchorCtr="0" anchor="t" bIns="0" lIns="0" spcFirstLastPara="1" rIns="0" wrap="square" tIns="8875">
            <a:spAutoFit/>
          </a:bodyPr>
          <a:lstStyle/>
          <a:p>
            <a:pPr indent="0" lvl="0" marL="38100" rtl="0" algn="l">
              <a:lnSpc>
                <a:spcPct val="100000"/>
              </a:lnSpc>
              <a:spcBef>
                <a:spcPts val="0"/>
              </a:spcBef>
              <a:spcAft>
                <a:spcPts val="0"/>
              </a:spcAft>
              <a:buNone/>
            </a:pPr>
            <a:fld id="{00000000-1234-1234-1234-123412341234}" type="slidenum">
              <a:rPr lang="en-US"/>
              <a:t>‹#›</a:t>
            </a:fld>
            <a:r>
              <a:rPr lang="en-US"/>
              <a:t>/37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6"/>
          <p:cNvSpPr txBox="1"/>
          <p:nvPr/>
        </p:nvSpPr>
        <p:spPr>
          <a:xfrm>
            <a:off x="2337939" y="1268212"/>
            <a:ext cx="5460365" cy="51308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3200">
                <a:solidFill>
                  <a:srgbClr val="696765"/>
                </a:solidFill>
                <a:latin typeface="Century Gothic"/>
                <a:ea typeface="Century Gothic"/>
                <a:cs typeface="Century Gothic"/>
                <a:sym typeface="Century Gothic"/>
              </a:rPr>
              <a:t>Quemaduras, clasificación.</a:t>
            </a:r>
            <a:endParaRPr sz="3200">
              <a:latin typeface="Century Gothic"/>
              <a:ea typeface="Century Gothic"/>
              <a:cs typeface="Century Gothic"/>
              <a:sym typeface="Century Gothic"/>
            </a:endParaRPr>
          </a:p>
        </p:txBody>
      </p:sp>
      <p:grpSp>
        <p:nvGrpSpPr>
          <p:cNvPr id="276" name="Google Shape;276;p36"/>
          <p:cNvGrpSpPr/>
          <p:nvPr/>
        </p:nvGrpSpPr>
        <p:grpSpPr>
          <a:xfrm>
            <a:off x="1085735" y="2252472"/>
            <a:ext cx="4798695" cy="3843654"/>
            <a:chOff x="1085735" y="2252472"/>
            <a:chExt cx="4798695" cy="3843654"/>
          </a:xfrm>
        </p:grpSpPr>
        <p:sp>
          <p:nvSpPr>
            <p:cNvPr id="277" name="Google Shape;277;p36"/>
            <p:cNvSpPr/>
            <p:nvPr/>
          </p:nvSpPr>
          <p:spPr>
            <a:xfrm>
              <a:off x="1196752" y="2265425"/>
              <a:ext cx="4674342" cy="381762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78" name="Google Shape;278;p36"/>
            <p:cNvSpPr/>
            <p:nvPr/>
          </p:nvSpPr>
          <p:spPr>
            <a:xfrm>
              <a:off x="1085735" y="2252472"/>
              <a:ext cx="4798695" cy="3843654"/>
            </a:xfrm>
            <a:custGeom>
              <a:rect b="b" l="l" r="r" t="t"/>
              <a:pathLst>
                <a:path extrusionOk="0" h="3843654" w="4798695">
                  <a:moveTo>
                    <a:pt x="0" y="3843528"/>
                  </a:moveTo>
                  <a:lnTo>
                    <a:pt x="0" y="0"/>
                  </a:lnTo>
                  <a:lnTo>
                    <a:pt x="4798313" y="0"/>
                  </a:lnTo>
                  <a:lnTo>
                    <a:pt x="4798314" y="3843528"/>
                  </a:lnTo>
                  <a:lnTo>
                    <a:pt x="0" y="3843528"/>
                  </a:lnTo>
                  <a:close/>
                </a:path>
              </a:pathLst>
            </a:custGeom>
            <a:noFill/>
            <a:ln cap="flat" cmpd="sng" w="254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279" name="Google Shape;279;p36"/>
          <p:cNvSpPr txBox="1"/>
          <p:nvPr/>
        </p:nvSpPr>
        <p:spPr>
          <a:xfrm>
            <a:off x="6273638" y="2508298"/>
            <a:ext cx="3190875" cy="2938145"/>
          </a:xfrm>
          <a:prstGeom prst="rect">
            <a:avLst/>
          </a:prstGeom>
          <a:noFill/>
          <a:ln>
            <a:noFill/>
          </a:ln>
        </p:spPr>
        <p:txBody>
          <a:bodyPr anchorCtr="0" anchor="t" bIns="0" lIns="0" spcFirstLastPara="1" rIns="0" wrap="square" tIns="12700">
            <a:spAutoFit/>
          </a:bodyPr>
          <a:lstStyle/>
          <a:p>
            <a:pPr indent="0" lvl="0" marL="12700" marR="317500" rtl="0" algn="l">
              <a:lnSpc>
                <a:spcPct val="110900"/>
              </a:lnSpc>
              <a:spcBef>
                <a:spcPts val="0"/>
              </a:spcBef>
              <a:spcAft>
                <a:spcPts val="0"/>
              </a:spcAft>
              <a:buNone/>
            </a:pPr>
            <a:r>
              <a:rPr lang="en-US" sz="1600">
                <a:solidFill>
                  <a:srgbClr val="696765"/>
                </a:solidFill>
                <a:latin typeface="Century Gothic"/>
                <a:ea typeface="Century Gothic"/>
                <a:cs typeface="Century Gothic"/>
                <a:sym typeface="Century Gothic"/>
              </a:rPr>
              <a:t>Quemadura es </a:t>
            </a:r>
            <a:r>
              <a:rPr b="1" lang="en-US" sz="1600">
                <a:solidFill>
                  <a:srgbClr val="696765"/>
                </a:solidFill>
                <a:latin typeface="Century Gothic"/>
                <a:ea typeface="Century Gothic"/>
                <a:cs typeface="Century Gothic"/>
                <a:sym typeface="Century Gothic"/>
              </a:rPr>
              <a:t>toda lesión  producida por exposición </a:t>
            </a:r>
            <a:r>
              <a:rPr lang="en-US" sz="1600">
                <a:solidFill>
                  <a:srgbClr val="696765"/>
                </a:solidFill>
                <a:latin typeface="Century Gothic"/>
                <a:ea typeface="Century Gothic"/>
                <a:cs typeface="Century Gothic"/>
                <a:sym typeface="Century Gothic"/>
              </a:rPr>
              <a:t>al:</a:t>
            </a:r>
            <a:endParaRPr sz="1600">
              <a:latin typeface="Century Gothic"/>
              <a:ea typeface="Century Gothic"/>
              <a:cs typeface="Century Gothic"/>
              <a:sym typeface="Century Gothic"/>
            </a:endParaRPr>
          </a:p>
          <a:p>
            <a:pPr indent="-285750" lvl="0" marL="412750" marR="0" rtl="0" algn="l">
              <a:lnSpc>
                <a:spcPct val="100000"/>
              </a:lnSpc>
              <a:spcBef>
                <a:spcPts val="785"/>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Sol</a:t>
            </a:r>
            <a:endParaRPr sz="1600">
              <a:latin typeface="Century Gothic"/>
              <a:ea typeface="Century Gothic"/>
              <a:cs typeface="Century Gothic"/>
              <a:sym typeface="Century Gothic"/>
            </a:endParaRPr>
          </a:p>
          <a:p>
            <a:pPr indent="-285750" lvl="0" marL="412750" marR="0" rtl="0" algn="l">
              <a:lnSpc>
                <a:spcPct val="100000"/>
              </a:lnSpc>
              <a:spcBef>
                <a:spcPts val="965"/>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Llamas</a:t>
            </a:r>
            <a:endParaRPr sz="1600">
              <a:latin typeface="Century Gothic"/>
              <a:ea typeface="Century Gothic"/>
              <a:cs typeface="Century Gothic"/>
              <a:sym typeface="Century Gothic"/>
            </a:endParaRPr>
          </a:p>
          <a:p>
            <a:pPr indent="-285750" lvl="0" marL="412750" marR="0" rtl="0" algn="l">
              <a:lnSpc>
                <a:spcPct val="100000"/>
              </a:lnSpc>
              <a:spcBef>
                <a:spcPts val="965"/>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Productos químicos</a:t>
            </a:r>
            <a:endParaRPr sz="1600">
              <a:latin typeface="Century Gothic"/>
              <a:ea typeface="Century Gothic"/>
              <a:cs typeface="Century Gothic"/>
              <a:sym typeface="Century Gothic"/>
            </a:endParaRPr>
          </a:p>
          <a:p>
            <a:pPr indent="-285750" lvl="0" marL="412750" marR="0" rtl="0" algn="l">
              <a:lnSpc>
                <a:spcPct val="100000"/>
              </a:lnSpc>
              <a:spcBef>
                <a:spcPts val="975"/>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Radiaciones</a:t>
            </a:r>
            <a:endParaRPr sz="1600">
              <a:latin typeface="Century Gothic"/>
              <a:ea typeface="Century Gothic"/>
              <a:cs typeface="Century Gothic"/>
              <a:sym typeface="Century Gothic"/>
            </a:endParaRPr>
          </a:p>
          <a:p>
            <a:pPr indent="0" lvl="0" marL="0" marR="0" rtl="0" algn="l">
              <a:lnSpc>
                <a:spcPct val="100000"/>
              </a:lnSpc>
              <a:spcBef>
                <a:spcPts val="20"/>
              </a:spcBef>
              <a:spcAft>
                <a:spcPts val="0"/>
              </a:spcAft>
              <a:buNone/>
            </a:pPr>
            <a:r>
              <a:t/>
            </a:r>
            <a:endParaRPr sz="2800">
              <a:latin typeface="Century Gothic"/>
              <a:ea typeface="Century Gothic"/>
              <a:cs typeface="Century Gothic"/>
              <a:sym typeface="Century Gothic"/>
            </a:endParaRPr>
          </a:p>
          <a:p>
            <a:pPr indent="0" lvl="0" marL="12700" marR="5080" rtl="0" algn="l">
              <a:lnSpc>
                <a:spcPct val="100000"/>
              </a:lnSpc>
              <a:spcBef>
                <a:spcPts val="0"/>
              </a:spcBef>
              <a:spcAft>
                <a:spcPts val="0"/>
              </a:spcAft>
              <a:buNone/>
            </a:pPr>
            <a:r>
              <a:rPr lang="en-US" sz="1600">
                <a:solidFill>
                  <a:srgbClr val="696765"/>
                </a:solidFill>
                <a:latin typeface="Century Gothic"/>
                <a:ea typeface="Century Gothic"/>
                <a:cs typeface="Century Gothic"/>
                <a:sym typeface="Century Gothic"/>
              </a:rPr>
              <a:t>La gravedad depende también  de la extensión</a:t>
            </a:r>
            <a:endParaRPr sz="1600">
              <a:latin typeface="Century Gothic"/>
              <a:ea typeface="Century Gothic"/>
              <a:cs typeface="Century Gothic"/>
              <a:sym typeface="Century Gothic"/>
            </a:endParaRPr>
          </a:p>
        </p:txBody>
      </p:sp>
      <p:sp>
        <p:nvSpPr>
          <p:cNvPr id="280" name="Google Shape;280;p36"/>
          <p:cNvSpPr txBox="1"/>
          <p:nvPr>
            <p:ph type="title"/>
          </p:nvPr>
        </p:nvSpPr>
        <p:spPr>
          <a:xfrm>
            <a:off x="1105044" y="599957"/>
            <a:ext cx="2053589" cy="330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Primeros auxilios</a:t>
            </a:r>
            <a:endParaRPr/>
          </a:p>
        </p:txBody>
      </p:sp>
      <p:sp>
        <p:nvSpPr>
          <p:cNvPr id="281" name="Google Shape;281;p36"/>
          <p:cNvSpPr/>
          <p:nvPr/>
        </p:nvSpPr>
        <p:spPr>
          <a:xfrm>
            <a:off x="8010791" y="537972"/>
            <a:ext cx="1560575" cy="45110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82" name="Google Shape;282;p36"/>
          <p:cNvSpPr txBox="1"/>
          <p:nvPr/>
        </p:nvSpPr>
        <p:spPr>
          <a:xfrm>
            <a:off x="1452505" y="6686666"/>
            <a:ext cx="2945765" cy="38608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1" lang="en-US" sz="1000">
                <a:solidFill>
                  <a:srgbClr val="DCDBDA"/>
                </a:solidFill>
                <a:latin typeface="Arial"/>
                <a:ea typeface="Arial"/>
                <a:cs typeface="Arial"/>
                <a:sym typeface="Arial"/>
              </a:rPr>
              <a:t>Hábitos de vida saludables III. Primeros Auxilios</a:t>
            </a:r>
            <a:endParaRPr sz="1000">
              <a:latin typeface="Arial"/>
              <a:ea typeface="Arial"/>
              <a:cs typeface="Arial"/>
              <a:sym typeface="Arial"/>
            </a:endParaRPr>
          </a:p>
          <a:p>
            <a:pPr indent="0" lvl="0" marL="12700" marR="0" rtl="0" algn="l">
              <a:lnSpc>
                <a:spcPct val="100000"/>
              </a:lnSpc>
              <a:spcBef>
                <a:spcPts val="275"/>
              </a:spcBef>
              <a:spcAft>
                <a:spcPts val="0"/>
              </a:spcAft>
              <a:buNone/>
            </a:pPr>
            <a:r>
              <a:rPr b="1" lang="en-US" sz="1200" u="sng">
                <a:solidFill>
                  <a:srgbClr val="DCDBDA"/>
                </a:solidFill>
                <a:latin typeface="Arial"/>
                <a:ea typeface="Arial"/>
                <a:cs typeface="Arial"/>
                <a:sym typeface="Arial"/>
                <a:hlinkClick r:id="rId5">
                  <a:extLst>
                    <a:ext uri="{A12FA001-AC4F-418D-AE19-62706E023703}">
                      <ahyp:hlinkClr val="tx"/>
                    </a:ext>
                  </a:extLst>
                </a:hlinkClick>
              </a:rPr>
              <a:t>www.umivale.es</a:t>
            </a:r>
            <a:endParaRPr sz="1200">
              <a:latin typeface="Arial"/>
              <a:ea typeface="Arial"/>
              <a:cs typeface="Arial"/>
              <a:sym typeface="Arial"/>
            </a:endParaRPr>
          </a:p>
        </p:txBody>
      </p:sp>
      <p:sp>
        <p:nvSpPr>
          <p:cNvPr id="283" name="Google Shape;283;p36"/>
          <p:cNvSpPr txBox="1"/>
          <p:nvPr>
            <p:ph idx="12" type="sldNum"/>
          </p:nvPr>
        </p:nvSpPr>
        <p:spPr>
          <a:xfrm>
            <a:off x="9145403" y="6835245"/>
            <a:ext cx="386079" cy="177165"/>
          </a:xfrm>
          <a:prstGeom prst="rect">
            <a:avLst/>
          </a:prstGeom>
          <a:noFill/>
          <a:ln>
            <a:noFill/>
          </a:ln>
        </p:spPr>
        <p:txBody>
          <a:bodyPr anchorCtr="0" anchor="t" bIns="0" lIns="0" spcFirstLastPara="1" rIns="0" wrap="square" tIns="8875">
            <a:spAutoFit/>
          </a:bodyPr>
          <a:lstStyle/>
          <a:p>
            <a:pPr indent="0" lvl="0" marL="38100" rtl="0" algn="l">
              <a:lnSpc>
                <a:spcPct val="100000"/>
              </a:lnSpc>
              <a:spcBef>
                <a:spcPts val="0"/>
              </a:spcBef>
              <a:spcAft>
                <a:spcPts val="0"/>
              </a:spcAft>
              <a:buNone/>
            </a:pPr>
            <a:fld id="{00000000-1234-1234-1234-123412341234}" type="slidenum">
              <a:rPr lang="en-US"/>
              <a:t>‹#›</a:t>
            </a:fld>
            <a:r>
              <a:rPr lang="en-US"/>
              <a:t>/37</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7"/>
          <p:cNvSpPr txBox="1"/>
          <p:nvPr/>
        </p:nvSpPr>
        <p:spPr>
          <a:xfrm>
            <a:off x="2522343" y="1344412"/>
            <a:ext cx="5236845" cy="51308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3200">
                <a:solidFill>
                  <a:srgbClr val="696765"/>
                </a:solidFill>
                <a:latin typeface="Century Gothic"/>
                <a:ea typeface="Century Gothic"/>
                <a:cs typeface="Century Gothic"/>
                <a:sym typeface="Century Gothic"/>
              </a:rPr>
              <a:t>Quemaduras, tratamiento.</a:t>
            </a:r>
            <a:endParaRPr sz="3200">
              <a:latin typeface="Century Gothic"/>
              <a:ea typeface="Century Gothic"/>
              <a:cs typeface="Century Gothic"/>
              <a:sym typeface="Century Gothic"/>
            </a:endParaRPr>
          </a:p>
        </p:txBody>
      </p:sp>
      <p:sp>
        <p:nvSpPr>
          <p:cNvPr id="289" name="Google Shape;289;p37"/>
          <p:cNvSpPr txBox="1"/>
          <p:nvPr>
            <p:ph type="title"/>
          </p:nvPr>
        </p:nvSpPr>
        <p:spPr>
          <a:xfrm>
            <a:off x="1105044" y="599957"/>
            <a:ext cx="2053589" cy="330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Primeros auxilios</a:t>
            </a:r>
            <a:endParaRPr/>
          </a:p>
        </p:txBody>
      </p:sp>
      <p:sp>
        <p:nvSpPr>
          <p:cNvPr id="290" name="Google Shape;290;p37"/>
          <p:cNvSpPr txBox="1"/>
          <p:nvPr/>
        </p:nvSpPr>
        <p:spPr>
          <a:xfrm>
            <a:off x="1779362" y="2345232"/>
            <a:ext cx="4513580" cy="2592705"/>
          </a:xfrm>
          <a:prstGeom prst="rect">
            <a:avLst/>
          </a:prstGeom>
          <a:noFill/>
          <a:ln>
            <a:noFill/>
          </a:ln>
        </p:spPr>
        <p:txBody>
          <a:bodyPr anchorCtr="0" anchor="t" bIns="0" lIns="0" spcFirstLastPara="1" rIns="0" wrap="square" tIns="135250">
            <a:spAutoFit/>
          </a:bodyPr>
          <a:lstStyle/>
          <a:p>
            <a:pPr indent="-286385" lvl="0" marL="298450" marR="0" rtl="0" algn="l">
              <a:lnSpc>
                <a:spcPct val="100000"/>
              </a:lnSpc>
              <a:spcBef>
                <a:spcPts val="0"/>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Autoprotección</a:t>
            </a:r>
            <a:endParaRPr sz="1600">
              <a:latin typeface="Century Gothic"/>
              <a:ea typeface="Century Gothic"/>
              <a:cs typeface="Century Gothic"/>
              <a:sym typeface="Century Gothic"/>
            </a:endParaRPr>
          </a:p>
          <a:p>
            <a:pPr indent="-286385" lvl="0" marL="298450" marR="0" rtl="0" algn="l">
              <a:lnSpc>
                <a:spcPct val="100000"/>
              </a:lnSpc>
              <a:spcBef>
                <a:spcPts val="965"/>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Suprimir la causa</a:t>
            </a:r>
            <a:endParaRPr sz="1600">
              <a:latin typeface="Century Gothic"/>
              <a:ea typeface="Century Gothic"/>
              <a:cs typeface="Century Gothic"/>
              <a:sym typeface="Century Gothic"/>
            </a:endParaRPr>
          </a:p>
          <a:p>
            <a:pPr indent="-286385" lvl="0" marL="298450" marR="0" rtl="0" algn="l">
              <a:lnSpc>
                <a:spcPct val="100000"/>
              </a:lnSpc>
              <a:spcBef>
                <a:spcPts val="969"/>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Enfriar la zona quemada con agua</a:t>
            </a:r>
            <a:endParaRPr sz="1600">
              <a:latin typeface="Century Gothic"/>
              <a:ea typeface="Century Gothic"/>
              <a:cs typeface="Century Gothic"/>
              <a:sym typeface="Century Gothic"/>
            </a:endParaRPr>
          </a:p>
          <a:p>
            <a:pPr indent="-286385" lvl="0" marL="298450" marR="0" rtl="0" algn="l">
              <a:lnSpc>
                <a:spcPct val="100000"/>
              </a:lnSpc>
              <a:spcBef>
                <a:spcPts val="970"/>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Evaluación general</a:t>
            </a:r>
            <a:endParaRPr sz="1600">
              <a:latin typeface="Century Gothic"/>
              <a:ea typeface="Century Gothic"/>
              <a:cs typeface="Century Gothic"/>
              <a:sym typeface="Century Gothic"/>
            </a:endParaRPr>
          </a:p>
          <a:p>
            <a:pPr indent="-286385" lvl="0" marL="298450" marR="0" rtl="0" algn="l">
              <a:lnSpc>
                <a:spcPct val="100000"/>
              </a:lnSpc>
              <a:spcBef>
                <a:spcPts val="965"/>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Cubrir con apósito estéril</a:t>
            </a:r>
            <a:endParaRPr sz="1600">
              <a:latin typeface="Century Gothic"/>
              <a:ea typeface="Century Gothic"/>
              <a:cs typeface="Century Gothic"/>
              <a:sym typeface="Century Gothic"/>
            </a:endParaRPr>
          </a:p>
          <a:p>
            <a:pPr indent="-285750" lvl="0" marL="298450" marR="0" rtl="0" algn="l">
              <a:lnSpc>
                <a:spcPct val="100000"/>
              </a:lnSpc>
              <a:spcBef>
                <a:spcPts val="965"/>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No pinchar las ampollas</a:t>
            </a:r>
            <a:endParaRPr sz="1600">
              <a:latin typeface="Century Gothic"/>
              <a:ea typeface="Century Gothic"/>
              <a:cs typeface="Century Gothic"/>
              <a:sym typeface="Century Gothic"/>
            </a:endParaRPr>
          </a:p>
          <a:p>
            <a:pPr indent="-285750" lvl="0" marL="298450" marR="0" rtl="0" algn="l">
              <a:lnSpc>
                <a:spcPct val="100000"/>
              </a:lnSpc>
              <a:spcBef>
                <a:spcPts val="969"/>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No aplicar pomadas o ungüentos caseros.</a:t>
            </a:r>
            <a:endParaRPr sz="1600">
              <a:latin typeface="Century Gothic"/>
              <a:ea typeface="Century Gothic"/>
              <a:cs typeface="Century Gothic"/>
              <a:sym typeface="Century Gothic"/>
            </a:endParaRPr>
          </a:p>
        </p:txBody>
      </p:sp>
      <p:grpSp>
        <p:nvGrpSpPr>
          <p:cNvPr id="291" name="Google Shape;291;p37"/>
          <p:cNvGrpSpPr/>
          <p:nvPr/>
        </p:nvGrpSpPr>
        <p:grpSpPr>
          <a:xfrm>
            <a:off x="6846455" y="2828544"/>
            <a:ext cx="2182495" cy="2329815"/>
            <a:chOff x="6846455" y="2828544"/>
            <a:chExt cx="2182495" cy="2329815"/>
          </a:xfrm>
        </p:grpSpPr>
        <p:sp>
          <p:nvSpPr>
            <p:cNvPr id="292" name="Google Shape;292;p37"/>
            <p:cNvSpPr/>
            <p:nvPr/>
          </p:nvSpPr>
          <p:spPr>
            <a:xfrm>
              <a:off x="6859409" y="2841498"/>
              <a:ext cx="2156459" cy="230352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3" name="Google Shape;293;p37"/>
            <p:cNvSpPr/>
            <p:nvPr/>
          </p:nvSpPr>
          <p:spPr>
            <a:xfrm>
              <a:off x="6846455" y="2828544"/>
              <a:ext cx="2182495" cy="2329815"/>
            </a:xfrm>
            <a:custGeom>
              <a:rect b="b" l="l" r="r" t="t"/>
              <a:pathLst>
                <a:path extrusionOk="0" h="2329815" w="2182495">
                  <a:moveTo>
                    <a:pt x="0" y="2329434"/>
                  </a:moveTo>
                  <a:lnTo>
                    <a:pt x="0" y="0"/>
                  </a:lnTo>
                  <a:lnTo>
                    <a:pt x="2182368" y="0"/>
                  </a:lnTo>
                  <a:lnTo>
                    <a:pt x="2182368" y="2329434"/>
                  </a:lnTo>
                  <a:lnTo>
                    <a:pt x="0" y="2329434"/>
                  </a:lnTo>
                  <a:close/>
                </a:path>
              </a:pathLst>
            </a:custGeom>
            <a:noFill/>
            <a:ln cap="flat" cmpd="sng" w="254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294" name="Google Shape;294;p37"/>
          <p:cNvSpPr/>
          <p:nvPr/>
        </p:nvSpPr>
        <p:spPr>
          <a:xfrm>
            <a:off x="8010791" y="537972"/>
            <a:ext cx="1560575" cy="45110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5" name="Google Shape;295;p37"/>
          <p:cNvSpPr txBox="1"/>
          <p:nvPr/>
        </p:nvSpPr>
        <p:spPr>
          <a:xfrm>
            <a:off x="1452505" y="6686666"/>
            <a:ext cx="2945765" cy="38608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1" lang="en-US" sz="1000">
                <a:solidFill>
                  <a:srgbClr val="DCDBDA"/>
                </a:solidFill>
                <a:latin typeface="Arial"/>
                <a:ea typeface="Arial"/>
                <a:cs typeface="Arial"/>
                <a:sym typeface="Arial"/>
              </a:rPr>
              <a:t>Hábitos de vida saludables III. Primeros Auxilios</a:t>
            </a:r>
            <a:endParaRPr sz="1000">
              <a:latin typeface="Arial"/>
              <a:ea typeface="Arial"/>
              <a:cs typeface="Arial"/>
              <a:sym typeface="Arial"/>
            </a:endParaRPr>
          </a:p>
          <a:p>
            <a:pPr indent="0" lvl="0" marL="12700" marR="0" rtl="0" algn="l">
              <a:lnSpc>
                <a:spcPct val="100000"/>
              </a:lnSpc>
              <a:spcBef>
                <a:spcPts val="275"/>
              </a:spcBef>
              <a:spcAft>
                <a:spcPts val="0"/>
              </a:spcAft>
              <a:buNone/>
            </a:pPr>
            <a:r>
              <a:rPr b="1" lang="en-US" sz="1200" u="sng">
                <a:solidFill>
                  <a:srgbClr val="DCDBDA"/>
                </a:solidFill>
                <a:latin typeface="Arial"/>
                <a:ea typeface="Arial"/>
                <a:cs typeface="Arial"/>
                <a:sym typeface="Arial"/>
                <a:hlinkClick r:id="rId5">
                  <a:extLst>
                    <a:ext uri="{A12FA001-AC4F-418D-AE19-62706E023703}">
                      <ahyp:hlinkClr val="tx"/>
                    </a:ext>
                  </a:extLst>
                </a:hlinkClick>
              </a:rPr>
              <a:t>www.umivale.es</a:t>
            </a:r>
            <a:endParaRPr sz="1200">
              <a:latin typeface="Arial"/>
              <a:ea typeface="Arial"/>
              <a:cs typeface="Arial"/>
              <a:sym typeface="Arial"/>
            </a:endParaRPr>
          </a:p>
        </p:txBody>
      </p:sp>
      <p:sp>
        <p:nvSpPr>
          <p:cNvPr id="296" name="Google Shape;296;p37"/>
          <p:cNvSpPr txBox="1"/>
          <p:nvPr>
            <p:ph idx="12" type="sldNum"/>
          </p:nvPr>
        </p:nvSpPr>
        <p:spPr>
          <a:xfrm>
            <a:off x="9145403" y="6835245"/>
            <a:ext cx="386079" cy="177165"/>
          </a:xfrm>
          <a:prstGeom prst="rect">
            <a:avLst/>
          </a:prstGeom>
          <a:noFill/>
          <a:ln>
            <a:noFill/>
          </a:ln>
        </p:spPr>
        <p:txBody>
          <a:bodyPr anchorCtr="0" anchor="t" bIns="0" lIns="0" spcFirstLastPara="1" rIns="0" wrap="square" tIns="8875">
            <a:spAutoFit/>
          </a:bodyPr>
          <a:lstStyle/>
          <a:p>
            <a:pPr indent="0" lvl="0" marL="38100" rtl="0" algn="l">
              <a:lnSpc>
                <a:spcPct val="100000"/>
              </a:lnSpc>
              <a:spcBef>
                <a:spcPts val="0"/>
              </a:spcBef>
              <a:spcAft>
                <a:spcPts val="0"/>
              </a:spcAft>
              <a:buNone/>
            </a:pPr>
            <a:fld id="{00000000-1234-1234-1234-123412341234}" type="slidenum">
              <a:rPr lang="en-US"/>
              <a:t>‹#›</a:t>
            </a:fld>
            <a:r>
              <a:rPr lang="en-US"/>
              <a:t>/37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20"/>
          <p:cNvSpPr txBox="1"/>
          <p:nvPr/>
        </p:nvSpPr>
        <p:spPr>
          <a:xfrm>
            <a:off x="1249814" y="1341364"/>
            <a:ext cx="7939405" cy="2574290"/>
          </a:xfrm>
          <a:prstGeom prst="rect">
            <a:avLst/>
          </a:prstGeom>
          <a:noFill/>
          <a:ln>
            <a:noFill/>
          </a:ln>
        </p:spPr>
        <p:txBody>
          <a:bodyPr anchorCtr="0" anchor="t" bIns="0" lIns="0" spcFirstLastPara="1" rIns="0" wrap="square" tIns="12050">
            <a:spAutoFit/>
          </a:bodyPr>
          <a:lstStyle/>
          <a:p>
            <a:pPr indent="0" lvl="0" marL="405765" marR="0" rtl="0" algn="ctr">
              <a:lnSpc>
                <a:spcPct val="100000"/>
              </a:lnSpc>
              <a:spcBef>
                <a:spcPts val="0"/>
              </a:spcBef>
              <a:spcAft>
                <a:spcPts val="0"/>
              </a:spcAft>
              <a:buNone/>
            </a:pPr>
            <a:r>
              <a:rPr b="1" lang="en-US" sz="3200">
                <a:solidFill>
                  <a:srgbClr val="696765"/>
                </a:solidFill>
                <a:latin typeface="Century Gothic"/>
                <a:ea typeface="Century Gothic"/>
                <a:cs typeface="Century Gothic"/>
                <a:sym typeface="Century Gothic"/>
              </a:rPr>
              <a:t>Hemorragias y Shock.</a:t>
            </a:r>
            <a:endParaRPr sz="3200">
              <a:latin typeface="Century Gothic"/>
              <a:ea typeface="Century Gothic"/>
              <a:cs typeface="Century Gothic"/>
              <a:sym typeface="Century Gothic"/>
            </a:endParaRPr>
          </a:p>
          <a:p>
            <a:pPr indent="-533400" lvl="0" marL="545465" marR="11430" rtl="0" algn="l">
              <a:lnSpc>
                <a:spcPct val="150300"/>
              </a:lnSpc>
              <a:spcBef>
                <a:spcPts val="1795"/>
              </a:spcBef>
              <a:spcAft>
                <a:spcPts val="0"/>
              </a:spcAft>
              <a:buClr>
                <a:srgbClr val="D92727"/>
              </a:buClr>
              <a:buSzPts val="1600"/>
              <a:buFont typeface="Noto Sans Symbols"/>
              <a:buChar char="✔"/>
            </a:pPr>
            <a:r>
              <a:rPr lang="en-US" sz="1600">
                <a:solidFill>
                  <a:srgbClr val="696765"/>
                </a:solidFill>
                <a:latin typeface="Century Gothic"/>
                <a:ea typeface="Century Gothic"/>
                <a:cs typeface="Century Gothic"/>
                <a:sym typeface="Century Gothic"/>
              </a:rPr>
              <a:t>Una hemorragia es la </a:t>
            </a:r>
            <a:r>
              <a:rPr b="1" lang="en-US" sz="1600">
                <a:solidFill>
                  <a:srgbClr val="696765"/>
                </a:solidFill>
                <a:latin typeface="Century Gothic"/>
                <a:ea typeface="Century Gothic"/>
                <a:cs typeface="Century Gothic"/>
                <a:sym typeface="Century Gothic"/>
              </a:rPr>
              <a:t>salida de sangre de los vasos sanguíneos</a:t>
            </a:r>
            <a:r>
              <a:rPr lang="en-US" sz="1600">
                <a:solidFill>
                  <a:srgbClr val="696765"/>
                </a:solidFill>
                <a:latin typeface="Century Gothic"/>
                <a:ea typeface="Century Gothic"/>
                <a:cs typeface="Century Gothic"/>
                <a:sym typeface="Century Gothic"/>
              </a:rPr>
              <a:t>. El objetivo  es </a:t>
            </a:r>
            <a:r>
              <a:rPr b="1" lang="en-US" sz="1600">
                <a:solidFill>
                  <a:srgbClr val="696765"/>
                </a:solidFill>
                <a:latin typeface="Century Gothic"/>
                <a:ea typeface="Century Gothic"/>
                <a:cs typeface="Century Gothic"/>
                <a:sym typeface="Century Gothic"/>
              </a:rPr>
              <a:t>detener la pérdida </a:t>
            </a:r>
            <a:r>
              <a:rPr lang="en-US" sz="1600">
                <a:solidFill>
                  <a:srgbClr val="696765"/>
                </a:solidFill>
                <a:latin typeface="Century Gothic"/>
                <a:ea typeface="Century Gothic"/>
                <a:cs typeface="Century Gothic"/>
                <a:sym typeface="Century Gothic"/>
              </a:rPr>
              <a:t>de sangre.</a:t>
            </a:r>
            <a:endParaRPr sz="1600">
              <a:latin typeface="Century Gothic"/>
              <a:ea typeface="Century Gothic"/>
              <a:cs typeface="Century Gothic"/>
              <a:sym typeface="Century Gothic"/>
            </a:endParaRPr>
          </a:p>
          <a:p>
            <a:pPr indent="0" lvl="0" marL="0" marR="0" rtl="0" algn="l">
              <a:lnSpc>
                <a:spcPct val="100000"/>
              </a:lnSpc>
              <a:spcBef>
                <a:spcPts val="10"/>
              </a:spcBef>
              <a:spcAft>
                <a:spcPts val="0"/>
              </a:spcAft>
              <a:buClr>
                <a:srgbClr val="D92727"/>
              </a:buClr>
              <a:buSzPts val="2350"/>
              <a:buFont typeface="Noto Sans Symbols"/>
              <a:buNone/>
            </a:pPr>
            <a:r>
              <a:t/>
            </a:r>
            <a:endParaRPr sz="2350">
              <a:latin typeface="Century Gothic"/>
              <a:ea typeface="Century Gothic"/>
              <a:cs typeface="Century Gothic"/>
              <a:sym typeface="Century Gothic"/>
            </a:endParaRPr>
          </a:p>
          <a:p>
            <a:pPr indent="-533400" lvl="0" marL="545465" marR="5080" rtl="0" algn="l">
              <a:lnSpc>
                <a:spcPct val="150300"/>
              </a:lnSpc>
              <a:spcBef>
                <a:spcPts val="0"/>
              </a:spcBef>
              <a:spcAft>
                <a:spcPts val="0"/>
              </a:spcAft>
              <a:buClr>
                <a:srgbClr val="D92727"/>
              </a:buClr>
              <a:buSzPts val="1600"/>
              <a:buFont typeface="Noto Sans Symbols"/>
              <a:buChar char="✔"/>
            </a:pPr>
            <a:r>
              <a:rPr lang="en-US" sz="1600">
                <a:solidFill>
                  <a:srgbClr val="696765"/>
                </a:solidFill>
                <a:latin typeface="Century Gothic"/>
                <a:ea typeface="Century Gothic"/>
                <a:cs typeface="Century Gothic"/>
                <a:sym typeface="Century Gothic"/>
              </a:rPr>
              <a:t>Las </a:t>
            </a:r>
            <a:r>
              <a:rPr b="1" lang="en-US" sz="1600">
                <a:solidFill>
                  <a:srgbClr val="696765"/>
                </a:solidFill>
                <a:latin typeface="Century Gothic"/>
                <a:ea typeface="Century Gothic"/>
                <a:cs typeface="Century Gothic"/>
                <a:sym typeface="Century Gothic"/>
              </a:rPr>
              <a:t>hemorragias internas </a:t>
            </a:r>
            <a:r>
              <a:rPr lang="en-US" sz="1600">
                <a:solidFill>
                  <a:srgbClr val="696765"/>
                </a:solidFill>
                <a:latin typeface="Century Gothic"/>
                <a:ea typeface="Century Gothic"/>
                <a:cs typeface="Century Gothic"/>
                <a:sym typeface="Century Gothic"/>
              </a:rPr>
              <a:t>y las </a:t>
            </a:r>
            <a:r>
              <a:rPr b="1" lang="en-US" sz="1600">
                <a:solidFill>
                  <a:srgbClr val="696765"/>
                </a:solidFill>
                <a:latin typeface="Century Gothic"/>
                <a:ea typeface="Century Gothic"/>
                <a:cs typeface="Century Gothic"/>
                <a:sym typeface="Century Gothic"/>
              </a:rPr>
              <a:t>exteriorizadas </a:t>
            </a:r>
            <a:r>
              <a:rPr lang="en-US" sz="1600">
                <a:solidFill>
                  <a:srgbClr val="696765"/>
                </a:solidFill>
                <a:latin typeface="Century Gothic"/>
                <a:ea typeface="Century Gothic"/>
                <a:cs typeface="Century Gothic"/>
                <a:sym typeface="Century Gothic"/>
              </a:rPr>
              <a:t>es imposible controlarlas y son  las </a:t>
            </a:r>
            <a:r>
              <a:rPr b="1" lang="en-US" sz="1600">
                <a:solidFill>
                  <a:srgbClr val="696765"/>
                </a:solidFill>
                <a:latin typeface="Century Gothic"/>
                <a:ea typeface="Century Gothic"/>
                <a:cs typeface="Century Gothic"/>
                <a:sym typeface="Century Gothic"/>
              </a:rPr>
              <a:t>más graves.</a:t>
            </a:r>
            <a:endParaRPr sz="1600">
              <a:latin typeface="Century Gothic"/>
              <a:ea typeface="Century Gothic"/>
              <a:cs typeface="Century Gothic"/>
              <a:sym typeface="Century Gothic"/>
            </a:endParaRPr>
          </a:p>
        </p:txBody>
      </p:sp>
      <p:sp>
        <p:nvSpPr>
          <p:cNvPr id="53" name="Google Shape;53;p20"/>
          <p:cNvSpPr txBox="1"/>
          <p:nvPr/>
        </p:nvSpPr>
        <p:spPr>
          <a:xfrm>
            <a:off x="1793870" y="4569193"/>
            <a:ext cx="2908300" cy="26987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solidFill>
                  <a:srgbClr val="696765"/>
                </a:solidFill>
                <a:latin typeface="Century Gothic"/>
                <a:ea typeface="Century Gothic"/>
                <a:cs typeface="Century Gothic"/>
                <a:sym typeface="Century Gothic"/>
              </a:rPr>
              <a:t>Clasificación </a:t>
            </a:r>
            <a:r>
              <a:rPr b="1" lang="en-US" sz="1600">
                <a:solidFill>
                  <a:srgbClr val="696765"/>
                </a:solidFill>
                <a:latin typeface="Century Gothic"/>
                <a:ea typeface="Century Gothic"/>
                <a:cs typeface="Century Gothic"/>
                <a:sym typeface="Century Gothic"/>
              </a:rPr>
              <a:t>según su origen</a:t>
            </a:r>
            <a:endParaRPr sz="1600">
              <a:latin typeface="Century Gothic"/>
              <a:ea typeface="Century Gothic"/>
              <a:cs typeface="Century Gothic"/>
              <a:sym typeface="Century Gothic"/>
            </a:endParaRPr>
          </a:p>
        </p:txBody>
      </p:sp>
      <p:sp>
        <p:nvSpPr>
          <p:cNvPr id="54" name="Google Shape;54;p20"/>
          <p:cNvSpPr txBox="1"/>
          <p:nvPr/>
        </p:nvSpPr>
        <p:spPr>
          <a:xfrm>
            <a:off x="1793850" y="4814090"/>
            <a:ext cx="1309370" cy="1125220"/>
          </a:xfrm>
          <a:prstGeom prst="rect">
            <a:avLst/>
          </a:prstGeom>
          <a:noFill/>
          <a:ln>
            <a:noFill/>
          </a:ln>
        </p:spPr>
        <p:txBody>
          <a:bodyPr anchorCtr="0" anchor="t" bIns="0" lIns="0" spcFirstLastPara="1" rIns="0" wrap="square" tIns="135250">
            <a:spAutoFit/>
          </a:bodyPr>
          <a:lstStyle/>
          <a:p>
            <a:pPr indent="-533400" lvl="0" marL="546100" marR="0" rtl="0" algn="l">
              <a:lnSpc>
                <a:spcPct val="100000"/>
              </a:lnSpc>
              <a:spcBef>
                <a:spcPts val="0"/>
              </a:spcBef>
              <a:spcAft>
                <a:spcPts val="0"/>
              </a:spcAft>
              <a:buClr>
                <a:srgbClr val="D92727"/>
              </a:buClr>
              <a:buSzPts val="1600"/>
              <a:buFont typeface="Noto Sans Symbols"/>
              <a:buChar char="✔"/>
            </a:pPr>
            <a:r>
              <a:rPr lang="en-US" sz="1600">
                <a:solidFill>
                  <a:srgbClr val="696765"/>
                </a:solidFill>
                <a:latin typeface="Century Gothic"/>
                <a:ea typeface="Century Gothic"/>
                <a:cs typeface="Century Gothic"/>
                <a:sym typeface="Century Gothic"/>
              </a:rPr>
              <a:t>Arterial</a:t>
            </a:r>
            <a:endParaRPr sz="1600">
              <a:latin typeface="Century Gothic"/>
              <a:ea typeface="Century Gothic"/>
              <a:cs typeface="Century Gothic"/>
              <a:sym typeface="Century Gothic"/>
            </a:endParaRPr>
          </a:p>
          <a:p>
            <a:pPr indent="-533400" lvl="0" marL="546100" marR="0" rtl="0" algn="l">
              <a:lnSpc>
                <a:spcPct val="100000"/>
              </a:lnSpc>
              <a:spcBef>
                <a:spcPts val="965"/>
              </a:spcBef>
              <a:spcAft>
                <a:spcPts val="0"/>
              </a:spcAft>
              <a:buClr>
                <a:srgbClr val="D92727"/>
              </a:buClr>
              <a:buSzPts val="1600"/>
              <a:buFont typeface="Noto Sans Symbols"/>
              <a:buChar char="✔"/>
            </a:pPr>
            <a:r>
              <a:rPr lang="en-US" sz="1600">
                <a:solidFill>
                  <a:srgbClr val="696765"/>
                </a:solidFill>
                <a:latin typeface="Century Gothic"/>
                <a:ea typeface="Century Gothic"/>
                <a:cs typeface="Century Gothic"/>
                <a:sym typeface="Century Gothic"/>
              </a:rPr>
              <a:t>Venosa</a:t>
            </a:r>
            <a:endParaRPr sz="1600">
              <a:latin typeface="Century Gothic"/>
              <a:ea typeface="Century Gothic"/>
              <a:cs typeface="Century Gothic"/>
              <a:sym typeface="Century Gothic"/>
            </a:endParaRPr>
          </a:p>
          <a:p>
            <a:pPr indent="-533400" lvl="0" marL="546100" marR="0" rtl="0" algn="l">
              <a:lnSpc>
                <a:spcPct val="100000"/>
              </a:lnSpc>
              <a:spcBef>
                <a:spcPts val="965"/>
              </a:spcBef>
              <a:spcAft>
                <a:spcPts val="0"/>
              </a:spcAft>
              <a:buClr>
                <a:srgbClr val="D92727"/>
              </a:buClr>
              <a:buSzPts val="1600"/>
              <a:buFont typeface="Noto Sans Symbols"/>
              <a:buChar char="✔"/>
            </a:pPr>
            <a:r>
              <a:rPr lang="en-US" sz="1600">
                <a:solidFill>
                  <a:srgbClr val="696765"/>
                </a:solidFill>
                <a:latin typeface="Century Gothic"/>
                <a:ea typeface="Century Gothic"/>
                <a:cs typeface="Century Gothic"/>
                <a:sym typeface="Century Gothic"/>
              </a:rPr>
              <a:t>Capilar</a:t>
            </a:r>
            <a:endParaRPr sz="1600">
              <a:latin typeface="Century Gothic"/>
              <a:ea typeface="Century Gothic"/>
              <a:cs typeface="Century Gothic"/>
              <a:sym typeface="Century Gothic"/>
            </a:endParaRPr>
          </a:p>
        </p:txBody>
      </p:sp>
      <p:sp>
        <p:nvSpPr>
          <p:cNvPr id="55" name="Google Shape;55;p20"/>
          <p:cNvSpPr txBox="1"/>
          <p:nvPr/>
        </p:nvSpPr>
        <p:spPr>
          <a:xfrm>
            <a:off x="5536020" y="4585184"/>
            <a:ext cx="3691254" cy="26987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600">
                <a:solidFill>
                  <a:srgbClr val="696765"/>
                </a:solidFill>
                <a:latin typeface="Century Gothic"/>
                <a:ea typeface="Century Gothic"/>
                <a:cs typeface="Century Gothic"/>
                <a:sym typeface="Century Gothic"/>
              </a:rPr>
              <a:t>Clasificación según su manifestación</a:t>
            </a:r>
            <a:endParaRPr sz="1600">
              <a:latin typeface="Century Gothic"/>
              <a:ea typeface="Century Gothic"/>
              <a:cs typeface="Century Gothic"/>
              <a:sym typeface="Century Gothic"/>
            </a:endParaRPr>
          </a:p>
        </p:txBody>
      </p:sp>
      <p:sp>
        <p:nvSpPr>
          <p:cNvPr id="56" name="Google Shape;56;p20"/>
          <p:cNvSpPr txBox="1"/>
          <p:nvPr/>
        </p:nvSpPr>
        <p:spPr>
          <a:xfrm>
            <a:off x="5536020" y="4830082"/>
            <a:ext cx="1695450" cy="1125220"/>
          </a:xfrm>
          <a:prstGeom prst="rect">
            <a:avLst/>
          </a:prstGeom>
          <a:noFill/>
          <a:ln>
            <a:noFill/>
          </a:ln>
        </p:spPr>
        <p:txBody>
          <a:bodyPr anchorCtr="0" anchor="t" bIns="0" lIns="0" spcFirstLastPara="1" rIns="0" wrap="square" tIns="135250">
            <a:spAutoFit/>
          </a:bodyPr>
          <a:lstStyle/>
          <a:p>
            <a:pPr indent="-342900" lvl="0" marL="355600" marR="0" rtl="0" algn="l">
              <a:lnSpc>
                <a:spcPct val="100000"/>
              </a:lnSpc>
              <a:spcBef>
                <a:spcPts val="0"/>
              </a:spcBef>
              <a:spcAft>
                <a:spcPts val="0"/>
              </a:spcAft>
              <a:buClr>
                <a:srgbClr val="D92727"/>
              </a:buClr>
              <a:buSzPts val="1600"/>
              <a:buFont typeface="Noto Sans Symbols"/>
              <a:buChar char="✔"/>
            </a:pPr>
            <a:r>
              <a:rPr lang="en-US" sz="1600">
                <a:solidFill>
                  <a:srgbClr val="696765"/>
                </a:solidFill>
                <a:latin typeface="Century Gothic"/>
                <a:ea typeface="Century Gothic"/>
                <a:cs typeface="Century Gothic"/>
                <a:sym typeface="Century Gothic"/>
              </a:rPr>
              <a:t>Internas</a:t>
            </a:r>
            <a:endParaRPr sz="1600">
              <a:latin typeface="Century Gothic"/>
              <a:ea typeface="Century Gothic"/>
              <a:cs typeface="Century Gothic"/>
              <a:sym typeface="Century Gothic"/>
            </a:endParaRPr>
          </a:p>
          <a:p>
            <a:pPr indent="-342900" lvl="0" marL="355600" marR="0" rtl="0" algn="l">
              <a:lnSpc>
                <a:spcPct val="100000"/>
              </a:lnSpc>
              <a:spcBef>
                <a:spcPts val="965"/>
              </a:spcBef>
              <a:spcAft>
                <a:spcPts val="0"/>
              </a:spcAft>
              <a:buClr>
                <a:srgbClr val="D92727"/>
              </a:buClr>
              <a:buSzPts val="1600"/>
              <a:buFont typeface="Noto Sans Symbols"/>
              <a:buChar char="✔"/>
            </a:pPr>
            <a:r>
              <a:rPr lang="en-US" sz="1600">
                <a:solidFill>
                  <a:srgbClr val="696765"/>
                </a:solidFill>
                <a:latin typeface="Century Gothic"/>
                <a:ea typeface="Century Gothic"/>
                <a:cs typeface="Century Gothic"/>
                <a:sym typeface="Century Gothic"/>
              </a:rPr>
              <a:t>Externas</a:t>
            </a:r>
            <a:endParaRPr sz="1600">
              <a:latin typeface="Century Gothic"/>
              <a:ea typeface="Century Gothic"/>
              <a:cs typeface="Century Gothic"/>
              <a:sym typeface="Century Gothic"/>
            </a:endParaRPr>
          </a:p>
          <a:p>
            <a:pPr indent="-342900" lvl="0" marL="355600" marR="0" rtl="0" algn="l">
              <a:lnSpc>
                <a:spcPct val="100000"/>
              </a:lnSpc>
              <a:spcBef>
                <a:spcPts val="965"/>
              </a:spcBef>
              <a:spcAft>
                <a:spcPts val="0"/>
              </a:spcAft>
              <a:buClr>
                <a:srgbClr val="D92727"/>
              </a:buClr>
              <a:buSzPts val="1600"/>
              <a:buFont typeface="Noto Sans Symbols"/>
              <a:buChar char="✔"/>
            </a:pPr>
            <a:r>
              <a:rPr lang="en-US" sz="1600">
                <a:solidFill>
                  <a:srgbClr val="696765"/>
                </a:solidFill>
                <a:latin typeface="Century Gothic"/>
                <a:ea typeface="Century Gothic"/>
                <a:cs typeface="Century Gothic"/>
                <a:sym typeface="Century Gothic"/>
              </a:rPr>
              <a:t>Exteriorizadas</a:t>
            </a:r>
            <a:endParaRPr sz="1600">
              <a:latin typeface="Century Gothic"/>
              <a:ea typeface="Century Gothic"/>
              <a:cs typeface="Century Gothic"/>
              <a:sym typeface="Century Gothic"/>
            </a:endParaRPr>
          </a:p>
        </p:txBody>
      </p:sp>
      <p:sp>
        <p:nvSpPr>
          <p:cNvPr id="57" name="Google Shape;57;p20"/>
          <p:cNvSpPr txBox="1"/>
          <p:nvPr>
            <p:ph type="title"/>
          </p:nvPr>
        </p:nvSpPr>
        <p:spPr>
          <a:xfrm>
            <a:off x="1105044" y="599957"/>
            <a:ext cx="2053589" cy="330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Primeros auxilios</a:t>
            </a:r>
            <a:endParaRPr/>
          </a:p>
        </p:txBody>
      </p:sp>
      <p:sp>
        <p:nvSpPr>
          <p:cNvPr id="58" name="Google Shape;58;p20"/>
          <p:cNvSpPr/>
          <p:nvPr/>
        </p:nvSpPr>
        <p:spPr>
          <a:xfrm>
            <a:off x="8010791" y="537972"/>
            <a:ext cx="1560575" cy="45110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 name="Google Shape;59;p20"/>
          <p:cNvSpPr txBox="1"/>
          <p:nvPr/>
        </p:nvSpPr>
        <p:spPr>
          <a:xfrm>
            <a:off x="1452505" y="6686666"/>
            <a:ext cx="2945765" cy="38608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1" lang="en-US" sz="1000">
                <a:solidFill>
                  <a:srgbClr val="DCDBDA"/>
                </a:solidFill>
                <a:latin typeface="Arial"/>
                <a:ea typeface="Arial"/>
                <a:cs typeface="Arial"/>
                <a:sym typeface="Arial"/>
              </a:rPr>
              <a:t>Hábitos de vida saludables III. Primeros Auxilios</a:t>
            </a:r>
            <a:endParaRPr sz="1000">
              <a:latin typeface="Arial"/>
              <a:ea typeface="Arial"/>
              <a:cs typeface="Arial"/>
              <a:sym typeface="Arial"/>
            </a:endParaRPr>
          </a:p>
          <a:p>
            <a:pPr indent="0" lvl="0" marL="12700" marR="0" rtl="0" algn="l">
              <a:lnSpc>
                <a:spcPct val="100000"/>
              </a:lnSpc>
              <a:spcBef>
                <a:spcPts val="275"/>
              </a:spcBef>
              <a:spcAft>
                <a:spcPts val="0"/>
              </a:spcAft>
              <a:buNone/>
            </a:pPr>
            <a:r>
              <a:rPr b="1" lang="en-US" sz="1200" u="sng">
                <a:solidFill>
                  <a:srgbClr val="DCDBDA"/>
                </a:solidFill>
                <a:latin typeface="Arial"/>
                <a:ea typeface="Arial"/>
                <a:cs typeface="Arial"/>
                <a:sym typeface="Arial"/>
                <a:hlinkClick r:id="rId4">
                  <a:extLst>
                    <a:ext uri="{A12FA001-AC4F-418D-AE19-62706E023703}">
                      <ahyp:hlinkClr val="tx"/>
                    </a:ext>
                  </a:extLst>
                </a:hlinkClick>
              </a:rPr>
              <a:t>www.umivale.es</a:t>
            </a:r>
            <a:endParaRPr sz="1200">
              <a:latin typeface="Arial"/>
              <a:ea typeface="Arial"/>
              <a:cs typeface="Arial"/>
              <a:sym typeface="Arial"/>
            </a:endParaRPr>
          </a:p>
        </p:txBody>
      </p:sp>
      <p:sp>
        <p:nvSpPr>
          <p:cNvPr id="60" name="Google Shape;60;p20"/>
          <p:cNvSpPr txBox="1"/>
          <p:nvPr>
            <p:ph idx="12" type="sldNum"/>
          </p:nvPr>
        </p:nvSpPr>
        <p:spPr>
          <a:xfrm>
            <a:off x="9145403" y="6835245"/>
            <a:ext cx="386079" cy="177165"/>
          </a:xfrm>
          <a:prstGeom prst="rect">
            <a:avLst/>
          </a:prstGeom>
          <a:noFill/>
          <a:ln>
            <a:noFill/>
          </a:ln>
        </p:spPr>
        <p:txBody>
          <a:bodyPr anchorCtr="0" anchor="t" bIns="0" lIns="0" spcFirstLastPara="1" rIns="0" wrap="square" tIns="8875">
            <a:spAutoFit/>
          </a:bodyPr>
          <a:lstStyle/>
          <a:p>
            <a:pPr indent="0" lvl="0" marL="38100" rtl="0" algn="l">
              <a:lnSpc>
                <a:spcPct val="100000"/>
              </a:lnSpc>
              <a:spcBef>
                <a:spcPts val="0"/>
              </a:spcBef>
              <a:spcAft>
                <a:spcPts val="0"/>
              </a:spcAft>
              <a:buNone/>
            </a:pPr>
            <a:fld id="{00000000-1234-1234-1234-123412341234}" type="slidenum">
              <a:rPr lang="en-US"/>
              <a:t>‹#›</a:t>
            </a:fld>
            <a:r>
              <a:rPr lang="en-US"/>
              <a:t>/37</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a1e6feca6d_0_1006"/>
          <p:cNvSpPr txBox="1"/>
          <p:nvPr>
            <p:ph type="title"/>
          </p:nvPr>
        </p:nvSpPr>
        <p:spPr>
          <a:xfrm>
            <a:off x="1105044" y="599957"/>
            <a:ext cx="8483400" cy="330300"/>
          </a:xfrm>
          <a:prstGeom prst="rect">
            <a:avLst/>
          </a:prstGeom>
        </p:spPr>
        <p:txBody>
          <a:bodyPr anchorCtr="0" anchor="t" bIns="0" lIns="0" spcFirstLastPara="1" rIns="0" wrap="square" tIns="0">
            <a:noAutofit/>
          </a:bodyPr>
          <a:lstStyle/>
          <a:p>
            <a:pPr indent="0" lvl="0" marL="12700" rtl="0" algn="l">
              <a:spcBef>
                <a:spcPts val="0"/>
              </a:spcBef>
              <a:spcAft>
                <a:spcPts val="0"/>
              </a:spcAft>
              <a:buClr>
                <a:schemeClr val="dk1"/>
              </a:buClr>
              <a:buFont typeface="Arial"/>
              <a:buNone/>
            </a:pPr>
            <a:r>
              <a:rPr lang="en-US" sz="2400">
                <a:solidFill>
                  <a:srgbClr val="0000FF"/>
                </a:solidFill>
                <a:latin typeface="Times New Roman"/>
                <a:ea typeface="Times New Roman"/>
                <a:cs typeface="Times New Roman"/>
                <a:sym typeface="Times New Roman"/>
              </a:rPr>
              <a:t>QUEMADURAS: TERCER GRADO</a:t>
            </a:r>
            <a:endParaRPr sz="2400">
              <a:solidFill>
                <a:srgbClr val="0000FF"/>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302" name="Google Shape;302;ga1e6feca6d_0_1006"/>
          <p:cNvSpPr txBox="1"/>
          <p:nvPr>
            <p:ph idx="1" type="body"/>
          </p:nvPr>
        </p:nvSpPr>
        <p:spPr>
          <a:xfrm>
            <a:off x="1027925" y="2184475"/>
            <a:ext cx="8651100" cy="4810800"/>
          </a:xfrm>
          <a:prstGeom prst="rect">
            <a:avLst/>
          </a:prstGeom>
        </p:spPr>
        <p:txBody>
          <a:bodyPr anchorCtr="0" anchor="t" bIns="0" lIns="0" spcFirstLastPara="1" rIns="0" wrap="square" tIns="0">
            <a:noAutofit/>
          </a:bodyPr>
          <a:lstStyle/>
          <a:p>
            <a:pPr indent="-317500" lvl="0" marL="457200" marR="5715" rtl="0" algn="just">
              <a:spcBef>
                <a:spcPts val="0"/>
              </a:spcBef>
              <a:spcAft>
                <a:spcPts val="0"/>
              </a:spcAft>
              <a:buClr>
                <a:srgbClr val="0000FF"/>
              </a:buClr>
              <a:buSzPts val="1400"/>
              <a:buFont typeface="Arial"/>
              <a:buChar char="➢"/>
            </a:pPr>
            <a:r>
              <a:rPr lang="en-US">
                <a:solidFill>
                  <a:srgbClr val="0000FF"/>
                </a:solidFill>
                <a:latin typeface="Arial"/>
                <a:ea typeface="Arial"/>
                <a:cs typeface="Arial"/>
                <a:sym typeface="Arial"/>
              </a:rPr>
              <a:t>L</a:t>
            </a:r>
            <a:r>
              <a:rPr lang="en-US" sz="1900">
                <a:solidFill>
                  <a:srgbClr val="0000FF"/>
                </a:solidFill>
                <a:latin typeface="Arial"/>
                <a:ea typeface="Arial"/>
                <a:cs typeface="Arial"/>
                <a:sym typeface="Arial"/>
              </a:rPr>
              <a:t>esión causada por exposición prolongada al fuego directo,  explosiones, </a:t>
            </a:r>
            <a:r>
              <a:rPr lang="en-US" sz="2000">
                <a:solidFill>
                  <a:srgbClr val="0000FF"/>
                </a:solidFill>
                <a:latin typeface="Arial"/>
                <a:ea typeface="Arial"/>
                <a:cs typeface="Arial"/>
                <a:sym typeface="Arial"/>
              </a:rPr>
              <a:t>agentes químicos, sosas, electricidad de alto  voltaje, etc.</a:t>
            </a:r>
            <a:endParaRPr sz="2000">
              <a:solidFill>
                <a:srgbClr val="0000FF"/>
              </a:solidFill>
              <a:latin typeface="Arial"/>
              <a:ea typeface="Arial"/>
              <a:cs typeface="Arial"/>
              <a:sym typeface="Arial"/>
            </a:endParaRPr>
          </a:p>
          <a:p>
            <a:pPr indent="0" lvl="0" marL="457200" rtl="0" algn="l">
              <a:spcBef>
                <a:spcPts val="30"/>
              </a:spcBef>
              <a:spcAft>
                <a:spcPts val="0"/>
              </a:spcAft>
              <a:buNone/>
            </a:pPr>
            <a:r>
              <a:t/>
            </a:r>
            <a:endParaRPr sz="2050">
              <a:solidFill>
                <a:srgbClr val="0000FF"/>
              </a:solidFill>
              <a:latin typeface="Arial"/>
              <a:ea typeface="Arial"/>
              <a:cs typeface="Arial"/>
              <a:sym typeface="Arial"/>
            </a:endParaRPr>
          </a:p>
          <a:p>
            <a:pPr indent="-330200" lvl="0" marL="457200" marR="5080" rtl="0" algn="just">
              <a:spcBef>
                <a:spcPts val="0"/>
              </a:spcBef>
              <a:spcAft>
                <a:spcPts val="0"/>
              </a:spcAft>
              <a:buClr>
                <a:srgbClr val="0000FF"/>
              </a:buClr>
              <a:buSzPts val="1600"/>
              <a:buFont typeface="Arial"/>
              <a:buChar char="➢"/>
            </a:pPr>
            <a:r>
              <a:rPr lang="en-US" sz="2000">
                <a:solidFill>
                  <a:srgbClr val="0000FF"/>
                </a:solidFill>
                <a:latin typeface="Arial"/>
                <a:ea typeface="Arial"/>
                <a:cs typeface="Arial"/>
                <a:sym typeface="Arial"/>
              </a:rPr>
              <a:t>Afecta todas las capas de la piel, llegando hasta tejido  celular subcutáneo, músculo y hueso, deacuerdo a la potencia  del agente térmico y el tiempo de exposición a el.</a:t>
            </a:r>
            <a:endParaRPr sz="2000">
              <a:solidFill>
                <a:srgbClr val="0000FF"/>
              </a:solidFill>
              <a:latin typeface="Arial"/>
              <a:ea typeface="Arial"/>
              <a:cs typeface="Arial"/>
              <a:sym typeface="Arial"/>
            </a:endParaRPr>
          </a:p>
          <a:p>
            <a:pPr indent="0" lvl="0" marL="457200" rtl="0" algn="l">
              <a:spcBef>
                <a:spcPts val="35"/>
              </a:spcBef>
              <a:spcAft>
                <a:spcPts val="0"/>
              </a:spcAft>
              <a:buNone/>
            </a:pPr>
            <a:r>
              <a:t/>
            </a:r>
            <a:endParaRPr sz="2050">
              <a:solidFill>
                <a:srgbClr val="0000FF"/>
              </a:solidFill>
              <a:latin typeface="Arial"/>
              <a:ea typeface="Arial"/>
              <a:cs typeface="Arial"/>
              <a:sym typeface="Arial"/>
            </a:endParaRPr>
          </a:p>
          <a:p>
            <a:pPr indent="-330200" lvl="0" marL="457200" marR="5715" rtl="0" algn="just">
              <a:spcBef>
                <a:spcPts val="0"/>
              </a:spcBef>
              <a:spcAft>
                <a:spcPts val="0"/>
              </a:spcAft>
              <a:buClr>
                <a:srgbClr val="0000FF"/>
              </a:buClr>
              <a:buSzPts val="1600"/>
              <a:buFont typeface="Arial"/>
              <a:buChar char="➢"/>
            </a:pPr>
            <a:r>
              <a:rPr lang="en-US" sz="2000">
                <a:solidFill>
                  <a:srgbClr val="0000FF"/>
                </a:solidFill>
                <a:latin typeface="Arial"/>
                <a:ea typeface="Arial"/>
                <a:cs typeface="Arial"/>
                <a:sym typeface="Arial"/>
              </a:rPr>
              <a:t>Formación de vesículas únicamente en el perímetro de la  lesión.</a:t>
            </a:r>
            <a:endParaRPr sz="2000">
              <a:solidFill>
                <a:srgbClr val="0000FF"/>
              </a:solidFill>
              <a:latin typeface="Arial"/>
              <a:ea typeface="Arial"/>
              <a:cs typeface="Arial"/>
              <a:sym typeface="Arial"/>
            </a:endParaRPr>
          </a:p>
          <a:p>
            <a:pPr indent="0" lvl="0" marL="457200" rtl="0" algn="l">
              <a:spcBef>
                <a:spcPts val="0"/>
              </a:spcBef>
              <a:spcAft>
                <a:spcPts val="0"/>
              </a:spcAft>
              <a:buNone/>
            </a:pPr>
            <a:r>
              <a:t/>
            </a:r>
            <a:endParaRPr sz="2000">
              <a:solidFill>
                <a:srgbClr val="0000FF"/>
              </a:solidFill>
            </a:endParaRPr>
          </a:p>
          <a:p>
            <a:pPr indent="-330200" lvl="0" marL="457200" rtl="0" algn="l">
              <a:spcBef>
                <a:spcPts val="0"/>
              </a:spcBef>
              <a:spcAft>
                <a:spcPts val="0"/>
              </a:spcAft>
              <a:buClr>
                <a:srgbClr val="0000FF"/>
              </a:buClr>
              <a:buSzPts val="1600"/>
              <a:buFont typeface="Arial"/>
              <a:buChar char="➢"/>
            </a:pPr>
            <a:r>
              <a:rPr lang="en-US" sz="2000">
                <a:solidFill>
                  <a:srgbClr val="0000FF"/>
                </a:solidFill>
                <a:latin typeface="Arial"/>
                <a:ea typeface="Arial"/>
                <a:cs typeface="Arial"/>
                <a:sym typeface="Arial"/>
              </a:rPr>
              <a:t>Edema y eritema periférico.</a:t>
            </a:r>
            <a:endParaRPr sz="2000">
              <a:solidFill>
                <a:srgbClr val="0000FF"/>
              </a:solidFill>
              <a:latin typeface="Arial"/>
              <a:ea typeface="Arial"/>
              <a:cs typeface="Arial"/>
              <a:sym typeface="Arial"/>
            </a:endParaRPr>
          </a:p>
          <a:p>
            <a:pPr indent="0" lvl="0" marL="457200" rtl="0" algn="l">
              <a:spcBef>
                <a:spcPts val="30"/>
              </a:spcBef>
              <a:spcAft>
                <a:spcPts val="0"/>
              </a:spcAft>
              <a:buNone/>
            </a:pPr>
            <a:r>
              <a:t/>
            </a:r>
            <a:endParaRPr sz="2050">
              <a:solidFill>
                <a:srgbClr val="0000FF"/>
              </a:solidFill>
              <a:latin typeface="Arial"/>
              <a:ea typeface="Arial"/>
              <a:cs typeface="Arial"/>
              <a:sym typeface="Arial"/>
            </a:endParaRPr>
          </a:p>
          <a:p>
            <a:pPr indent="-330200" lvl="0" marL="457200" marR="5080" rtl="0" algn="l">
              <a:spcBef>
                <a:spcPts val="0"/>
              </a:spcBef>
              <a:spcAft>
                <a:spcPts val="0"/>
              </a:spcAft>
              <a:buClr>
                <a:srgbClr val="0000FF"/>
              </a:buClr>
              <a:buSzPts val="1600"/>
              <a:buFont typeface="Arial"/>
              <a:buChar char="➢"/>
            </a:pPr>
            <a:r>
              <a:rPr lang="en-US" sz="2000">
                <a:solidFill>
                  <a:srgbClr val="0000FF"/>
                </a:solidFill>
                <a:latin typeface="Arial"/>
                <a:ea typeface="Arial"/>
                <a:cs typeface="Arial"/>
                <a:sym typeface="Arial"/>
              </a:rPr>
              <a:t>Algunas	veces es	posible	observar  lesionado.</a:t>
            </a:r>
            <a:endParaRPr sz="2000">
              <a:solidFill>
                <a:srgbClr val="0000FF"/>
              </a:solidFill>
              <a:latin typeface="Arial"/>
              <a:ea typeface="Arial"/>
              <a:cs typeface="Arial"/>
              <a:sym typeface="Arial"/>
            </a:endParaRPr>
          </a:p>
          <a:p>
            <a:pPr indent="0" lvl="0" marL="457200" rtl="0" algn="l">
              <a:spcBef>
                <a:spcPts val="0"/>
              </a:spcBef>
              <a:spcAft>
                <a:spcPts val="0"/>
              </a:spcAft>
              <a:buNone/>
            </a:pPr>
            <a:r>
              <a:t/>
            </a:r>
            <a:endParaRPr sz="2000">
              <a:solidFill>
                <a:srgbClr val="0000FF"/>
              </a:solidFill>
            </a:endParaRPr>
          </a:p>
          <a:p>
            <a:pPr indent="-330200" lvl="0" marL="457200" rtl="0" algn="l">
              <a:spcBef>
                <a:spcPts val="0"/>
              </a:spcBef>
              <a:spcAft>
                <a:spcPts val="0"/>
              </a:spcAft>
              <a:buClr>
                <a:srgbClr val="0000FF"/>
              </a:buClr>
              <a:buSzPts val="1600"/>
              <a:buChar char="➢"/>
            </a:pPr>
            <a:r>
              <a:rPr lang="en-US" sz="2000">
                <a:solidFill>
                  <a:srgbClr val="0000FF"/>
                </a:solidFill>
              </a:rPr>
              <a:t>Presencia de necrosis tisular.</a:t>
            </a:r>
            <a:endParaRPr sz="2000">
              <a:solidFill>
                <a:srgbClr val="0000FF"/>
              </a:solidFill>
            </a:endParaRPr>
          </a:p>
        </p:txBody>
      </p:sp>
      <p:sp>
        <p:nvSpPr>
          <p:cNvPr id="303" name="Google Shape;303;ga1e6feca6d_0_1006"/>
          <p:cNvSpPr txBox="1"/>
          <p:nvPr>
            <p:ph idx="12" type="sldNum"/>
          </p:nvPr>
        </p:nvSpPr>
        <p:spPr>
          <a:xfrm>
            <a:off x="9145403" y="6835245"/>
            <a:ext cx="386100" cy="177300"/>
          </a:xfrm>
          <a:prstGeom prst="rect">
            <a:avLst/>
          </a:prstGeom>
        </p:spPr>
        <p:txBody>
          <a:bodyPr anchorCtr="0" anchor="t" bIns="0" lIns="0" spcFirstLastPara="1" rIns="0" wrap="square" tIns="0">
            <a:noAutofit/>
          </a:bodyPr>
          <a:lstStyle/>
          <a:p>
            <a:pPr indent="0" lvl="0" marL="38100" rtl="0" algn="l">
              <a:spcBef>
                <a:spcPts val="0"/>
              </a:spcBef>
              <a:spcAft>
                <a:spcPts val="0"/>
              </a:spcAft>
              <a:buClr>
                <a:srgbClr val="000000"/>
              </a:buClr>
              <a:buFont typeface="Arial"/>
              <a:buNone/>
            </a:pPr>
            <a:fld id="{00000000-1234-1234-1234-123412341234}" type="slidenum">
              <a:rPr lang="en-US"/>
              <a:t>‹#›</a:t>
            </a:fld>
            <a:r>
              <a:rPr lang="en-US"/>
              <a:t>/37</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7" name="Shape 307"/>
        <p:cNvGrpSpPr/>
        <p:nvPr/>
      </p:nvGrpSpPr>
      <p:grpSpPr>
        <a:xfrm>
          <a:off x="0" y="0"/>
          <a:ext cx="0" cy="0"/>
          <a:chOff x="0" y="0"/>
          <a:chExt cx="0" cy="0"/>
        </a:xfrm>
      </p:grpSpPr>
      <p:sp>
        <p:nvSpPr>
          <p:cNvPr id="308" name="Google Shape;308;ga1e6feca6d_0_961"/>
          <p:cNvSpPr/>
          <p:nvPr/>
        </p:nvSpPr>
        <p:spPr>
          <a:xfrm>
            <a:off x="0" y="0"/>
            <a:ext cx="10698480" cy="7560945"/>
          </a:xfrm>
          <a:custGeom>
            <a:rect b="b" l="l" r="r" t="t"/>
            <a:pathLst>
              <a:path extrusionOk="0" h="6858000" w="9144000">
                <a:moveTo>
                  <a:pt x="9144000" y="0"/>
                </a:moveTo>
                <a:lnTo>
                  <a:pt x="0" y="0"/>
                </a:lnTo>
                <a:lnTo>
                  <a:pt x="0" y="6858000"/>
                </a:lnTo>
                <a:lnTo>
                  <a:pt x="9144000" y="6858000"/>
                </a:lnTo>
                <a:close/>
              </a:path>
            </a:pathLst>
          </a:custGeom>
          <a:solidFill>
            <a:srgbClr val="E9E9E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09" name="Google Shape;309;ga1e6feca6d_0_961"/>
          <p:cNvSpPr/>
          <p:nvPr/>
        </p:nvSpPr>
        <p:spPr>
          <a:xfrm>
            <a:off x="1069340" y="141453"/>
            <a:ext cx="8376600" cy="7128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10" name="Google Shape;310;ga1e6feca6d_0_961"/>
          <p:cNvSpPr txBox="1"/>
          <p:nvPr>
            <p:ph idx="11" type="ftr"/>
          </p:nvPr>
        </p:nvSpPr>
        <p:spPr>
          <a:xfrm>
            <a:off x="4251814" y="7756332"/>
            <a:ext cx="4001700" cy="417000"/>
          </a:xfrm>
          <a:prstGeom prst="rect">
            <a:avLst/>
          </a:prstGeom>
          <a:noFill/>
          <a:ln>
            <a:noFill/>
          </a:ln>
        </p:spPr>
        <p:txBody>
          <a:bodyPr anchorCtr="0" anchor="t" bIns="0" lIns="0" spcFirstLastPara="1" rIns="0" wrap="square" tIns="0">
            <a:noAutofit/>
          </a:bodyPr>
          <a:lstStyle/>
          <a:p>
            <a:pPr indent="0" lvl="0" marL="12700" rtl="0" algn="l">
              <a:lnSpc>
                <a:spcPct val="117500"/>
              </a:lnSpc>
              <a:spcBef>
                <a:spcPts val="0"/>
              </a:spcBef>
              <a:spcAft>
                <a:spcPts val="0"/>
              </a:spcAft>
              <a:buNone/>
            </a:pPr>
            <a:r>
              <a:rPr lang="en-US"/>
              <a:t>Taller de Primeros Auxilios</a:t>
            </a:r>
            <a:endParaRPr/>
          </a:p>
        </p:txBody>
      </p:sp>
      <p:sp>
        <p:nvSpPr>
          <p:cNvPr id="311" name="Google Shape;311;ga1e6feca6d_0_961"/>
          <p:cNvSpPr txBox="1"/>
          <p:nvPr>
            <p:ph idx="12" type="sldNum"/>
          </p:nvPr>
        </p:nvSpPr>
        <p:spPr>
          <a:xfrm>
            <a:off x="9145403" y="6835245"/>
            <a:ext cx="386100" cy="177300"/>
          </a:xfrm>
          <a:prstGeom prst="rect">
            <a:avLst/>
          </a:prstGeom>
        </p:spPr>
        <p:txBody>
          <a:bodyPr anchorCtr="0" anchor="t" bIns="0" lIns="0" spcFirstLastPara="1" rIns="0" wrap="square" tIns="0">
            <a:noAutofit/>
          </a:bodyPr>
          <a:lstStyle/>
          <a:p>
            <a:pPr indent="0" lvl="0" marL="38100" rtl="0" algn="l">
              <a:spcBef>
                <a:spcPts val="0"/>
              </a:spcBef>
              <a:spcAft>
                <a:spcPts val="0"/>
              </a:spcAft>
              <a:buClr>
                <a:srgbClr val="000000"/>
              </a:buClr>
              <a:buFont typeface="Arial"/>
              <a:buNone/>
            </a:pPr>
            <a:fld id="{00000000-1234-1234-1234-123412341234}" type="slidenum">
              <a:rPr lang="en-US"/>
              <a:t>‹#›</a:t>
            </a:fld>
            <a:r>
              <a:rPr lang="en-US"/>
              <a:t>/37</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5" name="Shape 315"/>
        <p:cNvGrpSpPr/>
        <p:nvPr/>
      </p:nvGrpSpPr>
      <p:grpSpPr>
        <a:xfrm>
          <a:off x="0" y="0"/>
          <a:ext cx="0" cy="0"/>
          <a:chOff x="0" y="0"/>
          <a:chExt cx="0" cy="0"/>
        </a:xfrm>
      </p:grpSpPr>
      <p:sp>
        <p:nvSpPr>
          <p:cNvPr id="316" name="Google Shape;316;ga1e6feca6d_0_967"/>
          <p:cNvSpPr/>
          <p:nvPr/>
        </p:nvSpPr>
        <p:spPr>
          <a:xfrm>
            <a:off x="356447" y="504190"/>
            <a:ext cx="9624000" cy="70587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17" name="Google Shape;317;ga1e6feca6d_0_967"/>
          <p:cNvSpPr txBox="1"/>
          <p:nvPr>
            <p:ph idx="11" type="ftr"/>
          </p:nvPr>
        </p:nvSpPr>
        <p:spPr>
          <a:xfrm>
            <a:off x="4251814" y="7756332"/>
            <a:ext cx="4001700" cy="417000"/>
          </a:xfrm>
          <a:prstGeom prst="rect">
            <a:avLst/>
          </a:prstGeom>
          <a:noFill/>
          <a:ln>
            <a:noFill/>
          </a:ln>
        </p:spPr>
        <p:txBody>
          <a:bodyPr anchorCtr="0" anchor="t" bIns="0" lIns="0" spcFirstLastPara="1" rIns="0" wrap="square" tIns="0">
            <a:noAutofit/>
          </a:bodyPr>
          <a:lstStyle/>
          <a:p>
            <a:pPr indent="0" lvl="0" marL="12700" rtl="0" algn="l">
              <a:lnSpc>
                <a:spcPct val="117500"/>
              </a:lnSpc>
              <a:spcBef>
                <a:spcPts val="0"/>
              </a:spcBef>
              <a:spcAft>
                <a:spcPts val="0"/>
              </a:spcAft>
              <a:buNone/>
            </a:pPr>
            <a:r>
              <a:rPr lang="en-US"/>
              <a:t>Taller de Primeros Auxilios</a:t>
            </a:r>
            <a:endParaRPr/>
          </a:p>
        </p:txBody>
      </p:sp>
      <p:sp>
        <p:nvSpPr>
          <p:cNvPr id="318" name="Google Shape;318;ga1e6feca6d_0_967"/>
          <p:cNvSpPr txBox="1"/>
          <p:nvPr>
            <p:ph idx="12" type="sldNum"/>
          </p:nvPr>
        </p:nvSpPr>
        <p:spPr>
          <a:xfrm>
            <a:off x="9145403" y="6835245"/>
            <a:ext cx="386100" cy="177300"/>
          </a:xfrm>
          <a:prstGeom prst="rect">
            <a:avLst/>
          </a:prstGeom>
        </p:spPr>
        <p:txBody>
          <a:bodyPr anchorCtr="0" anchor="t" bIns="0" lIns="0" spcFirstLastPara="1" rIns="0" wrap="square" tIns="0">
            <a:noAutofit/>
          </a:bodyPr>
          <a:lstStyle/>
          <a:p>
            <a:pPr indent="0" lvl="0" marL="38100" rtl="0" algn="l">
              <a:spcBef>
                <a:spcPts val="0"/>
              </a:spcBef>
              <a:spcAft>
                <a:spcPts val="0"/>
              </a:spcAft>
              <a:buClr>
                <a:srgbClr val="000000"/>
              </a:buClr>
              <a:buFont typeface="Arial"/>
              <a:buNone/>
            </a:pPr>
            <a:fld id="{00000000-1234-1234-1234-123412341234}" type="slidenum">
              <a:rPr lang="en-US"/>
              <a:t>‹#›</a:t>
            </a:fld>
            <a:r>
              <a:rPr lang="en-US"/>
              <a:t>/37</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2" name="Shape 322"/>
        <p:cNvGrpSpPr/>
        <p:nvPr/>
      </p:nvGrpSpPr>
      <p:grpSpPr>
        <a:xfrm>
          <a:off x="0" y="0"/>
          <a:ext cx="0" cy="0"/>
          <a:chOff x="0" y="0"/>
          <a:chExt cx="0" cy="0"/>
        </a:xfrm>
      </p:grpSpPr>
      <p:sp>
        <p:nvSpPr>
          <p:cNvPr id="323" name="Google Shape;323;ga1e6feca6d_0_1011"/>
          <p:cNvSpPr txBox="1"/>
          <p:nvPr/>
        </p:nvSpPr>
        <p:spPr>
          <a:xfrm>
            <a:off x="839975" y="1383241"/>
            <a:ext cx="8999700" cy="5396100"/>
          </a:xfrm>
          <a:prstGeom prst="rect">
            <a:avLst/>
          </a:prstGeom>
          <a:noFill/>
          <a:ln>
            <a:noFill/>
          </a:ln>
        </p:spPr>
        <p:txBody>
          <a:bodyPr anchorCtr="0" anchor="t" bIns="0" lIns="0" spcFirstLastPara="1" rIns="0" wrap="square" tIns="14575">
            <a:noAutofit/>
          </a:bodyPr>
          <a:lstStyle/>
          <a:p>
            <a:pPr indent="0" lvl="0" marL="12700" marR="0" rtl="0" algn="just">
              <a:lnSpc>
                <a:spcPct val="99800"/>
              </a:lnSpc>
              <a:spcBef>
                <a:spcPts val="0"/>
              </a:spcBef>
              <a:spcAft>
                <a:spcPts val="0"/>
              </a:spcAft>
              <a:buNone/>
            </a:pPr>
            <a:r>
              <a:rPr lang="en-US" sz="1800" u="sng">
                <a:solidFill>
                  <a:srgbClr val="0000FF"/>
                </a:solidFill>
                <a:latin typeface="Arial"/>
                <a:ea typeface="Arial"/>
                <a:cs typeface="Arial"/>
                <a:sym typeface="Arial"/>
              </a:rPr>
              <a:t>Extensión:</a:t>
            </a:r>
            <a:r>
              <a:rPr lang="en-US" sz="1800">
                <a:solidFill>
                  <a:srgbClr val="0000FF"/>
                </a:solidFill>
                <a:latin typeface="Arial"/>
                <a:ea typeface="Arial"/>
                <a:cs typeface="Arial"/>
                <a:sym typeface="Arial"/>
              </a:rPr>
              <a:t> La severidad y velocidad del avance del estado de choque de una  persona quemada serán directamente proporcionales a la extensión de la superficie  lesionada. Esto es fácil de entender ya que, cuanto mayor sea el área dañada mayor  será la perdida de líquidos.</a:t>
            </a:r>
            <a:endParaRPr sz="1800">
              <a:solidFill>
                <a:srgbClr val="0000FF"/>
              </a:solidFill>
              <a:latin typeface="Arial"/>
              <a:ea typeface="Arial"/>
              <a:cs typeface="Arial"/>
              <a:sym typeface="Arial"/>
            </a:endParaRPr>
          </a:p>
          <a:p>
            <a:pPr indent="0" lvl="0" marL="12700" marR="12700" rtl="0" algn="just">
              <a:lnSpc>
                <a:spcPct val="120000"/>
              </a:lnSpc>
              <a:spcBef>
                <a:spcPts val="100"/>
              </a:spcBef>
              <a:spcAft>
                <a:spcPts val="0"/>
              </a:spcAft>
              <a:buNone/>
            </a:pPr>
            <a:r>
              <a:rPr lang="en-US" sz="1800">
                <a:solidFill>
                  <a:srgbClr val="0000FF"/>
                </a:solidFill>
                <a:latin typeface="Arial"/>
                <a:ea typeface="Arial"/>
                <a:cs typeface="Arial"/>
                <a:sym typeface="Arial"/>
              </a:rPr>
              <a:t>Existen varias técnicas para calcular la extensión de la superficie quemada, pero la  más común y más fácil es la </a:t>
            </a:r>
            <a:r>
              <a:rPr i="1" lang="en-US" sz="1800">
                <a:solidFill>
                  <a:srgbClr val="0000FF"/>
                </a:solidFill>
                <a:latin typeface="Arial"/>
                <a:ea typeface="Arial"/>
                <a:cs typeface="Arial"/>
                <a:sym typeface="Arial"/>
              </a:rPr>
              <a:t>regla de los 9’s</a:t>
            </a:r>
            <a:r>
              <a:rPr lang="en-US" sz="1800">
                <a:solidFill>
                  <a:srgbClr val="0000FF"/>
                </a:solidFill>
                <a:latin typeface="Arial"/>
                <a:ea typeface="Arial"/>
                <a:cs typeface="Arial"/>
                <a:sym typeface="Arial"/>
              </a:rPr>
              <a:t>, que proporciona a cada región corporal  un valor porcentual múltiplo o igual a nueve.</a:t>
            </a:r>
            <a:endParaRPr sz="1800">
              <a:solidFill>
                <a:srgbClr val="0000FF"/>
              </a:solidFill>
              <a:latin typeface="Arial"/>
              <a:ea typeface="Arial"/>
              <a:cs typeface="Arial"/>
              <a:sym typeface="Arial"/>
            </a:endParaRPr>
          </a:p>
          <a:p>
            <a:pPr indent="0" lvl="0" marL="0" marR="0" rtl="0" algn="l">
              <a:lnSpc>
                <a:spcPct val="100000"/>
              </a:lnSpc>
              <a:spcBef>
                <a:spcPts val="0"/>
              </a:spcBef>
              <a:spcAft>
                <a:spcPts val="0"/>
              </a:spcAft>
              <a:buNone/>
            </a:pPr>
            <a:r>
              <a:t/>
            </a:r>
            <a:endParaRPr sz="2100">
              <a:solidFill>
                <a:srgbClr val="0000FF"/>
              </a:solidFill>
              <a:latin typeface="Arial"/>
              <a:ea typeface="Arial"/>
              <a:cs typeface="Arial"/>
              <a:sym typeface="Arial"/>
            </a:endParaRPr>
          </a:p>
          <a:p>
            <a:pPr indent="0" lvl="0" marL="0" marR="0" rtl="0" algn="l">
              <a:lnSpc>
                <a:spcPct val="100000"/>
              </a:lnSpc>
              <a:spcBef>
                <a:spcPts val="0"/>
              </a:spcBef>
              <a:spcAft>
                <a:spcPts val="0"/>
              </a:spcAft>
              <a:buNone/>
            </a:pPr>
            <a:r>
              <a:t/>
            </a:r>
            <a:endParaRPr sz="1700">
              <a:solidFill>
                <a:srgbClr val="0000FF"/>
              </a:solidFill>
              <a:latin typeface="Arial"/>
              <a:ea typeface="Arial"/>
              <a:cs typeface="Arial"/>
              <a:sym typeface="Arial"/>
            </a:endParaRPr>
          </a:p>
          <a:p>
            <a:pPr indent="0" lvl="0" marL="12700" marR="12700" rtl="0" algn="just">
              <a:lnSpc>
                <a:spcPct val="100000"/>
              </a:lnSpc>
              <a:spcBef>
                <a:spcPts val="0"/>
              </a:spcBef>
              <a:spcAft>
                <a:spcPts val="0"/>
              </a:spcAft>
              <a:buNone/>
            </a:pPr>
            <a:r>
              <a:rPr lang="en-US" sz="1800" u="sng">
                <a:solidFill>
                  <a:srgbClr val="0000FF"/>
                </a:solidFill>
                <a:latin typeface="Arial"/>
                <a:ea typeface="Arial"/>
                <a:cs typeface="Arial"/>
                <a:sym typeface="Arial"/>
              </a:rPr>
              <a:t>Región:</a:t>
            </a:r>
            <a:r>
              <a:rPr lang="en-US" sz="1800">
                <a:solidFill>
                  <a:srgbClr val="0000FF"/>
                </a:solidFill>
                <a:latin typeface="Arial"/>
                <a:ea typeface="Arial"/>
                <a:cs typeface="Arial"/>
                <a:sym typeface="Arial"/>
              </a:rPr>
              <a:t> Las quemaduras que ponen en peligro la vida son aquellas que  comprometen el tronco y el abdomen; igualmente peligrosas son las de cara, cuello,  manos, y genitales debido a las deformidades permanentes si no son atendidas  rápida y eficazmente.</a:t>
            </a:r>
            <a:endParaRPr sz="1800">
              <a:solidFill>
                <a:srgbClr val="0000FF"/>
              </a:solidFill>
              <a:latin typeface="Arial"/>
              <a:ea typeface="Arial"/>
              <a:cs typeface="Arial"/>
              <a:sym typeface="Arial"/>
            </a:endParaRPr>
          </a:p>
          <a:p>
            <a:pPr indent="0" lvl="0" marL="0" marR="0" rtl="0" algn="l">
              <a:lnSpc>
                <a:spcPct val="100000"/>
              </a:lnSpc>
              <a:spcBef>
                <a:spcPts val="0"/>
              </a:spcBef>
              <a:spcAft>
                <a:spcPts val="0"/>
              </a:spcAft>
              <a:buNone/>
            </a:pPr>
            <a:r>
              <a:t/>
            </a:r>
            <a:endParaRPr sz="2100">
              <a:solidFill>
                <a:srgbClr val="0000FF"/>
              </a:solidFill>
              <a:latin typeface="Arial"/>
              <a:ea typeface="Arial"/>
              <a:cs typeface="Arial"/>
              <a:sym typeface="Arial"/>
            </a:endParaRPr>
          </a:p>
          <a:p>
            <a:pPr indent="0" lvl="0" marL="0" marR="0" rtl="0" algn="l">
              <a:lnSpc>
                <a:spcPct val="100000"/>
              </a:lnSpc>
              <a:spcBef>
                <a:spcPts val="0"/>
              </a:spcBef>
              <a:spcAft>
                <a:spcPts val="0"/>
              </a:spcAft>
              <a:buNone/>
            </a:pPr>
            <a:r>
              <a:t/>
            </a:r>
            <a:endParaRPr sz="1700">
              <a:solidFill>
                <a:srgbClr val="0000FF"/>
              </a:solidFill>
              <a:latin typeface="Arial"/>
              <a:ea typeface="Arial"/>
              <a:cs typeface="Arial"/>
              <a:sym typeface="Arial"/>
            </a:endParaRPr>
          </a:p>
          <a:p>
            <a:pPr indent="0" lvl="0" marL="12700" marR="12700" rtl="0" algn="just">
              <a:lnSpc>
                <a:spcPct val="99700"/>
              </a:lnSpc>
              <a:spcBef>
                <a:spcPts val="0"/>
              </a:spcBef>
              <a:spcAft>
                <a:spcPts val="0"/>
              </a:spcAft>
              <a:buNone/>
            </a:pPr>
            <a:r>
              <a:rPr lang="en-US" sz="1800" u="sng">
                <a:solidFill>
                  <a:srgbClr val="0000FF"/>
                </a:solidFill>
                <a:latin typeface="Arial"/>
                <a:ea typeface="Arial"/>
                <a:cs typeface="Arial"/>
                <a:sym typeface="Arial"/>
              </a:rPr>
              <a:t>Edad: </a:t>
            </a:r>
            <a:r>
              <a:rPr lang="en-US" sz="1800">
                <a:solidFill>
                  <a:srgbClr val="0000FF"/>
                </a:solidFill>
                <a:latin typeface="Arial"/>
                <a:ea typeface="Arial"/>
                <a:cs typeface="Arial"/>
                <a:sym typeface="Arial"/>
              </a:rPr>
              <a:t>En la infancia, incluso una ligera quemadura puede tener resultados fatales,  por lo tanto cualquier tipo y grado de quemadura en los niños debe ser valorada por  el servicio de urgencias medicas hospitalarias.</a:t>
            </a:r>
            <a:endParaRPr sz="1800">
              <a:solidFill>
                <a:srgbClr val="0000FF"/>
              </a:solidFill>
              <a:latin typeface="Arial"/>
              <a:ea typeface="Arial"/>
              <a:cs typeface="Arial"/>
              <a:sym typeface="Arial"/>
            </a:endParaRPr>
          </a:p>
          <a:p>
            <a:pPr indent="0" lvl="0" marL="12700" marR="12700" rtl="0" algn="just">
              <a:lnSpc>
                <a:spcPct val="100000"/>
              </a:lnSpc>
              <a:spcBef>
                <a:spcPts val="0"/>
              </a:spcBef>
              <a:spcAft>
                <a:spcPts val="0"/>
              </a:spcAft>
              <a:buNone/>
            </a:pPr>
            <a:r>
              <a:rPr lang="en-US" sz="1800">
                <a:solidFill>
                  <a:srgbClr val="0000FF"/>
                </a:solidFill>
                <a:latin typeface="Arial"/>
                <a:ea typeface="Arial"/>
                <a:cs typeface="Arial"/>
                <a:sym typeface="Arial"/>
              </a:rPr>
              <a:t>Las que sufren los ancianos por razones de menor resistencia y facilidad de  deshidratación también deben considerarse como peligrosas.</a:t>
            </a:r>
            <a:endParaRPr sz="1800">
              <a:solidFill>
                <a:srgbClr val="0000FF"/>
              </a:solidFill>
              <a:latin typeface="Arial"/>
              <a:ea typeface="Arial"/>
              <a:cs typeface="Arial"/>
              <a:sym typeface="Arial"/>
            </a:endParaRPr>
          </a:p>
        </p:txBody>
      </p:sp>
      <p:sp>
        <p:nvSpPr>
          <p:cNvPr id="324" name="Google Shape;324;ga1e6feca6d_0_1011"/>
          <p:cNvSpPr txBox="1"/>
          <p:nvPr>
            <p:ph type="title"/>
          </p:nvPr>
        </p:nvSpPr>
        <p:spPr>
          <a:xfrm>
            <a:off x="1792281" y="541391"/>
            <a:ext cx="7353000" cy="498600"/>
          </a:xfrm>
          <a:prstGeom prst="rect">
            <a:avLst/>
          </a:prstGeom>
          <a:noFill/>
          <a:ln>
            <a:noFill/>
          </a:ln>
        </p:spPr>
        <p:txBody>
          <a:bodyPr anchorCtr="0" anchor="t" bIns="0" lIns="0" spcFirstLastPara="1" rIns="0" wrap="square" tIns="14575">
            <a:noAutofit/>
          </a:bodyPr>
          <a:lstStyle/>
          <a:p>
            <a:pPr indent="0" lvl="0" marL="12700" rtl="0" algn="l">
              <a:lnSpc>
                <a:spcPct val="100000"/>
              </a:lnSpc>
              <a:spcBef>
                <a:spcPts val="0"/>
              </a:spcBef>
              <a:spcAft>
                <a:spcPts val="0"/>
              </a:spcAft>
              <a:buNone/>
            </a:pPr>
            <a:r>
              <a:rPr lang="en-US">
                <a:solidFill>
                  <a:srgbClr val="0000FF"/>
                </a:solidFill>
              </a:rPr>
              <a:t>QUEMADURAS: A TENER EN CUENTA</a:t>
            </a:r>
            <a:endParaRPr>
              <a:solidFill>
                <a:srgbClr val="0000FF"/>
              </a:solidFill>
            </a:endParaRPr>
          </a:p>
        </p:txBody>
      </p:sp>
      <p:grpSp>
        <p:nvGrpSpPr>
          <p:cNvPr id="325" name="Google Shape;325;ga1e6feca6d_0_1011"/>
          <p:cNvGrpSpPr/>
          <p:nvPr/>
        </p:nvGrpSpPr>
        <p:grpSpPr>
          <a:xfrm>
            <a:off x="0" y="15406"/>
            <a:ext cx="10679615" cy="1284243"/>
            <a:chOff x="0" y="13970"/>
            <a:chExt cx="9132559" cy="1164529"/>
          </a:xfrm>
        </p:grpSpPr>
        <p:sp>
          <p:nvSpPr>
            <p:cNvPr id="326" name="Google Shape;326;ga1e6feca6d_0_1011"/>
            <p:cNvSpPr/>
            <p:nvPr/>
          </p:nvSpPr>
          <p:spPr>
            <a:xfrm>
              <a:off x="8201659" y="165099"/>
              <a:ext cx="930900" cy="101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27" name="Google Shape;327;ga1e6feca6d_0_1011"/>
            <p:cNvSpPr/>
            <p:nvPr/>
          </p:nvSpPr>
          <p:spPr>
            <a:xfrm>
              <a:off x="0" y="13970"/>
              <a:ext cx="1436400" cy="9792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grpSp>
      <p:sp>
        <p:nvSpPr>
          <p:cNvPr id="328" name="Google Shape;328;ga1e6feca6d_0_1011"/>
          <p:cNvSpPr txBox="1"/>
          <p:nvPr>
            <p:ph idx="11" type="ftr"/>
          </p:nvPr>
        </p:nvSpPr>
        <p:spPr>
          <a:xfrm>
            <a:off x="4251814" y="7756332"/>
            <a:ext cx="4001700" cy="417000"/>
          </a:xfrm>
          <a:prstGeom prst="rect">
            <a:avLst/>
          </a:prstGeom>
          <a:noFill/>
          <a:ln>
            <a:noFill/>
          </a:ln>
        </p:spPr>
        <p:txBody>
          <a:bodyPr anchorCtr="0" anchor="t" bIns="0" lIns="0" spcFirstLastPara="1" rIns="0" wrap="square" tIns="0">
            <a:noAutofit/>
          </a:bodyPr>
          <a:lstStyle/>
          <a:p>
            <a:pPr indent="0" lvl="0" marL="12700" rtl="0" algn="l">
              <a:lnSpc>
                <a:spcPct val="117500"/>
              </a:lnSpc>
              <a:spcBef>
                <a:spcPts val="0"/>
              </a:spcBef>
              <a:spcAft>
                <a:spcPts val="0"/>
              </a:spcAft>
              <a:buNone/>
            </a:pPr>
            <a:r>
              <a:rPr lang="en-US"/>
              <a:t>Taller de Primeros Auxilios</a:t>
            </a:r>
            <a:endParaRPr/>
          </a:p>
        </p:txBody>
      </p:sp>
      <p:sp>
        <p:nvSpPr>
          <p:cNvPr id="329" name="Google Shape;329;ga1e6feca6d_0_1011"/>
          <p:cNvSpPr txBox="1"/>
          <p:nvPr>
            <p:ph idx="12" type="sldNum"/>
          </p:nvPr>
        </p:nvSpPr>
        <p:spPr>
          <a:xfrm>
            <a:off x="9145403" y="6835245"/>
            <a:ext cx="386100" cy="177300"/>
          </a:xfrm>
          <a:prstGeom prst="rect">
            <a:avLst/>
          </a:prstGeom>
        </p:spPr>
        <p:txBody>
          <a:bodyPr anchorCtr="0" anchor="t" bIns="0" lIns="0" spcFirstLastPara="1" rIns="0" wrap="square" tIns="0">
            <a:noAutofit/>
          </a:bodyPr>
          <a:lstStyle/>
          <a:p>
            <a:pPr indent="0" lvl="0" marL="38100" rtl="0" algn="l">
              <a:spcBef>
                <a:spcPts val="0"/>
              </a:spcBef>
              <a:spcAft>
                <a:spcPts val="0"/>
              </a:spcAft>
              <a:buClr>
                <a:srgbClr val="000000"/>
              </a:buClr>
              <a:buFont typeface="Arial"/>
              <a:buNone/>
            </a:pPr>
            <a:fld id="{00000000-1234-1234-1234-123412341234}" type="slidenum">
              <a:rPr lang="en-US"/>
              <a:t>‹#›</a:t>
            </a:fld>
            <a:r>
              <a:rPr lang="en-US"/>
              <a:t>/37</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3" name="Shape 333"/>
        <p:cNvGrpSpPr/>
        <p:nvPr/>
      </p:nvGrpSpPr>
      <p:grpSpPr>
        <a:xfrm>
          <a:off x="0" y="0"/>
          <a:ext cx="0" cy="0"/>
          <a:chOff x="0" y="0"/>
          <a:chExt cx="0" cy="0"/>
        </a:xfrm>
      </p:grpSpPr>
      <p:sp>
        <p:nvSpPr>
          <p:cNvPr id="334" name="Google Shape;334;ga1e6feca6d_0_1166"/>
          <p:cNvSpPr txBox="1"/>
          <p:nvPr/>
        </p:nvSpPr>
        <p:spPr>
          <a:xfrm>
            <a:off x="562146" y="1204389"/>
            <a:ext cx="8909700" cy="2443800"/>
          </a:xfrm>
          <a:prstGeom prst="rect">
            <a:avLst/>
          </a:prstGeom>
          <a:noFill/>
          <a:ln>
            <a:noFill/>
          </a:ln>
        </p:spPr>
        <p:txBody>
          <a:bodyPr anchorCtr="0" anchor="t" bIns="0" lIns="0" spcFirstLastPara="1" rIns="0" wrap="square" tIns="14575">
            <a:noAutofit/>
          </a:bodyPr>
          <a:lstStyle/>
          <a:p>
            <a:pPr indent="0" lvl="0" marL="12700" marR="0" rtl="0" algn="just">
              <a:lnSpc>
                <a:spcPct val="99800"/>
              </a:lnSpc>
              <a:spcBef>
                <a:spcPts val="0"/>
              </a:spcBef>
              <a:spcAft>
                <a:spcPts val="0"/>
              </a:spcAft>
              <a:buNone/>
            </a:pPr>
            <a:r>
              <a:rPr lang="en-US" sz="1800">
                <a:solidFill>
                  <a:srgbClr val="0000CC"/>
                </a:solidFill>
                <a:latin typeface="Arial"/>
                <a:ea typeface="Arial"/>
                <a:cs typeface="Arial"/>
                <a:sym typeface="Arial"/>
              </a:rPr>
              <a:t>. Eliminar el calor residual y el dolor: Anteriormente ya mencionamos que las  quemaduras guardan cierta cantidad de calor residual que continua haciendo daño,  provocando dolor, edema y eritema. Esta situación se puede controlar aplicando frío  local; la manera más fácil para lograr esto es rociar la quemadura con agua, colocar  el miembro lesionado bajo el chorro de agua corriente o sumergir al individuo en  una tina, o tinaco, durante 10 minutos.</a:t>
            </a:r>
            <a:endParaRPr sz="1800">
              <a:latin typeface="Arial"/>
              <a:ea typeface="Arial"/>
              <a:cs typeface="Arial"/>
              <a:sym typeface="Arial"/>
            </a:endParaRPr>
          </a:p>
          <a:p>
            <a:pPr indent="0" lvl="0" marL="0" marR="0" rtl="0" algn="l">
              <a:lnSpc>
                <a:spcPct val="100000"/>
              </a:lnSpc>
              <a:spcBef>
                <a:spcPts val="0"/>
              </a:spcBef>
              <a:spcAft>
                <a:spcPts val="0"/>
              </a:spcAft>
              <a:buNone/>
            </a:pPr>
            <a:r>
              <a:t/>
            </a:r>
            <a:endParaRPr sz="1900">
              <a:latin typeface="Arial"/>
              <a:ea typeface="Arial"/>
              <a:cs typeface="Arial"/>
              <a:sym typeface="Arial"/>
            </a:endParaRPr>
          </a:p>
          <a:p>
            <a:pPr indent="0" lvl="0" marL="12700" marR="12700" rtl="0" algn="just">
              <a:lnSpc>
                <a:spcPct val="100000"/>
              </a:lnSpc>
              <a:spcBef>
                <a:spcPts val="0"/>
              </a:spcBef>
              <a:spcAft>
                <a:spcPts val="0"/>
              </a:spcAft>
              <a:buNone/>
            </a:pPr>
            <a:r>
              <a:rPr lang="en-US" sz="1800">
                <a:solidFill>
                  <a:srgbClr val="0000CC"/>
                </a:solidFill>
              </a:rPr>
              <a:t>Es</a:t>
            </a:r>
            <a:r>
              <a:rPr lang="en-US" sz="1800">
                <a:solidFill>
                  <a:srgbClr val="0000CC"/>
                </a:solidFill>
                <a:latin typeface="Arial"/>
                <a:ea typeface="Arial"/>
                <a:cs typeface="Arial"/>
                <a:sym typeface="Arial"/>
              </a:rPr>
              <a:t>to ayudar</a:t>
            </a:r>
            <a:r>
              <a:rPr lang="en-US" sz="1800">
                <a:solidFill>
                  <a:srgbClr val="0000CC"/>
                </a:solidFill>
              </a:rPr>
              <a:t>á</a:t>
            </a:r>
            <a:r>
              <a:rPr lang="en-US" sz="1800">
                <a:solidFill>
                  <a:srgbClr val="0000CC"/>
                </a:solidFill>
                <a:latin typeface="Arial"/>
                <a:ea typeface="Arial"/>
                <a:cs typeface="Arial"/>
                <a:sym typeface="Arial"/>
              </a:rPr>
              <a:t> a disminuir el dolor, la inflamación y evitaremos que el calor residual  continué haciendo daño.</a:t>
            </a:r>
            <a:endParaRPr sz="1800">
              <a:latin typeface="Arial"/>
              <a:ea typeface="Arial"/>
              <a:cs typeface="Arial"/>
              <a:sym typeface="Arial"/>
            </a:endParaRPr>
          </a:p>
        </p:txBody>
      </p:sp>
      <p:sp>
        <p:nvSpPr>
          <p:cNvPr id="335" name="Google Shape;335;ga1e6feca6d_0_1166"/>
          <p:cNvSpPr txBox="1"/>
          <p:nvPr/>
        </p:nvSpPr>
        <p:spPr>
          <a:xfrm>
            <a:off x="511290" y="3964628"/>
            <a:ext cx="9011400" cy="2712900"/>
          </a:xfrm>
          <a:prstGeom prst="rect">
            <a:avLst/>
          </a:prstGeom>
          <a:noFill/>
          <a:ln>
            <a:noFill/>
          </a:ln>
        </p:spPr>
        <p:txBody>
          <a:bodyPr anchorCtr="0" anchor="t" bIns="0" lIns="0" spcFirstLastPara="1" rIns="0" wrap="square" tIns="14575">
            <a:noAutofit/>
          </a:bodyPr>
          <a:lstStyle/>
          <a:p>
            <a:pPr indent="0" lvl="0" marL="63500" marR="63500" rtl="0" algn="just">
              <a:lnSpc>
                <a:spcPct val="100000"/>
              </a:lnSpc>
              <a:spcBef>
                <a:spcPts val="0"/>
              </a:spcBef>
              <a:spcAft>
                <a:spcPts val="0"/>
              </a:spcAft>
              <a:buNone/>
            </a:pPr>
            <a:r>
              <a:rPr lang="en-US" sz="1800">
                <a:solidFill>
                  <a:srgbClr val="0000CC"/>
                </a:solidFill>
                <a:latin typeface="Arial"/>
                <a:ea typeface="Arial"/>
                <a:cs typeface="Arial"/>
                <a:sym typeface="Arial"/>
              </a:rPr>
              <a:t>. Prevenir y controlar el choque: con la aplicación del agua podemos retrasar la  aparición del choque provocado por el dolor, sin embargo es necesario restablecer  el volumen de líquidos corporales; es importante mencionar que bajo ninguna  circunstancia debe dar agua por vía oral.</a:t>
            </a:r>
            <a:endParaRPr sz="1800">
              <a:latin typeface="Arial"/>
              <a:ea typeface="Arial"/>
              <a:cs typeface="Arial"/>
              <a:sym typeface="Arial"/>
            </a:endParaRPr>
          </a:p>
          <a:p>
            <a:pPr indent="0" lvl="0" marL="0" marR="0" rtl="0" algn="l">
              <a:lnSpc>
                <a:spcPct val="100000"/>
              </a:lnSpc>
              <a:spcBef>
                <a:spcPts val="0"/>
              </a:spcBef>
              <a:spcAft>
                <a:spcPts val="0"/>
              </a:spcAft>
              <a:buNone/>
            </a:pPr>
            <a:r>
              <a:t/>
            </a:r>
            <a:endParaRPr sz="1900">
              <a:latin typeface="Arial"/>
              <a:ea typeface="Arial"/>
              <a:cs typeface="Arial"/>
              <a:sym typeface="Arial"/>
            </a:endParaRPr>
          </a:p>
          <a:p>
            <a:pPr indent="0" lvl="0" marL="63500" marR="63500" rtl="0" algn="just">
              <a:lnSpc>
                <a:spcPct val="100000"/>
              </a:lnSpc>
              <a:spcBef>
                <a:spcPts val="0"/>
              </a:spcBef>
              <a:spcAft>
                <a:spcPts val="0"/>
              </a:spcAft>
              <a:buNone/>
            </a:pPr>
            <a:r>
              <a:rPr lang="en-US" sz="1800">
                <a:solidFill>
                  <a:srgbClr val="0000CC"/>
                </a:solidFill>
                <a:latin typeface="Arial"/>
                <a:ea typeface="Arial"/>
                <a:cs typeface="Arial"/>
                <a:sym typeface="Arial"/>
              </a:rPr>
              <a:t>ambién será de mucha ayuda proporcionar confianza y seguridad constante a la  victima.</a:t>
            </a:r>
            <a:endParaRPr sz="1800">
              <a:latin typeface="Arial"/>
              <a:ea typeface="Arial"/>
              <a:cs typeface="Arial"/>
              <a:sym typeface="Arial"/>
            </a:endParaRPr>
          </a:p>
          <a:p>
            <a:pPr indent="0" lvl="0" marL="0" marR="0" rtl="0" algn="l">
              <a:lnSpc>
                <a:spcPct val="100000"/>
              </a:lnSpc>
              <a:spcBef>
                <a:spcPts val="0"/>
              </a:spcBef>
              <a:spcAft>
                <a:spcPts val="0"/>
              </a:spcAft>
              <a:buNone/>
            </a:pPr>
            <a:r>
              <a:t/>
            </a:r>
            <a:endParaRPr sz="2100">
              <a:latin typeface="Arial"/>
              <a:ea typeface="Arial"/>
              <a:cs typeface="Arial"/>
              <a:sym typeface="Arial"/>
            </a:endParaRPr>
          </a:p>
          <a:p>
            <a:pPr indent="0" lvl="0" marL="0" marR="0" rtl="0" algn="l">
              <a:lnSpc>
                <a:spcPct val="100000"/>
              </a:lnSpc>
              <a:spcBef>
                <a:spcPts val="0"/>
              </a:spcBef>
              <a:spcAft>
                <a:spcPts val="0"/>
              </a:spcAft>
              <a:buNone/>
            </a:pPr>
            <a:r>
              <a:t/>
            </a:r>
            <a:endParaRPr sz="1700">
              <a:latin typeface="Arial"/>
              <a:ea typeface="Arial"/>
              <a:cs typeface="Arial"/>
              <a:sym typeface="Arial"/>
            </a:endParaRPr>
          </a:p>
          <a:p>
            <a:pPr indent="0" lvl="0" marL="63500" marR="0" rtl="0" algn="just">
              <a:lnSpc>
                <a:spcPct val="100000"/>
              </a:lnSpc>
              <a:spcBef>
                <a:spcPts val="0"/>
              </a:spcBef>
              <a:spcAft>
                <a:spcPts val="0"/>
              </a:spcAft>
              <a:buNone/>
            </a:pPr>
            <a:r>
              <a:rPr lang="en-US" sz="1800">
                <a:solidFill>
                  <a:srgbClr val="0000CC"/>
                </a:solidFill>
                <a:latin typeface="Arial"/>
                <a:ea typeface="Arial"/>
                <a:cs typeface="Arial"/>
                <a:sym typeface="Arial"/>
              </a:rPr>
              <a:t>. Prevenir la infección: Ge</a:t>
            </a:r>
            <a:r>
              <a:rPr baseline="-25000" lang="en-US" sz="2400">
                <a:latin typeface="Arial"/>
                <a:ea typeface="Arial"/>
                <a:cs typeface="Arial"/>
                <a:sym typeface="Arial"/>
              </a:rPr>
              <a:t>T</a:t>
            </a:r>
            <a:r>
              <a:rPr lang="en-US" sz="1800">
                <a:solidFill>
                  <a:srgbClr val="0000CC"/>
                </a:solidFill>
                <a:latin typeface="Arial"/>
                <a:ea typeface="Arial"/>
                <a:cs typeface="Arial"/>
                <a:sym typeface="Arial"/>
              </a:rPr>
              <a:t>n</a:t>
            </a:r>
            <a:r>
              <a:rPr baseline="-25000" lang="en-US" sz="2400">
                <a:latin typeface="Arial"/>
                <a:ea typeface="Arial"/>
                <a:cs typeface="Arial"/>
                <a:sym typeface="Arial"/>
              </a:rPr>
              <a:t>a</a:t>
            </a:r>
            <a:r>
              <a:rPr lang="en-US" sz="1800">
                <a:solidFill>
                  <a:srgbClr val="0000CC"/>
                </a:solidFill>
                <a:latin typeface="Arial"/>
                <a:ea typeface="Arial"/>
                <a:cs typeface="Arial"/>
                <a:sym typeface="Arial"/>
              </a:rPr>
              <a:t>e</a:t>
            </a:r>
            <a:r>
              <a:rPr baseline="-25000" lang="en-US" sz="2400">
                <a:latin typeface="Arial"/>
                <a:ea typeface="Arial"/>
                <a:cs typeface="Arial"/>
                <a:sym typeface="Arial"/>
              </a:rPr>
              <a:t>l</a:t>
            </a:r>
            <a:r>
              <a:rPr lang="en-US" sz="1800">
                <a:solidFill>
                  <a:srgbClr val="0000CC"/>
                </a:solidFill>
                <a:latin typeface="Arial"/>
                <a:ea typeface="Arial"/>
                <a:cs typeface="Arial"/>
                <a:sym typeface="Arial"/>
              </a:rPr>
              <a:t>r</a:t>
            </a:r>
            <a:r>
              <a:rPr baseline="-25000" lang="en-US" sz="2400">
                <a:latin typeface="Arial"/>
                <a:ea typeface="Arial"/>
                <a:cs typeface="Arial"/>
                <a:sym typeface="Arial"/>
              </a:rPr>
              <a:t>le</a:t>
            </a:r>
            <a:r>
              <a:rPr lang="en-US" sz="1800">
                <a:solidFill>
                  <a:srgbClr val="0000CC"/>
                </a:solidFill>
                <a:latin typeface="Arial"/>
                <a:ea typeface="Arial"/>
                <a:cs typeface="Arial"/>
                <a:sym typeface="Arial"/>
              </a:rPr>
              <a:t>a</a:t>
            </a:r>
            <a:r>
              <a:rPr baseline="-25000" lang="en-US" sz="2400">
                <a:latin typeface="Arial"/>
                <a:ea typeface="Arial"/>
                <a:cs typeface="Arial"/>
                <a:sym typeface="Arial"/>
              </a:rPr>
              <a:t>r</a:t>
            </a:r>
            <a:r>
              <a:rPr lang="en-US" sz="1800">
                <a:solidFill>
                  <a:srgbClr val="0000CC"/>
                </a:solidFill>
                <a:latin typeface="Arial"/>
                <a:ea typeface="Arial"/>
                <a:cs typeface="Arial"/>
                <a:sym typeface="Arial"/>
              </a:rPr>
              <a:t>lm</a:t>
            </a:r>
            <a:r>
              <a:rPr baseline="-25000" lang="en-US" sz="2400">
                <a:latin typeface="Arial"/>
                <a:ea typeface="Arial"/>
                <a:cs typeface="Arial"/>
                <a:sym typeface="Arial"/>
              </a:rPr>
              <a:t>de</a:t>
            </a:r>
            <a:r>
              <a:rPr lang="en-US" sz="1800">
                <a:solidFill>
                  <a:srgbClr val="0000CC"/>
                </a:solidFill>
                <a:latin typeface="Arial"/>
                <a:ea typeface="Arial"/>
                <a:cs typeface="Arial"/>
                <a:sym typeface="Arial"/>
              </a:rPr>
              <a:t>e</a:t>
            </a:r>
            <a:r>
              <a:rPr baseline="-25000" lang="en-US" sz="2400">
                <a:latin typeface="Arial"/>
                <a:ea typeface="Arial"/>
                <a:cs typeface="Arial"/>
                <a:sym typeface="Arial"/>
              </a:rPr>
              <a:t>P</a:t>
            </a:r>
            <a:r>
              <a:rPr lang="en-US" sz="1800">
                <a:solidFill>
                  <a:srgbClr val="0000CC"/>
                </a:solidFill>
                <a:latin typeface="Arial"/>
                <a:ea typeface="Arial"/>
                <a:cs typeface="Arial"/>
                <a:sym typeface="Arial"/>
              </a:rPr>
              <a:t>nt</a:t>
            </a:r>
            <a:r>
              <a:rPr baseline="-25000" lang="en-US" sz="2400">
                <a:latin typeface="Arial"/>
                <a:ea typeface="Arial"/>
                <a:cs typeface="Arial"/>
                <a:sym typeface="Arial"/>
              </a:rPr>
              <a:t>r</a:t>
            </a:r>
            <a:r>
              <a:rPr lang="en-US" sz="1800">
                <a:solidFill>
                  <a:srgbClr val="0000CC"/>
                </a:solidFill>
                <a:latin typeface="Arial"/>
                <a:ea typeface="Arial"/>
                <a:cs typeface="Arial"/>
                <a:sym typeface="Arial"/>
              </a:rPr>
              <a:t>e</a:t>
            </a:r>
            <a:r>
              <a:rPr baseline="-25000" lang="en-US" sz="2400">
                <a:latin typeface="Arial"/>
                <a:ea typeface="Arial"/>
                <a:cs typeface="Arial"/>
                <a:sym typeface="Arial"/>
              </a:rPr>
              <a:t>im</a:t>
            </a:r>
            <a:r>
              <a:rPr lang="en-US" sz="1800">
                <a:solidFill>
                  <a:srgbClr val="0000CC"/>
                </a:solidFill>
                <a:latin typeface="Arial"/>
                <a:ea typeface="Arial"/>
                <a:cs typeface="Arial"/>
                <a:sym typeface="Arial"/>
              </a:rPr>
              <a:t>l</a:t>
            </a:r>
            <a:r>
              <a:rPr baseline="-25000" lang="en-US" sz="2400">
                <a:latin typeface="Arial"/>
                <a:ea typeface="Arial"/>
                <a:cs typeface="Arial"/>
                <a:sym typeface="Arial"/>
              </a:rPr>
              <a:t>e</a:t>
            </a:r>
            <a:r>
              <a:rPr lang="en-US" sz="1800">
                <a:solidFill>
                  <a:srgbClr val="0000CC"/>
                </a:solidFill>
                <a:latin typeface="Arial"/>
                <a:ea typeface="Arial"/>
                <a:cs typeface="Arial"/>
                <a:sym typeface="Arial"/>
              </a:rPr>
              <a:t>a</a:t>
            </a:r>
            <a:r>
              <a:rPr baseline="-25000" lang="en-US" sz="2400">
                <a:latin typeface="Arial"/>
                <a:ea typeface="Arial"/>
                <a:cs typeface="Arial"/>
                <a:sym typeface="Arial"/>
              </a:rPr>
              <a:t>ro</a:t>
            </a:r>
            <a:r>
              <a:rPr lang="en-US" sz="1800">
                <a:solidFill>
                  <a:srgbClr val="0000CC"/>
                </a:solidFill>
                <a:latin typeface="Arial"/>
                <a:ea typeface="Arial"/>
                <a:cs typeface="Arial"/>
                <a:sym typeface="Arial"/>
              </a:rPr>
              <a:t>in</a:t>
            </a:r>
            <a:r>
              <a:rPr baseline="-25000" lang="en-US" sz="2400">
                <a:latin typeface="Arial"/>
                <a:ea typeface="Arial"/>
                <a:cs typeface="Arial"/>
                <a:sym typeface="Arial"/>
              </a:rPr>
              <a:t>s </a:t>
            </a:r>
            <a:r>
              <a:rPr lang="en-US" sz="1800">
                <a:solidFill>
                  <a:srgbClr val="0000CC"/>
                </a:solidFill>
                <a:latin typeface="Arial"/>
                <a:ea typeface="Arial"/>
                <a:cs typeface="Arial"/>
                <a:sym typeface="Arial"/>
              </a:rPr>
              <a:t>t</a:t>
            </a:r>
            <a:r>
              <a:rPr baseline="-25000" lang="en-US" sz="2400">
                <a:latin typeface="Arial"/>
                <a:ea typeface="Arial"/>
                <a:cs typeface="Arial"/>
                <a:sym typeface="Arial"/>
              </a:rPr>
              <a:t>A</a:t>
            </a:r>
            <a:r>
              <a:rPr lang="en-US" sz="1800">
                <a:solidFill>
                  <a:srgbClr val="0000CC"/>
                </a:solidFill>
                <a:latin typeface="Arial"/>
                <a:ea typeface="Arial"/>
                <a:cs typeface="Arial"/>
                <a:sym typeface="Arial"/>
              </a:rPr>
              <a:t>e</a:t>
            </a:r>
            <a:r>
              <a:rPr baseline="-25000" lang="en-US" sz="2400">
                <a:latin typeface="Arial"/>
                <a:ea typeface="Arial"/>
                <a:cs typeface="Arial"/>
                <a:sym typeface="Arial"/>
              </a:rPr>
              <a:t>u</a:t>
            </a:r>
            <a:r>
              <a:rPr lang="en-US" sz="1800">
                <a:solidFill>
                  <a:srgbClr val="0000CC"/>
                </a:solidFill>
                <a:latin typeface="Arial"/>
                <a:ea typeface="Arial"/>
                <a:cs typeface="Arial"/>
                <a:sym typeface="Arial"/>
              </a:rPr>
              <a:t>n</a:t>
            </a:r>
            <a:r>
              <a:rPr baseline="-25000" lang="en-US" sz="2400">
                <a:latin typeface="Arial"/>
                <a:ea typeface="Arial"/>
                <a:cs typeface="Arial"/>
                <a:sym typeface="Arial"/>
              </a:rPr>
              <a:t>x</a:t>
            </a:r>
            <a:r>
              <a:rPr lang="en-US" sz="1800">
                <a:solidFill>
                  <a:srgbClr val="0000CC"/>
                </a:solidFill>
                <a:latin typeface="Arial"/>
                <a:ea typeface="Arial"/>
                <a:cs typeface="Arial"/>
                <a:sym typeface="Arial"/>
              </a:rPr>
              <a:t>s</a:t>
            </a:r>
            <a:r>
              <a:rPr baseline="-25000" lang="en-US" sz="2400">
                <a:latin typeface="Arial"/>
                <a:ea typeface="Arial"/>
                <a:cs typeface="Arial"/>
                <a:sym typeface="Arial"/>
              </a:rPr>
              <a:t>il</a:t>
            </a:r>
            <a:r>
              <a:rPr lang="en-US" sz="1800">
                <a:solidFill>
                  <a:srgbClr val="0000CC"/>
                </a:solidFill>
                <a:latin typeface="Arial"/>
                <a:ea typeface="Arial"/>
                <a:cs typeface="Arial"/>
                <a:sym typeface="Arial"/>
              </a:rPr>
              <a:t>a</a:t>
            </a:r>
            <a:r>
              <a:rPr baseline="-25000" lang="en-US" sz="2400">
                <a:latin typeface="Arial"/>
                <a:ea typeface="Arial"/>
                <a:cs typeface="Arial"/>
                <a:sym typeface="Arial"/>
              </a:rPr>
              <a:t>io</a:t>
            </a:r>
            <a:r>
              <a:rPr lang="en-US" sz="1800">
                <a:solidFill>
                  <a:srgbClr val="0000CC"/>
                </a:solidFill>
                <a:latin typeface="Arial"/>
                <a:ea typeface="Arial"/>
                <a:cs typeface="Arial"/>
                <a:sym typeface="Arial"/>
              </a:rPr>
              <a:t>a</a:t>
            </a:r>
            <a:r>
              <a:rPr baseline="-25000" lang="en-US" sz="2400">
                <a:latin typeface="Arial"/>
                <a:ea typeface="Arial"/>
                <a:cs typeface="Arial"/>
                <a:sym typeface="Arial"/>
              </a:rPr>
              <a:t>s </a:t>
            </a:r>
            <a:r>
              <a:rPr lang="en-US" sz="1800">
                <a:solidFill>
                  <a:srgbClr val="0000CC"/>
                </a:solidFill>
                <a:latin typeface="Arial"/>
                <a:ea typeface="Arial"/>
                <a:cs typeface="Arial"/>
                <a:sym typeface="Arial"/>
              </a:rPr>
              <a:t>cción del calor esteriliza el área</a:t>
            </a:r>
            <a:endParaRPr sz="1800">
              <a:latin typeface="Arial"/>
              <a:ea typeface="Arial"/>
              <a:cs typeface="Arial"/>
              <a:sym typeface="Arial"/>
            </a:endParaRPr>
          </a:p>
        </p:txBody>
      </p:sp>
      <p:sp>
        <p:nvSpPr>
          <p:cNvPr id="336" name="Google Shape;336;ga1e6feca6d_0_1166"/>
          <p:cNvSpPr txBox="1"/>
          <p:nvPr>
            <p:ph type="title"/>
          </p:nvPr>
        </p:nvSpPr>
        <p:spPr>
          <a:xfrm>
            <a:off x="2051049" y="456575"/>
            <a:ext cx="6679200" cy="431400"/>
          </a:xfrm>
          <a:prstGeom prst="rect">
            <a:avLst/>
          </a:prstGeom>
          <a:noFill/>
          <a:ln>
            <a:noFill/>
          </a:ln>
        </p:spPr>
        <p:txBody>
          <a:bodyPr anchorCtr="0" anchor="t" bIns="0" lIns="0" spcFirstLastPara="1" rIns="0" wrap="square" tIns="14575">
            <a:noAutofit/>
          </a:bodyPr>
          <a:lstStyle/>
          <a:p>
            <a:pPr indent="0" lvl="0" marL="12700" rtl="0" algn="l">
              <a:lnSpc>
                <a:spcPct val="100000"/>
              </a:lnSpc>
              <a:spcBef>
                <a:spcPts val="0"/>
              </a:spcBef>
              <a:spcAft>
                <a:spcPts val="0"/>
              </a:spcAft>
              <a:buNone/>
            </a:pPr>
            <a:r>
              <a:rPr lang="en-US" sz="2800">
                <a:solidFill>
                  <a:srgbClr val="0000CC"/>
                </a:solidFill>
              </a:rPr>
              <a:t>Primeros Auxilios en Quemados.</a:t>
            </a:r>
            <a:endParaRPr sz="2800"/>
          </a:p>
        </p:txBody>
      </p:sp>
      <p:sp>
        <p:nvSpPr>
          <p:cNvPr id="337" name="Google Shape;337;ga1e6feca6d_0_1166"/>
          <p:cNvSpPr txBox="1"/>
          <p:nvPr>
            <p:ph idx="12" type="sldNum"/>
          </p:nvPr>
        </p:nvSpPr>
        <p:spPr>
          <a:xfrm>
            <a:off x="9145403" y="6835245"/>
            <a:ext cx="386100" cy="177300"/>
          </a:xfrm>
          <a:prstGeom prst="rect">
            <a:avLst/>
          </a:prstGeom>
        </p:spPr>
        <p:txBody>
          <a:bodyPr anchorCtr="0" anchor="t" bIns="0" lIns="0" spcFirstLastPara="1" rIns="0" wrap="square" tIns="0">
            <a:noAutofit/>
          </a:bodyPr>
          <a:lstStyle/>
          <a:p>
            <a:pPr indent="0" lvl="0" marL="38100" rtl="0" algn="l">
              <a:spcBef>
                <a:spcPts val="0"/>
              </a:spcBef>
              <a:spcAft>
                <a:spcPts val="0"/>
              </a:spcAft>
              <a:buClr>
                <a:srgbClr val="000000"/>
              </a:buClr>
              <a:buFont typeface="Arial"/>
              <a:buNone/>
            </a:pPr>
            <a:fld id="{00000000-1234-1234-1234-123412341234}" type="slidenum">
              <a:rPr lang="en-US"/>
              <a:t>‹#›</a:t>
            </a:fld>
            <a:r>
              <a:rPr lang="en-US"/>
              <a:t>/37</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1" name="Shape 341"/>
        <p:cNvGrpSpPr/>
        <p:nvPr/>
      </p:nvGrpSpPr>
      <p:grpSpPr>
        <a:xfrm>
          <a:off x="0" y="0"/>
          <a:ext cx="0" cy="0"/>
          <a:chOff x="0" y="0"/>
          <a:chExt cx="0" cy="0"/>
        </a:xfrm>
      </p:grpSpPr>
      <p:sp>
        <p:nvSpPr>
          <p:cNvPr id="342" name="Google Shape;342;ga1e6feca6d_0_1314"/>
          <p:cNvSpPr txBox="1"/>
          <p:nvPr/>
        </p:nvSpPr>
        <p:spPr>
          <a:xfrm>
            <a:off x="1234000" y="1086350"/>
            <a:ext cx="8225400" cy="6078300"/>
          </a:xfrm>
          <a:prstGeom prst="rect">
            <a:avLst/>
          </a:prstGeom>
          <a:noFill/>
          <a:ln>
            <a:noFill/>
          </a:ln>
        </p:spPr>
        <p:txBody>
          <a:bodyPr anchorCtr="0" anchor="t" bIns="0" lIns="0" spcFirstLastPara="1" rIns="0" wrap="square" tIns="14575">
            <a:noAutofit/>
          </a:bodyPr>
          <a:lstStyle/>
          <a:p>
            <a:pPr indent="406400" lvl="0" marL="63500" marR="25400" rtl="0" algn="just">
              <a:lnSpc>
                <a:spcPct val="100000"/>
              </a:lnSpc>
              <a:spcBef>
                <a:spcPts val="0"/>
              </a:spcBef>
              <a:spcAft>
                <a:spcPts val="0"/>
              </a:spcAft>
              <a:buNone/>
            </a:pPr>
            <a:r>
              <a:rPr lang="en-US" sz="2100">
                <a:latin typeface="Arial"/>
                <a:ea typeface="Arial"/>
                <a:cs typeface="Arial"/>
                <a:sym typeface="Arial"/>
              </a:rPr>
              <a:t>Cuando una persona se quema con fuego directo y se  da cuenta que sus ropas están incendiadas, como una  reacción de pánico, empieza a correr, esto hace que las  flamas se diseminen mas rápido, en lugar de apagarse.</a:t>
            </a:r>
            <a:endParaRPr sz="2100">
              <a:latin typeface="Arial"/>
              <a:ea typeface="Arial"/>
              <a:cs typeface="Arial"/>
              <a:sym typeface="Arial"/>
            </a:endParaRPr>
          </a:p>
          <a:p>
            <a:pPr indent="0" lvl="0" marL="0" marR="0" rtl="0" algn="l">
              <a:lnSpc>
                <a:spcPct val="100000"/>
              </a:lnSpc>
              <a:spcBef>
                <a:spcPts val="0"/>
              </a:spcBef>
              <a:spcAft>
                <a:spcPts val="0"/>
              </a:spcAft>
              <a:buNone/>
            </a:pPr>
            <a:r>
              <a:t/>
            </a:r>
            <a:endParaRPr sz="2100">
              <a:latin typeface="Arial"/>
              <a:ea typeface="Arial"/>
              <a:cs typeface="Arial"/>
              <a:sym typeface="Arial"/>
            </a:endParaRPr>
          </a:p>
          <a:p>
            <a:pPr indent="0" lvl="0" marL="63500" marR="25400" rtl="0" algn="just">
              <a:lnSpc>
                <a:spcPct val="100000"/>
              </a:lnSpc>
              <a:spcBef>
                <a:spcPts val="0"/>
              </a:spcBef>
              <a:spcAft>
                <a:spcPts val="0"/>
              </a:spcAft>
              <a:buNone/>
            </a:pPr>
            <a:r>
              <a:rPr lang="en-US" sz="2100">
                <a:latin typeface="Arial"/>
                <a:ea typeface="Arial"/>
                <a:cs typeface="Arial"/>
                <a:sym typeface="Arial"/>
              </a:rPr>
              <a:t>uando esto ocurra se recomienda detener de inmediato a  la persona, derribarla y rodarla por el suelo; esto sofocara  el fuego y evitara quemaduras mas extensas.</a:t>
            </a:r>
            <a:endParaRPr sz="2100">
              <a:latin typeface="Arial"/>
              <a:ea typeface="Arial"/>
              <a:cs typeface="Arial"/>
              <a:sym typeface="Arial"/>
            </a:endParaRPr>
          </a:p>
          <a:p>
            <a:pPr indent="0" lvl="0" marL="0" marR="0" rtl="0" algn="l">
              <a:lnSpc>
                <a:spcPct val="100000"/>
              </a:lnSpc>
              <a:spcBef>
                <a:spcPts val="0"/>
              </a:spcBef>
              <a:spcAft>
                <a:spcPts val="0"/>
              </a:spcAft>
              <a:buNone/>
            </a:pPr>
            <a:r>
              <a:t/>
            </a:r>
            <a:endParaRPr sz="2300">
              <a:latin typeface="Arial"/>
              <a:ea typeface="Arial"/>
              <a:cs typeface="Arial"/>
              <a:sym typeface="Arial"/>
            </a:endParaRPr>
          </a:p>
          <a:p>
            <a:pPr indent="0" lvl="0" marL="0" marR="0" rtl="0" algn="l">
              <a:lnSpc>
                <a:spcPct val="100000"/>
              </a:lnSpc>
              <a:spcBef>
                <a:spcPts val="0"/>
              </a:spcBef>
              <a:spcAft>
                <a:spcPts val="0"/>
              </a:spcAft>
              <a:buNone/>
            </a:pPr>
            <a:r>
              <a:t/>
            </a:r>
            <a:endParaRPr sz="2000">
              <a:latin typeface="Arial"/>
              <a:ea typeface="Arial"/>
              <a:cs typeface="Arial"/>
              <a:sym typeface="Arial"/>
            </a:endParaRPr>
          </a:p>
          <a:p>
            <a:pPr indent="419100" lvl="0" marL="63500" marR="25400" rtl="0" algn="just">
              <a:lnSpc>
                <a:spcPct val="100000"/>
              </a:lnSpc>
              <a:spcBef>
                <a:spcPts val="0"/>
              </a:spcBef>
              <a:spcAft>
                <a:spcPts val="0"/>
              </a:spcAft>
              <a:buNone/>
            </a:pPr>
            <a:r>
              <a:rPr lang="en-US" sz="2100">
                <a:latin typeface="Arial"/>
                <a:ea typeface="Arial"/>
                <a:cs typeface="Arial"/>
                <a:sym typeface="Arial"/>
              </a:rPr>
              <a:t>Cuando las ropas de una persona se han quemado y  adherido a la piel, jamás debemos tratar de despegarlas ,  ya que seguramente desgarraremos la piel al intentarlo.  Las ropas solo se retiraran de las áreas que no estén  adheridas al cuerpo. Siempre que no sean quemaduras  causticas.</a:t>
            </a:r>
            <a:endParaRPr sz="2100">
              <a:latin typeface="Arial"/>
              <a:ea typeface="Arial"/>
              <a:cs typeface="Arial"/>
              <a:sym typeface="Arial"/>
            </a:endParaRPr>
          </a:p>
          <a:p>
            <a:pPr indent="0" lvl="0" marL="0" marR="0" rtl="0" algn="l">
              <a:lnSpc>
                <a:spcPct val="100000"/>
              </a:lnSpc>
              <a:spcBef>
                <a:spcPts val="0"/>
              </a:spcBef>
              <a:spcAft>
                <a:spcPts val="0"/>
              </a:spcAft>
              <a:buNone/>
            </a:pPr>
            <a:r>
              <a:t/>
            </a:r>
            <a:endParaRPr sz="2100">
              <a:latin typeface="Arial"/>
              <a:ea typeface="Arial"/>
              <a:cs typeface="Arial"/>
              <a:sym typeface="Arial"/>
            </a:endParaRPr>
          </a:p>
          <a:p>
            <a:pPr indent="419100" lvl="0" marL="63500" marR="25400" rtl="0" algn="just">
              <a:lnSpc>
                <a:spcPct val="100000"/>
              </a:lnSpc>
              <a:spcBef>
                <a:spcPts val="0"/>
              </a:spcBef>
              <a:spcAft>
                <a:spcPts val="0"/>
              </a:spcAft>
              <a:buNone/>
            </a:pPr>
            <a:r>
              <a:rPr lang="en-US" sz="2100">
                <a:latin typeface="Arial"/>
                <a:ea typeface="Arial"/>
                <a:cs typeface="Arial"/>
                <a:sym typeface="Arial"/>
              </a:rPr>
              <a:t>Bajo ninguna circunstancia deberá aplicarse algún tipo  de pomada, ungüento u otra sustancia a la quemadura si  no mediante prescripció</a:t>
            </a:r>
            <a:r>
              <a:rPr baseline="30000" lang="en-US" sz="2400">
                <a:latin typeface="Arial"/>
                <a:ea typeface="Arial"/>
                <a:cs typeface="Arial"/>
                <a:sym typeface="Arial"/>
              </a:rPr>
              <a:t>T</a:t>
            </a:r>
            <a:r>
              <a:rPr lang="en-US" sz="2100">
                <a:latin typeface="Arial"/>
                <a:ea typeface="Arial"/>
                <a:cs typeface="Arial"/>
                <a:sym typeface="Arial"/>
              </a:rPr>
              <a:t>n</a:t>
            </a:r>
            <a:r>
              <a:rPr baseline="30000" lang="en-US" sz="2400">
                <a:latin typeface="Arial"/>
                <a:ea typeface="Arial"/>
                <a:cs typeface="Arial"/>
                <a:sym typeface="Arial"/>
              </a:rPr>
              <a:t>all</a:t>
            </a:r>
            <a:r>
              <a:rPr lang="en-US" sz="2100">
                <a:latin typeface="Arial"/>
                <a:ea typeface="Arial"/>
                <a:cs typeface="Arial"/>
                <a:sym typeface="Arial"/>
              </a:rPr>
              <a:t>m</a:t>
            </a:r>
            <a:r>
              <a:rPr baseline="30000" lang="en-US" sz="2400">
                <a:latin typeface="Arial"/>
                <a:ea typeface="Arial"/>
                <a:cs typeface="Arial"/>
                <a:sym typeface="Arial"/>
              </a:rPr>
              <a:t>er</a:t>
            </a:r>
            <a:r>
              <a:rPr lang="en-US" sz="2100">
                <a:latin typeface="Arial"/>
                <a:ea typeface="Arial"/>
                <a:cs typeface="Arial"/>
                <a:sym typeface="Arial"/>
              </a:rPr>
              <a:t>e</a:t>
            </a:r>
            <a:r>
              <a:rPr baseline="30000" lang="en-US" sz="2400">
                <a:latin typeface="Arial"/>
                <a:ea typeface="Arial"/>
                <a:cs typeface="Arial"/>
                <a:sym typeface="Arial"/>
              </a:rPr>
              <a:t>d</a:t>
            </a:r>
            <a:r>
              <a:rPr lang="en-US" sz="2100">
                <a:latin typeface="Arial"/>
                <a:ea typeface="Arial"/>
                <a:cs typeface="Arial"/>
                <a:sym typeface="Arial"/>
              </a:rPr>
              <a:t>d</a:t>
            </a:r>
            <a:r>
              <a:rPr baseline="30000" lang="en-US" sz="2400">
                <a:latin typeface="Arial"/>
                <a:ea typeface="Arial"/>
                <a:cs typeface="Arial"/>
                <a:sym typeface="Arial"/>
              </a:rPr>
              <a:t>e</a:t>
            </a:r>
            <a:r>
              <a:rPr lang="en-US" sz="2100">
                <a:latin typeface="Arial"/>
                <a:ea typeface="Arial"/>
                <a:cs typeface="Arial"/>
                <a:sym typeface="Arial"/>
              </a:rPr>
              <a:t>ic</a:t>
            </a:r>
            <a:r>
              <a:rPr baseline="30000" lang="en-US" sz="2400">
                <a:latin typeface="Arial"/>
                <a:ea typeface="Arial"/>
                <a:cs typeface="Arial"/>
                <a:sym typeface="Arial"/>
              </a:rPr>
              <a:t>Pr</a:t>
            </a:r>
            <a:r>
              <a:rPr lang="en-US" sz="2100">
                <a:latin typeface="Arial"/>
                <a:ea typeface="Arial"/>
                <a:cs typeface="Arial"/>
                <a:sym typeface="Arial"/>
              </a:rPr>
              <a:t>a</a:t>
            </a:r>
            <a:r>
              <a:rPr baseline="30000" lang="en-US" sz="2400">
                <a:latin typeface="Arial"/>
                <a:ea typeface="Arial"/>
                <a:cs typeface="Arial"/>
                <a:sym typeface="Arial"/>
              </a:rPr>
              <a:t>im</a:t>
            </a:r>
            <a:r>
              <a:rPr lang="en-US" sz="2100">
                <a:latin typeface="Arial"/>
                <a:ea typeface="Arial"/>
                <a:cs typeface="Arial"/>
                <a:sym typeface="Arial"/>
              </a:rPr>
              <a:t>. </a:t>
            </a:r>
            <a:r>
              <a:rPr baseline="30000" lang="en-US" sz="2400">
                <a:latin typeface="Arial"/>
                <a:ea typeface="Arial"/>
                <a:cs typeface="Arial"/>
                <a:sym typeface="Arial"/>
              </a:rPr>
              <a:t>eros Auxilios</a:t>
            </a:r>
            <a:endParaRPr baseline="30000" sz="2400">
              <a:latin typeface="Arial"/>
              <a:ea typeface="Arial"/>
              <a:cs typeface="Arial"/>
              <a:sym typeface="Arial"/>
            </a:endParaRPr>
          </a:p>
        </p:txBody>
      </p:sp>
      <p:grpSp>
        <p:nvGrpSpPr>
          <p:cNvPr id="343" name="Google Shape;343;ga1e6feca6d_0_1314"/>
          <p:cNvGrpSpPr/>
          <p:nvPr/>
        </p:nvGrpSpPr>
        <p:grpSpPr>
          <a:xfrm>
            <a:off x="9623622" y="6604948"/>
            <a:ext cx="931764" cy="693464"/>
            <a:chOff x="7010400" y="5383529"/>
            <a:chExt cx="1800859" cy="1461770"/>
          </a:xfrm>
        </p:grpSpPr>
        <p:sp>
          <p:nvSpPr>
            <p:cNvPr id="344" name="Google Shape;344;ga1e6feca6d_0_1314"/>
            <p:cNvSpPr/>
            <p:nvPr/>
          </p:nvSpPr>
          <p:spPr>
            <a:xfrm>
              <a:off x="7049769" y="5619749"/>
              <a:ext cx="1719579" cy="1198879"/>
            </a:xfrm>
            <a:custGeom>
              <a:rect b="b" l="l" r="r" t="t"/>
              <a:pathLst>
                <a:path extrusionOk="0" h="1198879" w="1719579">
                  <a:moveTo>
                    <a:pt x="8889" y="875030"/>
                  </a:moveTo>
                  <a:lnTo>
                    <a:pt x="0" y="948690"/>
                  </a:lnTo>
                  <a:lnTo>
                    <a:pt x="45720" y="1065530"/>
                  </a:lnTo>
                  <a:lnTo>
                    <a:pt x="129539" y="1144270"/>
                  </a:lnTo>
                  <a:lnTo>
                    <a:pt x="264159" y="1198880"/>
                  </a:lnTo>
                  <a:lnTo>
                    <a:pt x="1479550" y="1198880"/>
                  </a:lnTo>
                  <a:lnTo>
                    <a:pt x="1682750" y="1046480"/>
                  </a:lnTo>
                  <a:lnTo>
                    <a:pt x="1704268" y="980440"/>
                  </a:lnTo>
                  <a:lnTo>
                    <a:pt x="1614170" y="980440"/>
                  </a:lnTo>
                  <a:lnTo>
                    <a:pt x="1638662" y="923290"/>
                  </a:lnTo>
                  <a:lnTo>
                    <a:pt x="106679" y="923290"/>
                  </a:lnTo>
                  <a:lnTo>
                    <a:pt x="8889" y="875030"/>
                  </a:lnTo>
                  <a:close/>
                </a:path>
                <a:path extrusionOk="0" h="1198879" w="1719579">
                  <a:moveTo>
                    <a:pt x="1719579" y="933450"/>
                  </a:moveTo>
                  <a:lnTo>
                    <a:pt x="1614170" y="980440"/>
                  </a:lnTo>
                  <a:lnTo>
                    <a:pt x="1704268" y="980440"/>
                  </a:lnTo>
                  <a:lnTo>
                    <a:pt x="1719579" y="933450"/>
                  </a:lnTo>
                  <a:close/>
                </a:path>
                <a:path extrusionOk="0" h="1198879" w="1719579">
                  <a:moveTo>
                    <a:pt x="259079" y="341630"/>
                  </a:moveTo>
                  <a:lnTo>
                    <a:pt x="194309" y="552450"/>
                  </a:lnTo>
                  <a:lnTo>
                    <a:pt x="101600" y="652780"/>
                  </a:lnTo>
                  <a:lnTo>
                    <a:pt x="68579" y="786130"/>
                  </a:lnTo>
                  <a:lnTo>
                    <a:pt x="106679" y="923290"/>
                  </a:lnTo>
                  <a:lnTo>
                    <a:pt x="1638662" y="923290"/>
                  </a:lnTo>
                  <a:lnTo>
                    <a:pt x="1678939" y="829310"/>
                  </a:lnTo>
                  <a:lnTo>
                    <a:pt x="1678939" y="735330"/>
                  </a:lnTo>
                  <a:lnTo>
                    <a:pt x="1605440" y="623570"/>
                  </a:lnTo>
                  <a:lnTo>
                    <a:pt x="1442720" y="623570"/>
                  </a:lnTo>
                  <a:lnTo>
                    <a:pt x="1372870" y="533400"/>
                  </a:lnTo>
                  <a:lnTo>
                    <a:pt x="1365280" y="494030"/>
                  </a:lnTo>
                  <a:lnTo>
                    <a:pt x="421639" y="494030"/>
                  </a:lnTo>
                  <a:lnTo>
                    <a:pt x="351789" y="412750"/>
                  </a:lnTo>
                  <a:lnTo>
                    <a:pt x="259079" y="341630"/>
                  </a:lnTo>
                  <a:close/>
                </a:path>
                <a:path extrusionOk="0" h="1198879" w="1719579">
                  <a:moveTo>
                    <a:pt x="1531620" y="490220"/>
                  </a:moveTo>
                  <a:lnTo>
                    <a:pt x="1442720" y="623570"/>
                  </a:lnTo>
                  <a:lnTo>
                    <a:pt x="1605440" y="623570"/>
                  </a:lnTo>
                  <a:lnTo>
                    <a:pt x="1586229" y="594360"/>
                  </a:lnTo>
                  <a:lnTo>
                    <a:pt x="1531620" y="490220"/>
                  </a:lnTo>
                  <a:close/>
                </a:path>
                <a:path extrusionOk="0" h="1198879" w="1719579">
                  <a:moveTo>
                    <a:pt x="820420" y="0"/>
                  </a:moveTo>
                  <a:lnTo>
                    <a:pt x="727709" y="163830"/>
                  </a:lnTo>
                  <a:lnTo>
                    <a:pt x="538479" y="279400"/>
                  </a:lnTo>
                  <a:lnTo>
                    <a:pt x="431800" y="392430"/>
                  </a:lnTo>
                  <a:lnTo>
                    <a:pt x="421639" y="494030"/>
                  </a:lnTo>
                  <a:lnTo>
                    <a:pt x="1365280" y="494030"/>
                  </a:lnTo>
                  <a:lnTo>
                    <a:pt x="1352550" y="427990"/>
                  </a:lnTo>
                  <a:lnTo>
                    <a:pt x="1304289" y="309880"/>
                  </a:lnTo>
                  <a:lnTo>
                    <a:pt x="1284816" y="295909"/>
                  </a:lnTo>
                  <a:lnTo>
                    <a:pt x="1103629" y="295909"/>
                  </a:lnTo>
                  <a:lnTo>
                    <a:pt x="975359" y="111759"/>
                  </a:lnTo>
                  <a:lnTo>
                    <a:pt x="820420" y="0"/>
                  </a:lnTo>
                  <a:close/>
                </a:path>
                <a:path extrusionOk="0" h="1198879" w="1719579">
                  <a:moveTo>
                    <a:pt x="1187450" y="226059"/>
                  </a:moveTo>
                  <a:lnTo>
                    <a:pt x="1103629" y="295909"/>
                  </a:lnTo>
                  <a:lnTo>
                    <a:pt x="1284816" y="295909"/>
                  </a:lnTo>
                  <a:lnTo>
                    <a:pt x="1187450" y="226059"/>
                  </a:lnTo>
                  <a:close/>
                </a:path>
              </a:pathLst>
            </a:custGeom>
            <a:solidFill>
              <a:srgbClr val="FF34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45" name="Google Shape;345;ga1e6feca6d_0_1314"/>
            <p:cNvSpPr/>
            <p:nvPr/>
          </p:nvSpPr>
          <p:spPr>
            <a:xfrm>
              <a:off x="7021829" y="5972809"/>
              <a:ext cx="115500" cy="25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46" name="Google Shape;346;ga1e6feca6d_0_1314"/>
            <p:cNvSpPr/>
            <p:nvPr/>
          </p:nvSpPr>
          <p:spPr>
            <a:xfrm>
              <a:off x="8027669" y="5417819"/>
              <a:ext cx="158700" cy="2235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47" name="Google Shape;347;ga1e6feca6d_0_1314"/>
            <p:cNvSpPr/>
            <p:nvPr/>
          </p:nvSpPr>
          <p:spPr>
            <a:xfrm>
              <a:off x="7439659" y="6071869"/>
              <a:ext cx="955040" cy="750570"/>
            </a:xfrm>
            <a:custGeom>
              <a:rect b="b" l="l" r="r" t="t"/>
              <a:pathLst>
                <a:path extrusionOk="0" h="750570" w="955040">
                  <a:moveTo>
                    <a:pt x="468630" y="0"/>
                  </a:moveTo>
                  <a:lnTo>
                    <a:pt x="0" y="236219"/>
                  </a:lnTo>
                  <a:lnTo>
                    <a:pt x="0" y="750569"/>
                  </a:lnTo>
                  <a:lnTo>
                    <a:pt x="955040" y="750569"/>
                  </a:lnTo>
                  <a:lnTo>
                    <a:pt x="955040" y="236219"/>
                  </a:lnTo>
                  <a:lnTo>
                    <a:pt x="468630" y="0"/>
                  </a:lnTo>
                  <a:close/>
                </a:path>
              </a:pathLst>
            </a:custGeom>
            <a:solidFill>
              <a:srgbClr val="FFCC8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48" name="Google Shape;348;ga1e6feca6d_0_1314"/>
            <p:cNvSpPr/>
            <p:nvPr/>
          </p:nvSpPr>
          <p:spPr>
            <a:xfrm>
              <a:off x="7010400" y="5383529"/>
              <a:ext cx="1800859" cy="1461770"/>
            </a:xfrm>
            <a:custGeom>
              <a:rect b="b" l="l" r="r" t="t"/>
              <a:pathLst>
                <a:path extrusionOk="0" h="1461770" w="1800859">
                  <a:moveTo>
                    <a:pt x="144780" y="707390"/>
                  </a:moveTo>
                  <a:lnTo>
                    <a:pt x="134620" y="670560"/>
                  </a:lnTo>
                  <a:lnTo>
                    <a:pt x="120650" y="633730"/>
                  </a:lnTo>
                  <a:lnTo>
                    <a:pt x="96520" y="593725"/>
                  </a:lnTo>
                  <a:lnTo>
                    <a:pt x="96520" y="703580"/>
                  </a:lnTo>
                  <a:lnTo>
                    <a:pt x="96520" y="740410"/>
                  </a:lnTo>
                  <a:lnTo>
                    <a:pt x="87630" y="781050"/>
                  </a:lnTo>
                  <a:lnTo>
                    <a:pt x="59423" y="816610"/>
                  </a:lnTo>
                  <a:lnTo>
                    <a:pt x="62230" y="810260"/>
                  </a:lnTo>
                  <a:lnTo>
                    <a:pt x="43180" y="769620"/>
                  </a:lnTo>
                  <a:lnTo>
                    <a:pt x="38100" y="731520"/>
                  </a:lnTo>
                  <a:lnTo>
                    <a:pt x="48260" y="684530"/>
                  </a:lnTo>
                  <a:lnTo>
                    <a:pt x="72364" y="631240"/>
                  </a:lnTo>
                  <a:lnTo>
                    <a:pt x="81280" y="664210"/>
                  </a:lnTo>
                  <a:lnTo>
                    <a:pt x="96520" y="703580"/>
                  </a:lnTo>
                  <a:lnTo>
                    <a:pt x="96520" y="593725"/>
                  </a:lnTo>
                  <a:lnTo>
                    <a:pt x="72390" y="553720"/>
                  </a:lnTo>
                  <a:lnTo>
                    <a:pt x="24130" y="643890"/>
                  </a:lnTo>
                  <a:lnTo>
                    <a:pt x="6350" y="699770"/>
                  </a:lnTo>
                  <a:lnTo>
                    <a:pt x="0" y="760730"/>
                  </a:lnTo>
                  <a:lnTo>
                    <a:pt x="19050" y="817880"/>
                  </a:lnTo>
                  <a:lnTo>
                    <a:pt x="43180" y="853440"/>
                  </a:lnTo>
                  <a:lnTo>
                    <a:pt x="56311" y="823671"/>
                  </a:lnTo>
                  <a:lnTo>
                    <a:pt x="43180" y="859790"/>
                  </a:lnTo>
                  <a:lnTo>
                    <a:pt x="96520" y="830580"/>
                  </a:lnTo>
                  <a:lnTo>
                    <a:pt x="120650" y="810260"/>
                  </a:lnTo>
                  <a:lnTo>
                    <a:pt x="138430" y="772160"/>
                  </a:lnTo>
                  <a:lnTo>
                    <a:pt x="144780" y="744220"/>
                  </a:lnTo>
                  <a:lnTo>
                    <a:pt x="144780" y="707390"/>
                  </a:lnTo>
                  <a:close/>
                </a:path>
                <a:path extrusionOk="0" h="1461770" w="1800859">
                  <a:moveTo>
                    <a:pt x="723900" y="1162050"/>
                  </a:moveTo>
                  <a:lnTo>
                    <a:pt x="584200" y="1162050"/>
                  </a:lnTo>
                  <a:lnTo>
                    <a:pt x="584200" y="1281430"/>
                  </a:lnTo>
                  <a:lnTo>
                    <a:pt x="723900" y="1281430"/>
                  </a:lnTo>
                  <a:lnTo>
                    <a:pt x="723900" y="1162050"/>
                  </a:lnTo>
                  <a:close/>
                </a:path>
                <a:path extrusionOk="0" h="1461770" w="1800859">
                  <a:moveTo>
                    <a:pt x="727710" y="970280"/>
                  </a:moveTo>
                  <a:lnTo>
                    <a:pt x="588010" y="970280"/>
                  </a:lnTo>
                  <a:lnTo>
                    <a:pt x="588010" y="1088390"/>
                  </a:lnTo>
                  <a:lnTo>
                    <a:pt x="727710" y="1088390"/>
                  </a:lnTo>
                  <a:lnTo>
                    <a:pt x="727710" y="970280"/>
                  </a:lnTo>
                  <a:close/>
                </a:path>
                <a:path extrusionOk="0" h="1461770" w="1800859">
                  <a:moveTo>
                    <a:pt x="972820" y="970280"/>
                  </a:moveTo>
                  <a:lnTo>
                    <a:pt x="831850" y="970280"/>
                  </a:lnTo>
                  <a:lnTo>
                    <a:pt x="831850" y="1088390"/>
                  </a:lnTo>
                  <a:lnTo>
                    <a:pt x="972820" y="1088390"/>
                  </a:lnTo>
                  <a:lnTo>
                    <a:pt x="972820" y="970280"/>
                  </a:lnTo>
                  <a:close/>
                </a:path>
                <a:path extrusionOk="0" h="1461770" w="1800859">
                  <a:moveTo>
                    <a:pt x="1201420" y="182880"/>
                  </a:moveTo>
                  <a:lnTo>
                    <a:pt x="1182370" y="116840"/>
                  </a:lnTo>
                  <a:lnTo>
                    <a:pt x="1151102" y="87223"/>
                  </a:lnTo>
                  <a:lnTo>
                    <a:pt x="1151102" y="224612"/>
                  </a:lnTo>
                  <a:lnTo>
                    <a:pt x="1115060" y="210820"/>
                  </a:lnTo>
                  <a:lnTo>
                    <a:pt x="1082040" y="189230"/>
                  </a:lnTo>
                  <a:lnTo>
                    <a:pt x="1059180" y="148590"/>
                  </a:lnTo>
                  <a:lnTo>
                    <a:pt x="1047750" y="109220"/>
                  </a:lnTo>
                  <a:lnTo>
                    <a:pt x="1047750" y="71450"/>
                  </a:lnTo>
                  <a:lnTo>
                    <a:pt x="1092200" y="96520"/>
                  </a:lnTo>
                  <a:lnTo>
                    <a:pt x="1125220" y="132080"/>
                  </a:lnTo>
                  <a:lnTo>
                    <a:pt x="1139190" y="173990"/>
                  </a:lnTo>
                  <a:lnTo>
                    <a:pt x="1149350" y="210820"/>
                  </a:lnTo>
                  <a:lnTo>
                    <a:pt x="1151102" y="224612"/>
                  </a:lnTo>
                  <a:lnTo>
                    <a:pt x="1151102" y="87223"/>
                  </a:lnTo>
                  <a:lnTo>
                    <a:pt x="1134110" y="71120"/>
                  </a:lnTo>
                  <a:lnTo>
                    <a:pt x="1082040" y="30480"/>
                  </a:lnTo>
                  <a:lnTo>
                    <a:pt x="1004570" y="0"/>
                  </a:lnTo>
                  <a:lnTo>
                    <a:pt x="1015733" y="20104"/>
                  </a:lnTo>
                  <a:lnTo>
                    <a:pt x="1004570" y="7620"/>
                  </a:lnTo>
                  <a:lnTo>
                    <a:pt x="995680" y="71120"/>
                  </a:lnTo>
                  <a:lnTo>
                    <a:pt x="1000760" y="132080"/>
                  </a:lnTo>
                  <a:lnTo>
                    <a:pt x="1019810" y="194310"/>
                  </a:lnTo>
                  <a:lnTo>
                    <a:pt x="1059180" y="234950"/>
                  </a:lnTo>
                  <a:lnTo>
                    <a:pt x="1109980" y="264160"/>
                  </a:lnTo>
                  <a:lnTo>
                    <a:pt x="1157859" y="277698"/>
                  </a:lnTo>
                  <a:lnTo>
                    <a:pt x="1158240" y="280670"/>
                  </a:lnTo>
                  <a:lnTo>
                    <a:pt x="1187450" y="288290"/>
                  </a:lnTo>
                  <a:lnTo>
                    <a:pt x="1201420" y="234950"/>
                  </a:lnTo>
                  <a:lnTo>
                    <a:pt x="1201420" y="182880"/>
                  </a:lnTo>
                  <a:close/>
                </a:path>
                <a:path extrusionOk="0" h="1461770" w="1800859">
                  <a:moveTo>
                    <a:pt x="1211580" y="1162050"/>
                  </a:moveTo>
                  <a:lnTo>
                    <a:pt x="1073150" y="1162050"/>
                  </a:lnTo>
                  <a:lnTo>
                    <a:pt x="1073150" y="1281430"/>
                  </a:lnTo>
                  <a:lnTo>
                    <a:pt x="1211580" y="1281430"/>
                  </a:lnTo>
                  <a:lnTo>
                    <a:pt x="1211580" y="1162050"/>
                  </a:lnTo>
                  <a:close/>
                </a:path>
                <a:path extrusionOk="0" h="1461770" w="1800859">
                  <a:moveTo>
                    <a:pt x="1215390" y="970280"/>
                  </a:moveTo>
                  <a:lnTo>
                    <a:pt x="1075690" y="970280"/>
                  </a:lnTo>
                  <a:lnTo>
                    <a:pt x="1075690" y="1088390"/>
                  </a:lnTo>
                  <a:lnTo>
                    <a:pt x="1215390" y="1088390"/>
                  </a:lnTo>
                  <a:lnTo>
                    <a:pt x="1215390" y="970280"/>
                  </a:lnTo>
                  <a:close/>
                </a:path>
                <a:path extrusionOk="0" h="1461770" w="1800859">
                  <a:moveTo>
                    <a:pt x="1800860" y="1116330"/>
                  </a:moveTo>
                  <a:lnTo>
                    <a:pt x="1760220" y="1146810"/>
                  </a:lnTo>
                  <a:lnTo>
                    <a:pt x="1689100" y="1183640"/>
                  </a:lnTo>
                  <a:lnTo>
                    <a:pt x="1723390" y="1130300"/>
                  </a:lnTo>
                  <a:lnTo>
                    <a:pt x="1741170" y="1079500"/>
                  </a:lnTo>
                  <a:lnTo>
                    <a:pt x="1751330" y="1018540"/>
                  </a:lnTo>
                  <a:lnTo>
                    <a:pt x="1737360" y="956310"/>
                  </a:lnTo>
                  <a:lnTo>
                    <a:pt x="1689100" y="871220"/>
                  </a:lnTo>
                  <a:lnTo>
                    <a:pt x="1631657" y="777240"/>
                  </a:lnTo>
                  <a:lnTo>
                    <a:pt x="1619250" y="756920"/>
                  </a:lnTo>
                  <a:lnTo>
                    <a:pt x="1584960" y="670560"/>
                  </a:lnTo>
                  <a:lnTo>
                    <a:pt x="1502410" y="765810"/>
                  </a:lnTo>
                  <a:lnTo>
                    <a:pt x="1479550" y="810260"/>
                  </a:lnTo>
                  <a:lnTo>
                    <a:pt x="1457960" y="781050"/>
                  </a:lnTo>
                  <a:lnTo>
                    <a:pt x="1424940" y="703580"/>
                  </a:lnTo>
                  <a:lnTo>
                    <a:pt x="1391920" y="598170"/>
                  </a:lnTo>
                  <a:lnTo>
                    <a:pt x="1341120" y="508000"/>
                  </a:lnTo>
                  <a:lnTo>
                    <a:pt x="1337017" y="504190"/>
                  </a:lnTo>
                  <a:lnTo>
                    <a:pt x="1323365" y="491490"/>
                  </a:lnTo>
                  <a:lnTo>
                    <a:pt x="1231900" y="406400"/>
                  </a:lnTo>
                  <a:lnTo>
                    <a:pt x="1187450" y="471170"/>
                  </a:lnTo>
                  <a:lnTo>
                    <a:pt x="1154430" y="491490"/>
                  </a:lnTo>
                  <a:lnTo>
                    <a:pt x="1134110" y="458470"/>
                  </a:lnTo>
                  <a:lnTo>
                    <a:pt x="1047750" y="354330"/>
                  </a:lnTo>
                  <a:lnTo>
                    <a:pt x="962660" y="275590"/>
                  </a:lnTo>
                  <a:lnTo>
                    <a:pt x="842010" y="173990"/>
                  </a:lnTo>
                  <a:lnTo>
                    <a:pt x="798830" y="280670"/>
                  </a:lnTo>
                  <a:lnTo>
                    <a:pt x="746760" y="360680"/>
                  </a:lnTo>
                  <a:lnTo>
                    <a:pt x="684530" y="417830"/>
                  </a:lnTo>
                  <a:lnTo>
                    <a:pt x="627380" y="458470"/>
                  </a:lnTo>
                  <a:lnTo>
                    <a:pt x="546100" y="504190"/>
                  </a:lnTo>
                  <a:lnTo>
                    <a:pt x="488950" y="557530"/>
                  </a:lnTo>
                  <a:lnTo>
                    <a:pt x="450850" y="610870"/>
                  </a:lnTo>
                  <a:lnTo>
                    <a:pt x="436880" y="674370"/>
                  </a:lnTo>
                  <a:lnTo>
                    <a:pt x="421640" y="643890"/>
                  </a:lnTo>
                  <a:lnTo>
                    <a:pt x="403644" y="617220"/>
                  </a:lnTo>
                  <a:lnTo>
                    <a:pt x="384810" y="589280"/>
                  </a:lnTo>
                  <a:lnTo>
                    <a:pt x="330200" y="537210"/>
                  </a:lnTo>
                  <a:lnTo>
                    <a:pt x="254000" y="487680"/>
                  </a:lnTo>
                  <a:lnTo>
                    <a:pt x="262890" y="548640"/>
                  </a:lnTo>
                  <a:lnTo>
                    <a:pt x="259080" y="604520"/>
                  </a:lnTo>
                  <a:lnTo>
                    <a:pt x="234950" y="690880"/>
                  </a:lnTo>
                  <a:lnTo>
                    <a:pt x="196850" y="769620"/>
                  </a:lnTo>
                  <a:lnTo>
                    <a:pt x="144780" y="853440"/>
                  </a:lnTo>
                  <a:lnTo>
                    <a:pt x="105410" y="914400"/>
                  </a:lnTo>
                  <a:lnTo>
                    <a:pt x="87630" y="980440"/>
                  </a:lnTo>
                  <a:lnTo>
                    <a:pt x="87630" y="1041400"/>
                  </a:lnTo>
                  <a:lnTo>
                    <a:pt x="105410" y="1111250"/>
                  </a:lnTo>
                  <a:lnTo>
                    <a:pt x="52070" y="1050290"/>
                  </a:lnTo>
                  <a:lnTo>
                    <a:pt x="29210" y="995680"/>
                  </a:lnTo>
                  <a:lnTo>
                    <a:pt x="15240" y="1098550"/>
                  </a:lnTo>
                  <a:lnTo>
                    <a:pt x="19050" y="1172210"/>
                  </a:lnTo>
                  <a:lnTo>
                    <a:pt x="29210" y="1236980"/>
                  </a:lnTo>
                  <a:lnTo>
                    <a:pt x="52070" y="1294130"/>
                  </a:lnTo>
                  <a:lnTo>
                    <a:pt x="91440" y="1339850"/>
                  </a:lnTo>
                  <a:lnTo>
                    <a:pt x="138430" y="1375410"/>
                  </a:lnTo>
                  <a:lnTo>
                    <a:pt x="215900" y="1412240"/>
                  </a:lnTo>
                  <a:lnTo>
                    <a:pt x="321310" y="1412240"/>
                  </a:lnTo>
                  <a:lnTo>
                    <a:pt x="231140" y="1375410"/>
                  </a:lnTo>
                  <a:lnTo>
                    <a:pt x="181610" y="1351280"/>
                  </a:lnTo>
                  <a:lnTo>
                    <a:pt x="134620" y="1315720"/>
                  </a:lnTo>
                  <a:lnTo>
                    <a:pt x="96520" y="1273810"/>
                  </a:lnTo>
                  <a:lnTo>
                    <a:pt x="76200" y="1212850"/>
                  </a:lnTo>
                  <a:lnTo>
                    <a:pt x="76200" y="1156970"/>
                  </a:lnTo>
                  <a:lnTo>
                    <a:pt x="96520" y="1167130"/>
                  </a:lnTo>
                  <a:lnTo>
                    <a:pt x="138430" y="1187450"/>
                  </a:lnTo>
                  <a:lnTo>
                    <a:pt x="201930" y="1197610"/>
                  </a:lnTo>
                  <a:lnTo>
                    <a:pt x="179578" y="1156970"/>
                  </a:lnTo>
                  <a:lnTo>
                    <a:pt x="173990" y="1146810"/>
                  </a:lnTo>
                  <a:lnTo>
                    <a:pt x="158851" y="1111250"/>
                  </a:lnTo>
                  <a:lnTo>
                    <a:pt x="148590" y="1087120"/>
                  </a:lnTo>
                  <a:lnTo>
                    <a:pt x="138430" y="1013460"/>
                  </a:lnTo>
                  <a:lnTo>
                    <a:pt x="148590" y="963930"/>
                  </a:lnTo>
                  <a:lnTo>
                    <a:pt x="173990" y="906780"/>
                  </a:lnTo>
                  <a:lnTo>
                    <a:pt x="231140" y="830580"/>
                  </a:lnTo>
                  <a:lnTo>
                    <a:pt x="271780" y="744220"/>
                  </a:lnTo>
                  <a:lnTo>
                    <a:pt x="297180" y="674370"/>
                  </a:lnTo>
                  <a:lnTo>
                    <a:pt x="311150" y="617220"/>
                  </a:lnTo>
                  <a:lnTo>
                    <a:pt x="367030" y="659130"/>
                  </a:lnTo>
                  <a:lnTo>
                    <a:pt x="421640" y="716280"/>
                  </a:lnTo>
                  <a:lnTo>
                    <a:pt x="469900" y="797560"/>
                  </a:lnTo>
                  <a:lnTo>
                    <a:pt x="477520" y="740410"/>
                  </a:lnTo>
                  <a:lnTo>
                    <a:pt x="491921" y="674370"/>
                  </a:lnTo>
                  <a:lnTo>
                    <a:pt x="524510" y="610870"/>
                  </a:lnTo>
                  <a:lnTo>
                    <a:pt x="568960" y="563880"/>
                  </a:lnTo>
                  <a:lnTo>
                    <a:pt x="656590" y="504190"/>
                  </a:lnTo>
                  <a:lnTo>
                    <a:pt x="737870" y="454660"/>
                  </a:lnTo>
                  <a:lnTo>
                    <a:pt x="803910" y="398780"/>
                  </a:lnTo>
                  <a:lnTo>
                    <a:pt x="872490" y="275590"/>
                  </a:lnTo>
                  <a:lnTo>
                    <a:pt x="952500" y="340360"/>
                  </a:lnTo>
                  <a:lnTo>
                    <a:pt x="1023620" y="410210"/>
                  </a:lnTo>
                  <a:lnTo>
                    <a:pt x="1092200" y="496570"/>
                  </a:lnTo>
                  <a:lnTo>
                    <a:pt x="1139190" y="598170"/>
                  </a:lnTo>
                  <a:lnTo>
                    <a:pt x="1206500" y="541020"/>
                  </a:lnTo>
                  <a:lnTo>
                    <a:pt x="1244600" y="504190"/>
                  </a:lnTo>
                  <a:lnTo>
                    <a:pt x="1287780" y="541020"/>
                  </a:lnTo>
                  <a:lnTo>
                    <a:pt x="1324610" y="594360"/>
                  </a:lnTo>
                  <a:lnTo>
                    <a:pt x="1348740" y="650240"/>
                  </a:lnTo>
                  <a:lnTo>
                    <a:pt x="1363980" y="720090"/>
                  </a:lnTo>
                  <a:lnTo>
                    <a:pt x="1391920" y="788670"/>
                  </a:lnTo>
                  <a:lnTo>
                    <a:pt x="1431290" y="847090"/>
                  </a:lnTo>
                  <a:lnTo>
                    <a:pt x="1497330" y="911860"/>
                  </a:lnTo>
                  <a:lnTo>
                    <a:pt x="1516380" y="849630"/>
                  </a:lnTo>
                  <a:lnTo>
                    <a:pt x="1537970" y="810260"/>
                  </a:lnTo>
                  <a:lnTo>
                    <a:pt x="1574800" y="777240"/>
                  </a:lnTo>
                  <a:lnTo>
                    <a:pt x="1584960" y="814070"/>
                  </a:lnTo>
                  <a:lnTo>
                    <a:pt x="1602740" y="859790"/>
                  </a:lnTo>
                  <a:lnTo>
                    <a:pt x="1637030" y="906780"/>
                  </a:lnTo>
                  <a:lnTo>
                    <a:pt x="1675130" y="963930"/>
                  </a:lnTo>
                  <a:lnTo>
                    <a:pt x="1689100" y="1018540"/>
                  </a:lnTo>
                  <a:lnTo>
                    <a:pt x="1678940" y="1087120"/>
                  </a:lnTo>
                  <a:lnTo>
                    <a:pt x="1642110" y="1177290"/>
                  </a:lnTo>
                  <a:lnTo>
                    <a:pt x="1570990" y="1270000"/>
                  </a:lnTo>
                  <a:lnTo>
                    <a:pt x="1619250" y="1253490"/>
                  </a:lnTo>
                  <a:lnTo>
                    <a:pt x="1664970" y="1236980"/>
                  </a:lnTo>
                  <a:lnTo>
                    <a:pt x="1723390" y="1212850"/>
                  </a:lnTo>
                  <a:lnTo>
                    <a:pt x="1689100" y="1277620"/>
                  </a:lnTo>
                  <a:lnTo>
                    <a:pt x="1637030" y="1322070"/>
                  </a:lnTo>
                  <a:lnTo>
                    <a:pt x="1579880" y="1369060"/>
                  </a:lnTo>
                  <a:lnTo>
                    <a:pt x="1495501" y="1416050"/>
                  </a:lnTo>
                  <a:lnTo>
                    <a:pt x="1405890" y="1416050"/>
                  </a:lnTo>
                  <a:lnTo>
                    <a:pt x="1405890" y="970013"/>
                  </a:lnTo>
                  <a:lnTo>
                    <a:pt x="1526540" y="1029970"/>
                  </a:lnTo>
                  <a:lnTo>
                    <a:pt x="1544320" y="970280"/>
                  </a:lnTo>
                  <a:lnTo>
                    <a:pt x="1352550" y="873455"/>
                  </a:lnTo>
                  <a:lnTo>
                    <a:pt x="1352550" y="943508"/>
                  </a:lnTo>
                  <a:lnTo>
                    <a:pt x="1352550" y="1416050"/>
                  </a:lnTo>
                  <a:lnTo>
                    <a:pt x="967740" y="1416050"/>
                  </a:lnTo>
                  <a:lnTo>
                    <a:pt x="967740" y="1163320"/>
                  </a:lnTo>
                  <a:lnTo>
                    <a:pt x="828040" y="1163320"/>
                  </a:lnTo>
                  <a:lnTo>
                    <a:pt x="828040" y="1416050"/>
                  </a:lnTo>
                  <a:lnTo>
                    <a:pt x="461010" y="1416050"/>
                  </a:lnTo>
                  <a:lnTo>
                    <a:pt x="461010" y="934669"/>
                  </a:lnTo>
                  <a:lnTo>
                    <a:pt x="897890" y="717550"/>
                  </a:lnTo>
                  <a:lnTo>
                    <a:pt x="1352550" y="943508"/>
                  </a:lnTo>
                  <a:lnTo>
                    <a:pt x="1352550" y="873455"/>
                  </a:lnTo>
                  <a:lnTo>
                    <a:pt x="1043774" y="717550"/>
                  </a:lnTo>
                  <a:lnTo>
                    <a:pt x="897890" y="643890"/>
                  </a:lnTo>
                  <a:lnTo>
                    <a:pt x="248920" y="970280"/>
                  </a:lnTo>
                  <a:lnTo>
                    <a:pt x="269240" y="1029970"/>
                  </a:lnTo>
                  <a:lnTo>
                    <a:pt x="407670" y="961186"/>
                  </a:lnTo>
                  <a:lnTo>
                    <a:pt x="407670" y="1416050"/>
                  </a:lnTo>
                  <a:lnTo>
                    <a:pt x="22860" y="1416050"/>
                  </a:lnTo>
                  <a:lnTo>
                    <a:pt x="22860" y="1461770"/>
                  </a:lnTo>
                  <a:lnTo>
                    <a:pt x="1789430" y="1461770"/>
                  </a:lnTo>
                  <a:lnTo>
                    <a:pt x="1789430" y="1416050"/>
                  </a:lnTo>
                  <a:lnTo>
                    <a:pt x="1578825" y="1416050"/>
                  </a:lnTo>
                  <a:lnTo>
                    <a:pt x="1661160" y="1362710"/>
                  </a:lnTo>
                  <a:lnTo>
                    <a:pt x="1718310" y="1322070"/>
                  </a:lnTo>
                  <a:lnTo>
                    <a:pt x="1760220" y="1270000"/>
                  </a:lnTo>
                  <a:lnTo>
                    <a:pt x="1783270" y="1212850"/>
                  </a:lnTo>
                  <a:lnTo>
                    <a:pt x="1789430" y="1197610"/>
                  </a:lnTo>
                  <a:lnTo>
                    <a:pt x="1791385" y="1183640"/>
                  </a:lnTo>
                  <a:lnTo>
                    <a:pt x="1800860" y="111633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grpSp>
      <p:sp>
        <p:nvSpPr>
          <p:cNvPr id="349" name="Google Shape;349;ga1e6feca6d_0_1314"/>
          <p:cNvSpPr txBox="1"/>
          <p:nvPr>
            <p:ph type="title"/>
          </p:nvPr>
        </p:nvSpPr>
        <p:spPr>
          <a:xfrm>
            <a:off x="2224615" y="289909"/>
            <a:ext cx="6776400" cy="498600"/>
          </a:xfrm>
          <a:prstGeom prst="rect">
            <a:avLst/>
          </a:prstGeom>
          <a:noFill/>
          <a:ln>
            <a:noFill/>
          </a:ln>
        </p:spPr>
        <p:txBody>
          <a:bodyPr anchorCtr="0" anchor="t" bIns="0" lIns="0" spcFirstLastPara="1" rIns="0" wrap="square" tIns="14575">
            <a:noAutofit/>
          </a:bodyPr>
          <a:lstStyle/>
          <a:p>
            <a:pPr indent="0" lvl="0" marL="12700" rtl="0" algn="l">
              <a:lnSpc>
                <a:spcPct val="100000"/>
              </a:lnSpc>
              <a:spcBef>
                <a:spcPts val="0"/>
              </a:spcBef>
              <a:spcAft>
                <a:spcPts val="0"/>
              </a:spcAft>
              <a:buNone/>
            </a:pPr>
            <a:r>
              <a:rPr lang="en-US"/>
              <a:t>QUEMADOS: A TENER EN CUENTA</a:t>
            </a:r>
            <a:endParaRPr/>
          </a:p>
        </p:txBody>
      </p:sp>
      <p:sp>
        <p:nvSpPr>
          <p:cNvPr id="350" name="Google Shape;350;ga1e6feca6d_0_1314"/>
          <p:cNvSpPr txBox="1"/>
          <p:nvPr>
            <p:ph idx="12" type="sldNum"/>
          </p:nvPr>
        </p:nvSpPr>
        <p:spPr>
          <a:xfrm>
            <a:off x="9145403" y="6835245"/>
            <a:ext cx="386100" cy="177300"/>
          </a:xfrm>
          <a:prstGeom prst="rect">
            <a:avLst/>
          </a:prstGeom>
        </p:spPr>
        <p:txBody>
          <a:bodyPr anchorCtr="0" anchor="t" bIns="0" lIns="0" spcFirstLastPara="1" rIns="0" wrap="square" tIns="0">
            <a:noAutofit/>
          </a:bodyPr>
          <a:lstStyle/>
          <a:p>
            <a:pPr indent="0" lvl="0" marL="38100" rtl="0" algn="l">
              <a:spcBef>
                <a:spcPts val="0"/>
              </a:spcBef>
              <a:spcAft>
                <a:spcPts val="0"/>
              </a:spcAft>
              <a:buClr>
                <a:srgbClr val="000000"/>
              </a:buClr>
              <a:buFont typeface="Arial"/>
              <a:buNone/>
            </a:pPr>
            <a:fld id="{00000000-1234-1234-1234-123412341234}" type="slidenum">
              <a:rPr lang="en-US"/>
              <a:t>‹#›</a:t>
            </a:fld>
            <a:r>
              <a:rPr lang="en-US"/>
              <a:t>/37</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4" name="Shape 354"/>
        <p:cNvGrpSpPr/>
        <p:nvPr/>
      </p:nvGrpSpPr>
      <p:grpSpPr>
        <a:xfrm>
          <a:off x="0" y="0"/>
          <a:ext cx="0" cy="0"/>
          <a:chOff x="0" y="0"/>
          <a:chExt cx="0" cy="0"/>
        </a:xfrm>
      </p:grpSpPr>
      <p:sp>
        <p:nvSpPr>
          <p:cNvPr id="355" name="Google Shape;355;ga1e6feca6d_0_1359"/>
          <p:cNvSpPr txBox="1"/>
          <p:nvPr/>
        </p:nvSpPr>
        <p:spPr>
          <a:xfrm>
            <a:off x="4446671" y="7263136"/>
            <a:ext cx="2511600" cy="263400"/>
          </a:xfrm>
          <a:prstGeom prst="rect">
            <a:avLst/>
          </a:prstGeom>
          <a:noFill/>
          <a:ln>
            <a:noFill/>
          </a:ln>
        </p:spPr>
        <p:txBody>
          <a:bodyPr anchorCtr="0" anchor="t" bIns="0" lIns="0" spcFirstLastPara="1" rIns="0" wrap="square" tIns="14575">
            <a:noAutofit/>
          </a:bodyPr>
          <a:lstStyle/>
          <a:p>
            <a:pPr indent="0" lvl="0" marL="12700" marR="0" rtl="0" algn="l">
              <a:lnSpc>
                <a:spcPct val="100000"/>
              </a:lnSpc>
              <a:spcBef>
                <a:spcPts val="0"/>
              </a:spcBef>
              <a:spcAft>
                <a:spcPts val="0"/>
              </a:spcAft>
              <a:buNone/>
            </a:pPr>
            <a:r>
              <a:rPr lang="en-US" sz="1600">
                <a:latin typeface="Arial"/>
                <a:ea typeface="Arial"/>
                <a:cs typeface="Arial"/>
                <a:sym typeface="Arial"/>
              </a:rPr>
              <a:t>Taller de Primeros Auxilios</a:t>
            </a:r>
            <a:endParaRPr sz="1600">
              <a:latin typeface="Arial"/>
              <a:ea typeface="Arial"/>
              <a:cs typeface="Arial"/>
              <a:sym typeface="Arial"/>
            </a:endParaRPr>
          </a:p>
        </p:txBody>
      </p:sp>
      <p:sp>
        <p:nvSpPr>
          <p:cNvPr id="356" name="Google Shape;356;ga1e6feca6d_0_1359"/>
          <p:cNvSpPr txBox="1"/>
          <p:nvPr/>
        </p:nvSpPr>
        <p:spPr>
          <a:xfrm>
            <a:off x="497674" y="1327300"/>
            <a:ext cx="8435700" cy="3355500"/>
          </a:xfrm>
          <a:prstGeom prst="rect">
            <a:avLst/>
          </a:prstGeom>
          <a:noFill/>
          <a:ln>
            <a:noFill/>
          </a:ln>
        </p:spPr>
        <p:txBody>
          <a:bodyPr anchorCtr="0" anchor="t" bIns="0" lIns="0" spcFirstLastPara="1" rIns="0" wrap="square" tIns="14575">
            <a:noAutofit/>
          </a:bodyPr>
          <a:lstStyle/>
          <a:p>
            <a:pPr indent="0" lvl="0" marL="12700" marR="0" rtl="0" algn="just">
              <a:lnSpc>
                <a:spcPct val="100000"/>
              </a:lnSpc>
              <a:spcBef>
                <a:spcPts val="0"/>
              </a:spcBef>
              <a:spcAft>
                <a:spcPts val="0"/>
              </a:spcAft>
              <a:buNone/>
            </a:pPr>
            <a:r>
              <a:rPr lang="en-US" sz="2100">
                <a:solidFill>
                  <a:srgbClr val="0000FF"/>
                </a:solidFill>
                <a:latin typeface="Arial"/>
                <a:ea typeface="Arial"/>
                <a:cs typeface="Arial"/>
                <a:sym typeface="Arial"/>
              </a:rPr>
              <a:t>T</a:t>
            </a:r>
            <a:r>
              <a:rPr lang="en-US" sz="2100">
                <a:solidFill>
                  <a:srgbClr val="0000FF"/>
                </a:solidFill>
              </a:rPr>
              <a:t>ó</a:t>
            </a:r>
            <a:r>
              <a:rPr lang="en-US" sz="2100">
                <a:solidFill>
                  <a:srgbClr val="0000FF"/>
                </a:solidFill>
                <a:latin typeface="Arial"/>
                <a:ea typeface="Arial"/>
                <a:cs typeface="Arial"/>
                <a:sym typeface="Arial"/>
              </a:rPr>
              <a:t>xico o veneno es toda aquella sustancia o producto que una  vez absorbidos por el cuerpo son capaces de alterar en  sentido nocivo las funciones vitales, menoscabando la salud o  destruyendo la vida.</a:t>
            </a:r>
            <a:endParaRPr sz="2100">
              <a:solidFill>
                <a:srgbClr val="0000FF"/>
              </a:solidFill>
              <a:latin typeface="Arial"/>
              <a:ea typeface="Arial"/>
              <a:cs typeface="Arial"/>
              <a:sym typeface="Arial"/>
            </a:endParaRPr>
          </a:p>
          <a:p>
            <a:pPr indent="0" lvl="0" marL="0" marR="0" rtl="0" algn="l">
              <a:lnSpc>
                <a:spcPct val="100000"/>
              </a:lnSpc>
              <a:spcBef>
                <a:spcPts val="0"/>
              </a:spcBef>
              <a:spcAft>
                <a:spcPts val="0"/>
              </a:spcAft>
              <a:buNone/>
            </a:pPr>
            <a:r>
              <a:t/>
            </a:r>
            <a:endParaRPr sz="2100">
              <a:solidFill>
                <a:srgbClr val="0000FF"/>
              </a:solidFill>
              <a:latin typeface="Arial"/>
              <a:ea typeface="Arial"/>
              <a:cs typeface="Arial"/>
              <a:sym typeface="Arial"/>
            </a:endParaRPr>
          </a:p>
          <a:p>
            <a:pPr indent="0" lvl="0" marL="12700" marR="0" rtl="0" algn="just">
              <a:lnSpc>
                <a:spcPct val="100000"/>
              </a:lnSpc>
              <a:spcBef>
                <a:spcPts val="0"/>
              </a:spcBef>
              <a:spcAft>
                <a:spcPts val="0"/>
              </a:spcAft>
              <a:buNone/>
            </a:pPr>
            <a:r>
              <a:rPr lang="en-US" sz="2100">
                <a:solidFill>
                  <a:srgbClr val="0000FF"/>
                </a:solidFill>
                <a:latin typeface="Arial"/>
                <a:ea typeface="Arial"/>
                <a:cs typeface="Arial"/>
                <a:sym typeface="Arial"/>
              </a:rPr>
              <a:t>Para que una sustancia ejecute su acción toxica general, debe  ser absorbida y esta penetración al organismo puede llevarse  a cabo por distintas vías.</a:t>
            </a:r>
            <a:endParaRPr sz="2100">
              <a:solidFill>
                <a:srgbClr val="0000FF"/>
              </a:solidFill>
              <a:latin typeface="Arial"/>
              <a:ea typeface="Arial"/>
              <a:cs typeface="Arial"/>
              <a:sym typeface="Arial"/>
            </a:endParaRPr>
          </a:p>
          <a:p>
            <a:pPr indent="0" lvl="0" marL="0" marR="0" rtl="0" algn="l">
              <a:lnSpc>
                <a:spcPct val="100000"/>
              </a:lnSpc>
              <a:spcBef>
                <a:spcPts val="0"/>
              </a:spcBef>
              <a:spcAft>
                <a:spcPts val="0"/>
              </a:spcAft>
              <a:buNone/>
            </a:pPr>
            <a:r>
              <a:t/>
            </a:r>
            <a:endParaRPr sz="2100">
              <a:solidFill>
                <a:srgbClr val="0000FF"/>
              </a:solidFill>
              <a:latin typeface="Arial"/>
              <a:ea typeface="Arial"/>
              <a:cs typeface="Arial"/>
              <a:sym typeface="Arial"/>
            </a:endParaRPr>
          </a:p>
          <a:p>
            <a:pPr indent="0" lvl="0" marL="12700" marR="0" rtl="0" algn="just">
              <a:lnSpc>
                <a:spcPct val="100000"/>
              </a:lnSpc>
              <a:spcBef>
                <a:spcPts val="0"/>
              </a:spcBef>
              <a:spcAft>
                <a:spcPts val="0"/>
              </a:spcAft>
              <a:buNone/>
            </a:pPr>
            <a:r>
              <a:rPr lang="en-US" sz="2100">
                <a:solidFill>
                  <a:srgbClr val="0000FF"/>
                </a:solidFill>
                <a:latin typeface="Arial"/>
                <a:ea typeface="Arial"/>
                <a:cs typeface="Arial"/>
                <a:sym typeface="Arial"/>
              </a:rPr>
              <a:t>La vía mas común es sin lugar a dudas la digestiva (oral o  ingerida), aunque también existe la inhalación, por contacto </a:t>
            </a:r>
            <a:r>
              <a:rPr lang="en-US" sz="2100">
                <a:solidFill>
                  <a:srgbClr val="0000FF"/>
                </a:solidFill>
              </a:rPr>
              <a:t>con	la	piel.</a:t>
            </a:r>
            <a:endParaRPr sz="2100">
              <a:solidFill>
                <a:srgbClr val="0000FF"/>
              </a:solidFill>
            </a:endParaRPr>
          </a:p>
          <a:p>
            <a:pPr indent="0" lvl="0" marL="12700" marR="0" rtl="0" algn="just">
              <a:lnSpc>
                <a:spcPct val="100000"/>
              </a:lnSpc>
              <a:spcBef>
                <a:spcPts val="0"/>
              </a:spcBef>
              <a:spcAft>
                <a:spcPts val="0"/>
              </a:spcAft>
              <a:buNone/>
            </a:pPr>
            <a:r>
              <a:t/>
            </a:r>
            <a:endParaRPr sz="2100">
              <a:solidFill>
                <a:srgbClr val="0000FF"/>
              </a:solidFill>
            </a:endParaRPr>
          </a:p>
          <a:p>
            <a:pPr indent="0" lvl="0" marL="12700" marR="0" rtl="0" algn="just">
              <a:lnSpc>
                <a:spcPct val="100000"/>
              </a:lnSpc>
              <a:spcBef>
                <a:spcPts val="0"/>
              </a:spcBef>
              <a:spcAft>
                <a:spcPts val="0"/>
              </a:spcAft>
              <a:buNone/>
            </a:pPr>
            <a:r>
              <a:rPr lang="en-US" sz="2100">
                <a:solidFill>
                  <a:srgbClr val="0000FF"/>
                </a:solidFill>
              </a:rPr>
              <a:t>También muy importante son los tóxicos que causan dependencia farmacológica (drogas), como venenos inyectados por animales ponzoñoso.</a:t>
            </a:r>
            <a:endParaRPr sz="2100">
              <a:solidFill>
                <a:srgbClr val="0000FF"/>
              </a:solidFill>
            </a:endParaRPr>
          </a:p>
          <a:p>
            <a:pPr indent="0" lvl="0" marL="12700" marR="0" rtl="0" algn="just">
              <a:lnSpc>
                <a:spcPct val="100000"/>
              </a:lnSpc>
              <a:spcBef>
                <a:spcPts val="0"/>
              </a:spcBef>
              <a:spcAft>
                <a:spcPts val="0"/>
              </a:spcAft>
              <a:buNone/>
            </a:pPr>
            <a:r>
              <a:t/>
            </a:r>
            <a:endParaRPr sz="2100">
              <a:solidFill>
                <a:srgbClr val="0000FF"/>
              </a:solidFill>
            </a:endParaRPr>
          </a:p>
          <a:p>
            <a:pPr indent="0" lvl="0" marL="0" rtl="0" algn="r">
              <a:spcBef>
                <a:spcPts val="0"/>
              </a:spcBef>
              <a:spcAft>
                <a:spcPts val="0"/>
              </a:spcAft>
              <a:buClr>
                <a:schemeClr val="dk1"/>
              </a:buClr>
              <a:buFont typeface="Arial"/>
              <a:buNone/>
            </a:pPr>
            <a:r>
              <a:t/>
            </a:r>
            <a:endParaRPr sz="2100">
              <a:solidFill>
                <a:srgbClr val="0000FF"/>
              </a:solidFill>
            </a:endParaRPr>
          </a:p>
        </p:txBody>
      </p:sp>
      <p:sp>
        <p:nvSpPr>
          <p:cNvPr id="357" name="Google Shape;357;ga1e6feca6d_0_1359"/>
          <p:cNvSpPr txBox="1"/>
          <p:nvPr/>
        </p:nvSpPr>
        <p:spPr>
          <a:xfrm>
            <a:off x="1516382" y="5599309"/>
            <a:ext cx="6638100" cy="330600"/>
          </a:xfrm>
          <a:prstGeom prst="rect">
            <a:avLst/>
          </a:prstGeom>
          <a:noFill/>
          <a:ln>
            <a:noFill/>
          </a:ln>
        </p:spPr>
        <p:txBody>
          <a:bodyPr anchorCtr="0" anchor="t" bIns="0" lIns="0" spcFirstLastPara="1" rIns="0" wrap="square" tIns="14575">
            <a:noAutofit/>
          </a:bodyPr>
          <a:lstStyle/>
          <a:p>
            <a:pPr indent="0" lvl="0" marL="12700" marR="0" rtl="0" algn="l">
              <a:lnSpc>
                <a:spcPct val="100000"/>
              </a:lnSpc>
              <a:spcBef>
                <a:spcPts val="0"/>
              </a:spcBef>
              <a:spcAft>
                <a:spcPts val="0"/>
              </a:spcAft>
              <a:buNone/>
            </a:pPr>
            <a:r>
              <a:t/>
            </a:r>
            <a:endParaRPr sz="2100">
              <a:solidFill>
                <a:srgbClr val="0000FF"/>
              </a:solidFill>
              <a:latin typeface="Arial"/>
              <a:ea typeface="Arial"/>
              <a:cs typeface="Arial"/>
              <a:sym typeface="Arial"/>
            </a:endParaRPr>
          </a:p>
        </p:txBody>
      </p:sp>
      <p:sp>
        <p:nvSpPr>
          <p:cNvPr id="358" name="Google Shape;358;ga1e6feca6d_0_1359"/>
          <p:cNvSpPr txBox="1"/>
          <p:nvPr/>
        </p:nvSpPr>
        <p:spPr>
          <a:xfrm>
            <a:off x="1446607" y="4824546"/>
            <a:ext cx="7486800" cy="633000"/>
          </a:xfrm>
          <a:prstGeom prst="rect">
            <a:avLst/>
          </a:prstGeom>
          <a:noFill/>
          <a:ln>
            <a:noFill/>
          </a:ln>
        </p:spPr>
        <p:txBody>
          <a:bodyPr anchorCtr="0" anchor="t" bIns="0" lIns="0" spcFirstLastPara="1" rIns="0" wrap="square" tIns="14575">
            <a:noAutofit/>
          </a:bodyPr>
          <a:lstStyle/>
          <a:p>
            <a:pPr indent="0" lvl="0" marL="0" marR="0" rtl="0" algn="l">
              <a:lnSpc>
                <a:spcPct val="100000"/>
              </a:lnSpc>
              <a:spcBef>
                <a:spcPts val="0"/>
              </a:spcBef>
              <a:spcAft>
                <a:spcPts val="0"/>
              </a:spcAft>
              <a:buNone/>
            </a:pPr>
            <a:r>
              <a:t/>
            </a:r>
            <a:endParaRPr sz="2100">
              <a:solidFill>
                <a:srgbClr val="0000FF"/>
              </a:solidFill>
              <a:latin typeface="Arial"/>
              <a:ea typeface="Arial"/>
              <a:cs typeface="Arial"/>
              <a:sym typeface="Arial"/>
            </a:endParaRPr>
          </a:p>
        </p:txBody>
      </p:sp>
      <p:sp>
        <p:nvSpPr>
          <p:cNvPr id="359" name="Google Shape;359;ga1e6feca6d_0_1359"/>
          <p:cNvSpPr txBox="1"/>
          <p:nvPr>
            <p:ph type="title"/>
          </p:nvPr>
        </p:nvSpPr>
        <p:spPr>
          <a:xfrm>
            <a:off x="1694606" y="457973"/>
            <a:ext cx="3648300" cy="498600"/>
          </a:xfrm>
          <a:prstGeom prst="rect">
            <a:avLst/>
          </a:prstGeom>
          <a:noFill/>
          <a:ln>
            <a:noFill/>
          </a:ln>
        </p:spPr>
        <p:txBody>
          <a:bodyPr anchorCtr="0" anchor="t" bIns="0" lIns="0" spcFirstLastPara="1" rIns="0" wrap="square" tIns="14575">
            <a:noAutofit/>
          </a:bodyPr>
          <a:lstStyle/>
          <a:p>
            <a:pPr indent="0" lvl="0" marL="12700" rtl="0" algn="l">
              <a:lnSpc>
                <a:spcPct val="100000"/>
              </a:lnSpc>
              <a:spcBef>
                <a:spcPts val="0"/>
              </a:spcBef>
              <a:spcAft>
                <a:spcPts val="0"/>
              </a:spcAft>
              <a:buNone/>
            </a:pPr>
            <a:r>
              <a:rPr lang="en-US">
                <a:solidFill>
                  <a:srgbClr val="0000FF"/>
                </a:solidFill>
              </a:rPr>
              <a:t>INTOXICACIONES:</a:t>
            </a:r>
            <a:endParaRPr>
              <a:solidFill>
                <a:srgbClr val="0000FF"/>
              </a:solidFill>
            </a:endParaRPr>
          </a:p>
        </p:txBody>
      </p:sp>
      <p:sp>
        <p:nvSpPr>
          <p:cNvPr id="360" name="Google Shape;360;ga1e6feca6d_0_1359"/>
          <p:cNvSpPr/>
          <p:nvPr/>
        </p:nvSpPr>
        <p:spPr>
          <a:xfrm>
            <a:off x="8476005" y="343129"/>
            <a:ext cx="1500300" cy="1410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61" name="Google Shape;361;ga1e6feca6d_0_1359"/>
          <p:cNvSpPr txBox="1"/>
          <p:nvPr>
            <p:ph idx="12" type="sldNum"/>
          </p:nvPr>
        </p:nvSpPr>
        <p:spPr>
          <a:xfrm>
            <a:off x="9145403" y="6835245"/>
            <a:ext cx="386100" cy="177300"/>
          </a:xfrm>
          <a:prstGeom prst="rect">
            <a:avLst/>
          </a:prstGeom>
        </p:spPr>
        <p:txBody>
          <a:bodyPr anchorCtr="0" anchor="t" bIns="0" lIns="0" spcFirstLastPara="1" rIns="0" wrap="square" tIns="0">
            <a:noAutofit/>
          </a:bodyPr>
          <a:lstStyle/>
          <a:p>
            <a:pPr indent="0" lvl="0" marL="38100" rtl="0" algn="l">
              <a:spcBef>
                <a:spcPts val="0"/>
              </a:spcBef>
              <a:spcAft>
                <a:spcPts val="0"/>
              </a:spcAft>
              <a:buClr>
                <a:srgbClr val="000000"/>
              </a:buClr>
              <a:buFont typeface="Arial"/>
              <a:buNone/>
            </a:pPr>
            <a:fld id="{00000000-1234-1234-1234-123412341234}" type="slidenum">
              <a:rPr lang="en-US"/>
              <a:t>‹#›</a:t>
            </a:fld>
            <a:r>
              <a:rPr lang="en-US"/>
              <a:t>/37</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5" name="Shape 365"/>
        <p:cNvGrpSpPr/>
        <p:nvPr/>
      </p:nvGrpSpPr>
      <p:grpSpPr>
        <a:xfrm>
          <a:off x="0" y="0"/>
          <a:ext cx="0" cy="0"/>
          <a:chOff x="0" y="0"/>
          <a:chExt cx="0" cy="0"/>
        </a:xfrm>
      </p:grpSpPr>
      <p:sp>
        <p:nvSpPr>
          <p:cNvPr id="366" name="Google Shape;366;ga1e6feca6d_0_1514"/>
          <p:cNvSpPr/>
          <p:nvPr/>
        </p:nvSpPr>
        <p:spPr>
          <a:xfrm>
            <a:off x="0" y="0"/>
            <a:ext cx="10693500" cy="7563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graphicFrame>
        <p:nvGraphicFramePr>
          <p:cNvPr id="367" name="Google Shape;367;ga1e6feca6d_0_1514"/>
          <p:cNvGraphicFramePr/>
          <p:nvPr/>
        </p:nvGraphicFramePr>
        <p:xfrm>
          <a:off x="1776768" y="246942"/>
          <a:ext cx="3000000" cy="3000000"/>
        </p:xfrm>
        <a:graphic>
          <a:graphicData uri="http://schemas.openxmlformats.org/drawingml/2006/table">
            <a:tbl>
              <a:tblPr bandRow="1" firstRow="1">
                <a:noFill/>
                <a:tableStyleId>{ADA2C408-207A-41F1-984D-B018547F62B6}</a:tableStyleId>
              </a:tblPr>
              <a:tblGrid>
                <a:gridCol w="3072850"/>
                <a:gridCol w="3075850"/>
              </a:tblGrid>
              <a:tr h="887925">
                <a:tc gridSpan="2">
                  <a:txBody>
                    <a:bodyPr/>
                    <a:lstStyle/>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482600" marR="0" rtl="0" algn="l">
                        <a:lnSpc>
                          <a:spcPct val="100000"/>
                        </a:lnSpc>
                        <a:spcBef>
                          <a:spcPts val="0"/>
                        </a:spcBef>
                        <a:spcAft>
                          <a:spcPts val="0"/>
                        </a:spcAft>
                        <a:buNone/>
                      </a:pPr>
                      <a:r>
                        <a:rPr b="1" lang="en-US" sz="1300">
                          <a:latin typeface="Arial"/>
                          <a:ea typeface="Arial"/>
                          <a:cs typeface="Arial"/>
                          <a:sym typeface="Arial"/>
                        </a:rPr>
                        <a:t>TÓXICOS INGERIDOS</a:t>
                      </a:r>
                      <a:r>
                        <a:rPr lang="en-US" sz="1300">
                          <a:latin typeface="Arial"/>
                          <a:ea typeface="Arial"/>
                          <a:cs typeface="Arial"/>
                          <a:sym typeface="Arial"/>
                        </a:rPr>
                        <a:t>-</a:t>
                      </a:r>
                      <a:r>
                        <a:rPr lang="en-US" sz="1300" u="none" cap="none" strike="noStrike">
                          <a:latin typeface="Arial"/>
                          <a:ea typeface="Arial"/>
                          <a:cs typeface="Arial"/>
                          <a:sym typeface="Arial"/>
                        </a:rPr>
                        <a:t>SUSTANCIAS MAS COMUNES QUE PUDO HABER INGERIDO</a:t>
                      </a:r>
                      <a:endParaRPr sz="1300" u="none" cap="none" strike="noStrike">
                        <a:latin typeface="Arial"/>
                        <a:ea typeface="Arial"/>
                        <a:cs typeface="Arial"/>
                        <a:sym typeface="Arial"/>
                      </a:endParaRPr>
                    </a:p>
                  </a:txBody>
                  <a:tcPr marT="0" marB="0" marR="0" marL="0">
                    <a:lnL cap="flat" cmpd="sng" w="9525">
                      <a:solidFill>
                        <a:srgbClr val="9F9F9F"/>
                      </a:solidFill>
                      <a:prstDash val="solid"/>
                      <a:round/>
                      <a:headEnd len="sm" w="sm" type="none"/>
                      <a:tailEnd len="sm" w="sm" type="none"/>
                    </a:lnL>
                    <a:lnR cap="flat" cmpd="sng" w="9525">
                      <a:solidFill>
                        <a:srgbClr val="9F9F9F"/>
                      </a:solidFill>
                      <a:prstDash val="solid"/>
                      <a:round/>
                      <a:headEnd len="sm" w="sm" type="none"/>
                      <a:tailEnd len="sm" w="sm" type="none"/>
                    </a:lnR>
                    <a:lnT cap="flat" cmpd="sng" w="9525">
                      <a:solidFill>
                        <a:srgbClr val="9F9F9F"/>
                      </a:solidFill>
                      <a:prstDash val="solid"/>
                      <a:round/>
                      <a:headEnd len="sm" w="sm" type="none"/>
                      <a:tailEnd len="sm" w="sm" type="none"/>
                    </a:lnT>
                    <a:lnB cap="flat" cmpd="sng" w="9525">
                      <a:solidFill>
                        <a:srgbClr val="9F9F9F"/>
                      </a:solidFill>
                      <a:prstDash val="solid"/>
                      <a:round/>
                      <a:headEnd len="sm" w="sm" type="none"/>
                      <a:tailEnd len="sm" w="sm" type="none"/>
                    </a:lnB>
                  </a:tcPr>
                </a:tc>
                <a:tc hMerge="1"/>
              </a:tr>
              <a:tr h="777300">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p>
                      <a:pPr indent="0" lvl="0" marL="139700" marR="0" rtl="0" algn="l">
                        <a:lnSpc>
                          <a:spcPct val="100000"/>
                        </a:lnSpc>
                        <a:spcBef>
                          <a:spcPts val="0"/>
                        </a:spcBef>
                        <a:spcAft>
                          <a:spcPts val="0"/>
                        </a:spcAft>
                        <a:buNone/>
                      </a:pPr>
                      <a:r>
                        <a:rPr lang="en-US" sz="1500" u="none" cap="none" strike="noStrike">
                          <a:latin typeface="Arial"/>
                          <a:ea typeface="Arial"/>
                          <a:cs typeface="Arial"/>
                          <a:sym typeface="Arial"/>
                        </a:rPr>
                        <a:t>A</a:t>
                      </a:r>
                      <a:endParaRPr sz="1500" u="none" cap="none" strike="noStrike">
                        <a:latin typeface="Arial"/>
                        <a:ea typeface="Arial"/>
                        <a:cs typeface="Arial"/>
                        <a:sym typeface="Arial"/>
                      </a:endParaRPr>
                    </a:p>
                  </a:txBody>
                  <a:tcPr marT="3500" marB="0" marR="0" marL="0">
                    <a:lnL cap="flat" cmpd="sng" w="9525">
                      <a:solidFill>
                        <a:srgbClr val="9F9F9F"/>
                      </a:solidFill>
                      <a:prstDash val="solid"/>
                      <a:round/>
                      <a:headEnd len="sm" w="sm" type="none"/>
                      <a:tailEnd len="sm" w="sm" type="none"/>
                    </a:lnL>
                    <a:lnR cap="flat" cmpd="sng" w="9525">
                      <a:solidFill>
                        <a:srgbClr val="9F9F9F"/>
                      </a:solidFill>
                      <a:prstDash val="solid"/>
                      <a:round/>
                      <a:headEnd len="sm" w="sm" type="none"/>
                      <a:tailEnd len="sm" w="sm" type="none"/>
                    </a:lnR>
                    <a:lnT cap="flat" cmpd="sng" w="9525">
                      <a:solidFill>
                        <a:srgbClr val="9F9F9F"/>
                      </a:solidFill>
                      <a:prstDash val="solid"/>
                      <a:round/>
                      <a:headEnd len="sm" w="sm" type="none"/>
                      <a:tailEnd len="sm" w="sm" type="none"/>
                    </a:lnT>
                    <a:lnB cap="flat" cmpd="sng" w="9525">
                      <a:solidFill>
                        <a:srgbClr val="9F9F9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US" sz="1500" u="none" cap="none" strike="noStrike">
                          <a:latin typeface="Arial"/>
                          <a:ea typeface="Arial"/>
                          <a:cs typeface="Arial"/>
                          <a:sym typeface="Arial"/>
                        </a:rPr>
                        <a:t>B</a:t>
                      </a:r>
                      <a:endParaRPr sz="1500" u="none" cap="none" strike="noStrike">
                        <a:latin typeface="Arial"/>
                        <a:ea typeface="Arial"/>
                        <a:cs typeface="Arial"/>
                        <a:sym typeface="Arial"/>
                      </a:endParaRPr>
                    </a:p>
                  </a:txBody>
                  <a:tcPr marT="4900" marB="0" marR="0" marL="0">
                    <a:lnL cap="flat" cmpd="sng" w="9525">
                      <a:solidFill>
                        <a:srgbClr val="9F9F9F"/>
                      </a:solidFill>
                      <a:prstDash val="solid"/>
                      <a:round/>
                      <a:headEnd len="sm" w="sm" type="none"/>
                      <a:tailEnd len="sm" w="sm" type="none"/>
                    </a:lnL>
                    <a:lnR cap="flat" cmpd="sng" w="9525">
                      <a:solidFill>
                        <a:srgbClr val="9F9F9F"/>
                      </a:solidFill>
                      <a:prstDash val="solid"/>
                      <a:round/>
                      <a:headEnd len="sm" w="sm" type="none"/>
                      <a:tailEnd len="sm" w="sm" type="none"/>
                    </a:lnR>
                    <a:lnT cap="flat" cmpd="sng" w="9525">
                      <a:solidFill>
                        <a:srgbClr val="9F9F9F"/>
                      </a:solidFill>
                      <a:prstDash val="solid"/>
                      <a:round/>
                      <a:headEnd len="sm" w="sm" type="none"/>
                      <a:tailEnd len="sm" w="sm" type="none"/>
                    </a:lnT>
                    <a:lnB cap="flat" cmpd="sng" w="9525">
                      <a:solidFill>
                        <a:srgbClr val="9F9F9F"/>
                      </a:solidFill>
                      <a:prstDash val="solid"/>
                      <a:round/>
                      <a:headEnd len="sm" w="sm" type="none"/>
                      <a:tailEnd len="sm" w="sm" type="none"/>
                    </a:lnB>
                  </a:tcPr>
                </a:tc>
              </a:tr>
              <a:tr h="4099350">
                <a:tc>
                  <a:txBody>
                    <a:bodyPr/>
                    <a:lstStyle/>
                    <a:p>
                      <a:pPr indent="0" lvl="0" marL="190500" marR="0" rtl="0" algn="l">
                        <a:lnSpc>
                          <a:spcPct val="115833"/>
                        </a:lnSpc>
                        <a:spcBef>
                          <a:spcPts val="0"/>
                        </a:spcBef>
                        <a:spcAft>
                          <a:spcPts val="0"/>
                        </a:spcAft>
                        <a:buNone/>
                      </a:pPr>
                      <a:r>
                        <a:rPr lang="en-US" sz="1300" u="none" cap="none" strike="noStrike">
                          <a:latin typeface="Arial"/>
                          <a:ea typeface="Arial"/>
                          <a:cs typeface="Arial"/>
                          <a:sym typeface="Arial"/>
                        </a:rPr>
                        <a:t>Ácido acetil salicílico.</a:t>
                      </a:r>
                      <a:endParaRPr sz="1300" u="none" cap="none" strike="noStrike">
                        <a:latin typeface="Arial"/>
                        <a:ea typeface="Arial"/>
                        <a:cs typeface="Arial"/>
                        <a:sym typeface="Arial"/>
                      </a:endParaRPr>
                    </a:p>
                    <a:p>
                      <a:pPr indent="0" lvl="0" marL="139700" marR="482600" rtl="0" algn="l">
                        <a:lnSpc>
                          <a:spcPct val="112500"/>
                        </a:lnSpc>
                        <a:spcBef>
                          <a:spcPts val="100"/>
                        </a:spcBef>
                        <a:spcAft>
                          <a:spcPts val="0"/>
                        </a:spcAft>
                        <a:buNone/>
                      </a:pPr>
                      <a:r>
                        <a:rPr lang="en-US" sz="1300" u="none" cap="none" strike="noStrike">
                          <a:latin typeface="Arial"/>
                          <a:ea typeface="Arial"/>
                          <a:cs typeface="Arial"/>
                          <a:sym typeface="Arial"/>
                        </a:rPr>
                        <a:t>Ácido para batería automotriz.  Aguarrás.</a:t>
                      </a:r>
                      <a:endParaRPr sz="1300" u="none" cap="none" strike="noStrike">
                        <a:latin typeface="Arial"/>
                        <a:ea typeface="Arial"/>
                        <a:cs typeface="Arial"/>
                        <a:sym typeface="Arial"/>
                      </a:endParaRPr>
                    </a:p>
                    <a:p>
                      <a:pPr indent="0" lvl="0" marL="139700" marR="0" rtl="0" algn="l">
                        <a:lnSpc>
                          <a:spcPct val="105416"/>
                        </a:lnSpc>
                        <a:spcBef>
                          <a:spcPts val="0"/>
                        </a:spcBef>
                        <a:spcAft>
                          <a:spcPts val="0"/>
                        </a:spcAft>
                        <a:buNone/>
                      </a:pPr>
                      <a:r>
                        <a:rPr lang="en-US" sz="1300" u="none" cap="none" strike="noStrike">
                          <a:latin typeface="Arial"/>
                          <a:ea typeface="Arial"/>
                          <a:cs typeface="Arial"/>
                          <a:sym typeface="Arial"/>
                        </a:rPr>
                        <a:t>Alcanfor.</a:t>
                      </a:r>
                      <a:endParaRPr sz="1300" u="none" cap="none" strike="noStrike">
                        <a:latin typeface="Arial"/>
                        <a:ea typeface="Arial"/>
                        <a:cs typeface="Arial"/>
                        <a:sym typeface="Arial"/>
                      </a:endParaRPr>
                    </a:p>
                    <a:p>
                      <a:pPr indent="0" lvl="0" marL="139700" marR="1422400" rtl="0" algn="l">
                        <a:lnSpc>
                          <a:spcPct val="111666"/>
                        </a:lnSpc>
                        <a:spcBef>
                          <a:spcPts val="100"/>
                        </a:spcBef>
                        <a:spcAft>
                          <a:spcPts val="0"/>
                        </a:spcAft>
                        <a:buNone/>
                      </a:pPr>
                      <a:r>
                        <a:rPr lang="en-US" sz="1300" u="none" cap="none" strike="noStrike">
                          <a:latin typeface="Arial"/>
                          <a:ea typeface="Arial"/>
                          <a:cs typeface="Arial"/>
                          <a:sym typeface="Arial"/>
                        </a:rPr>
                        <a:t>Alcohol industrial.  Cal.</a:t>
                      </a:r>
                      <a:endParaRPr sz="1300" u="none" cap="none" strike="noStrike">
                        <a:latin typeface="Arial"/>
                        <a:ea typeface="Arial"/>
                        <a:cs typeface="Arial"/>
                        <a:sym typeface="Arial"/>
                      </a:endParaRPr>
                    </a:p>
                    <a:p>
                      <a:pPr indent="0" lvl="0" marL="139700" marR="0" rtl="0" algn="l">
                        <a:lnSpc>
                          <a:spcPct val="105416"/>
                        </a:lnSpc>
                        <a:spcBef>
                          <a:spcPts val="0"/>
                        </a:spcBef>
                        <a:spcAft>
                          <a:spcPts val="0"/>
                        </a:spcAft>
                        <a:buNone/>
                      </a:pPr>
                      <a:r>
                        <a:rPr lang="en-US" sz="1300" u="none" cap="none" strike="noStrike">
                          <a:latin typeface="Arial"/>
                          <a:ea typeface="Arial"/>
                          <a:cs typeface="Arial"/>
                          <a:sym typeface="Arial"/>
                        </a:rPr>
                        <a:t>Cerillos.</a:t>
                      </a:r>
                      <a:endParaRPr sz="1300" u="none" cap="none" strike="noStrike">
                        <a:latin typeface="Arial"/>
                        <a:ea typeface="Arial"/>
                        <a:cs typeface="Arial"/>
                        <a:sym typeface="Arial"/>
                      </a:endParaRPr>
                    </a:p>
                    <a:p>
                      <a:pPr indent="0" lvl="0" marL="139700" marR="1092200" rtl="0" algn="l">
                        <a:lnSpc>
                          <a:spcPct val="111666"/>
                        </a:lnSpc>
                        <a:spcBef>
                          <a:spcPts val="100"/>
                        </a:spcBef>
                        <a:spcAft>
                          <a:spcPts val="0"/>
                        </a:spcAft>
                        <a:buNone/>
                      </a:pPr>
                      <a:r>
                        <a:rPr lang="en-US" sz="1300" u="none" cap="none" strike="noStrike">
                          <a:latin typeface="Arial"/>
                          <a:ea typeface="Arial"/>
                          <a:cs typeface="Arial"/>
                          <a:sym typeface="Arial"/>
                        </a:rPr>
                        <a:t>Destapador de caños.  Detergentes.</a:t>
                      </a:r>
                      <a:endParaRPr sz="1300" u="none" cap="none" strike="noStrike">
                        <a:latin typeface="Arial"/>
                        <a:ea typeface="Arial"/>
                        <a:cs typeface="Arial"/>
                        <a:sym typeface="Arial"/>
                      </a:endParaRPr>
                    </a:p>
                    <a:p>
                      <a:pPr indent="0" lvl="0" marL="139700" marR="0" rtl="0" algn="l">
                        <a:lnSpc>
                          <a:spcPct val="105416"/>
                        </a:lnSpc>
                        <a:spcBef>
                          <a:spcPts val="0"/>
                        </a:spcBef>
                        <a:spcAft>
                          <a:spcPts val="0"/>
                        </a:spcAft>
                        <a:buNone/>
                      </a:pPr>
                      <a:r>
                        <a:rPr lang="en-US" sz="1300" u="none" cap="none" strike="noStrike">
                          <a:latin typeface="Arial"/>
                          <a:ea typeface="Arial"/>
                          <a:cs typeface="Arial"/>
                          <a:sym typeface="Arial"/>
                        </a:rPr>
                        <a:t>Disolventes de grasas.</a:t>
                      </a:r>
                      <a:endParaRPr sz="1300" u="none" cap="none" strike="noStrike">
                        <a:latin typeface="Arial"/>
                        <a:ea typeface="Arial"/>
                        <a:cs typeface="Arial"/>
                        <a:sym typeface="Arial"/>
                      </a:endParaRPr>
                    </a:p>
                    <a:p>
                      <a:pPr indent="0" lvl="0" marL="139700" marR="1905000" rtl="0" algn="l">
                        <a:lnSpc>
                          <a:spcPct val="93300"/>
                        </a:lnSpc>
                        <a:spcBef>
                          <a:spcPts val="100"/>
                        </a:spcBef>
                        <a:spcAft>
                          <a:spcPts val="0"/>
                        </a:spcAft>
                        <a:buNone/>
                      </a:pPr>
                      <a:r>
                        <a:rPr lang="en-US" sz="1300" u="none" cap="none" strike="noStrike">
                          <a:latin typeface="Arial"/>
                          <a:ea typeface="Arial"/>
                          <a:cs typeface="Arial"/>
                          <a:sym typeface="Arial"/>
                        </a:rPr>
                        <a:t>Afloja todo.  Estricnina.  Gasolina.  Lejía.</a:t>
                      </a:r>
                      <a:endParaRPr sz="1300" u="none" cap="none" strike="noStrike">
                        <a:latin typeface="Arial"/>
                        <a:ea typeface="Arial"/>
                        <a:cs typeface="Arial"/>
                        <a:sym typeface="Arial"/>
                      </a:endParaRPr>
                    </a:p>
                    <a:p>
                      <a:pPr indent="0" lvl="0" marL="139700" marR="0" rtl="0" algn="l">
                        <a:lnSpc>
                          <a:spcPct val="107916"/>
                        </a:lnSpc>
                        <a:spcBef>
                          <a:spcPts val="0"/>
                        </a:spcBef>
                        <a:spcAft>
                          <a:spcPts val="0"/>
                        </a:spcAft>
                        <a:buNone/>
                      </a:pPr>
                      <a:r>
                        <a:rPr lang="en-US" sz="1300" u="none" cap="none" strike="noStrike">
                          <a:latin typeface="Arial"/>
                          <a:ea typeface="Arial"/>
                          <a:cs typeface="Arial"/>
                          <a:sym typeface="Arial"/>
                        </a:rPr>
                        <a:t>Limpiador de estufas.</a:t>
                      </a:r>
                      <a:endParaRPr sz="1300" u="none" cap="none" strike="noStrike">
                        <a:latin typeface="Arial"/>
                        <a:ea typeface="Arial"/>
                        <a:cs typeface="Arial"/>
                        <a:sym typeface="Arial"/>
                      </a:endParaRPr>
                    </a:p>
                    <a:p>
                      <a:pPr indent="0" lvl="0" marL="139700" marR="127000" rtl="0" algn="l">
                        <a:lnSpc>
                          <a:spcPct val="111666"/>
                        </a:lnSpc>
                        <a:spcBef>
                          <a:spcPts val="100"/>
                        </a:spcBef>
                        <a:spcAft>
                          <a:spcPts val="0"/>
                        </a:spcAft>
                        <a:buNone/>
                      </a:pPr>
                      <a:r>
                        <a:rPr lang="en-US" sz="1300" u="none" cap="none" strike="noStrike">
                          <a:latin typeface="Arial"/>
                          <a:ea typeface="Arial"/>
                          <a:cs typeface="Arial"/>
                          <a:sym typeface="Arial"/>
                        </a:rPr>
                        <a:t>Liquido	para	quitar	callos	o  verrugas.</a:t>
                      </a:r>
                      <a:endParaRPr sz="1300" u="none" cap="none" strike="noStrike">
                        <a:latin typeface="Arial"/>
                        <a:ea typeface="Arial"/>
                        <a:cs typeface="Arial"/>
                        <a:sym typeface="Arial"/>
                      </a:endParaRPr>
                    </a:p>
                    <a:p>
                      <a:pPr indent="0" lvl="0" marL="139700" marR="0" rtl="0" algn="l">
                        <a:lnSpc>
                          <a:spcPct val="105416"/>
                        </a:lnSpc>
                        <a:spcBef>
                          <a:spcPts val="0"/>
                        </a:spcBef>
                        <a:spcAft>
                          <a:spcPts val="0"/>
                        </a:spcAft>
                        <a:buNone/>
                      </a:pPr>
                      <a:r>
                        <a:rPr lang="en-US" sz="1300" u="none" cap="none" strike="noStrike">
                          <a:latin typeface="Arial"/>
                          <a:ea typeface="Arial"/>
                          <a:cs typeface="Arial"/>
                          <a:sym typeface="Arial"/>
                        </a:rPr>
                        <a:t>Naftalina.</a:t>
                      </a:r>
                      <a:endParaRPr sz="1300" u="none" cap="none" strike="noStrike">
                        <a:latin typeface="Arial"/>
                        <a:ea typeface="Arial"/>
                        <a:cs typeface="Arial"/>
                        <a:sym typeface="Arial"/>
                      </a:endParaRPr>
                    </a:p>
                    <a:p>
                      <a:pPr indent="0" lvl="0" marL="139700" marR="1752600" rtl="0" algn="l">
                        <a:lnSpc>
                          <a:spcPct val="111666"/>
                        </a:lnSpc>
                        <a:spcBef>
                          <a:spcPts val="100"/>
                        </a:spcBef>
                        <a:spcAft>
                          <a:spcPts val="0"/>
                        </a:spcAft>
                        <a:buNone/>
                      </a:pPr>
                      <a:r>
                        <a:rPr lang="en-US" sz="1300" u="none" cap="none" strike="noStrike">
                          <a:latin typeface="Arial"/>
                          <a:ea typeface="Arial"/>
                          <a:cs typeface="Arial"/>
                          <a:sym typeface="Arial"/>
                        </a:rPr>
                        <a:t>Pegamentos.  Petróleo.</a:t>
                      </a:r>
                      <a:endParaRPr sz="1300" u="none" cap="none" strike="noStrike">
                        <a:latin typeface="Arial"/>
                        <a:ea typeface="Arial"/>
                        <a:cs typeface="Arial"/>
                        <a:sym typeface="Arial"/>
                      </a:endParaRPr>
                    </a:p>
                    <a:p>
                      <a:pPr indent="0" lvl="0" marL="139700" marR="0" rtl="0" algn="l">
                        <a:lnSpc>
                          <a:spcPct val="105416"/>
                        </a:lnSpc>
                        <a:spcBef>
                          <a:spcPts val="0"/>
                        </a:spcBef>
                        <a:spcAft>
                          <a:spcPts val="0"/>
                        </a:spcAft>
                        <a:buNone/>
                      </a:pPr>
                      <a:r>
                        <a:rPr lang="en-US" sz="1300" u="none" cap="none" strike="noStrike">
                          <a:latin typeface="Arial"/>
                          <a:ea typeface="Arial"/>
                          <a:cs typeface="Arial"/>
                          <a:sym typeface="Arial"/>
                        </a:rPr>
                        <a:t>Pólvoras.</a:t>
                      </a:r>
                      <a:endParaRPr sz="1300" u="none" cap="none" strike="noStrike">
                        <a:latin typeface="Arial"/>
                        <a:ea typeface="Arial"/>
                        <a:cs typeface="Arial"/>
                        <a:sym typeface="Arial"/>
                      </a:endParaRPr>
                    </a:p>
                    <a:p>
                      <a:pPr indent="0" lvl="0" marL="139700" marR="0" rtl="0" algn="l">
                        <a:lnSpc>
                          <a:spcPct val="53750"/>
                        </a:lnSpc>
                        <a:spcBef>
                          <a:spcPts val="0"/>
                        </a:spcBef>
                        <a:spcAft>
                          <a:spcPts val="0"/>
                        </a:spcAft>
                        <a:buNone/>
                      </a:pPr>
                      <a:r>
                        <a:rPr lang="en-US" sz="1300" u="none" cap="none" strike="noStrike">
                          <a:latin typeface="Arial"/>
                          <a:ea typeface="Arial"/>
                          <a:cs typeface="Arial"/>
                          <a:sym typeface="Arial"/>
                        </a:rPr>
                        <a:t>Sosa cáustica</a:t>
                      </a:r>
                      <a:endParaRPr sz="1300" u="none" cap="none" strike="noStrike">
                        <a:latin typeface="Arial"/>
                        <a:ea typeface="Arial"/>
                        <a:cs typeface="Arial"/>
                        <a:sym typeface="Arial"/>
                      </a:endParaRPr>
                    </a:p>
                  </a:txBody>
                  <a:tcPr marT="36425" marB="0" marR="0" marL="0">
                    <a:lnL cap="flat" cmpd="sng" w="9525">
                      <a:solidFill>
                        <a:srgbClr val="9F9F9F"/>
                      </a:solidFill>
                      <a:prstDash val="solid"/>
                      <a:round/>
                      <a:headEnd len="sm" w="sm" type="none"/>
                      <a:tailEnd len="sm" w="sm" type="none"/>
                    </a:lnL>
                    <a:lnR cap="flat" cmpd="sng" w="9525">
                      <a:solidFill>
                        <a:srgbClr val="9F9F9F"/>
                      </a:solidFill>
                      <a:prstDash val="solid"/>
                      <a:round/>
                      <a:headEnd len="sm" w="sm" type="none"/>
                      <a:tailEnd len="sm" w="sm" type="none"/>
                    </a:lnR>
                    <a:lnT cap="flat" cmpd="sng" w="9525">
                      <a:solidFill>
                        <a:srgbClr val="9F9F9F"/>
                      </a:solidFill>
                      <a:prstDash val="solid"/>
                      <a:round/>
                      <a:headEnd len="sm" w="sm" type="none"/>
                      <a:tailEnd len="sm" w="sm" type="none"/>
                    </a:lnT>
                    <a:lnB cap="flat" cmpd="sng" w="9525">
                      <a:solidFill>
                        <a:srgbClr val="9F9F9F"/>
                      </a:solidFill>
                      <a:prstDash val="solid"/>
                      <a:round/>
                      <a:headEnd len="sm" w="sm" type="none"/>
                      <a:tailEnd len="sm" w="sm" type="none"/>
                    </a:lnB>
                  </a:tcPr>
                </a:tc>
                <a:tc>
                  <a:txBody>
                    <a:bodyPr/>
                    <a:lstStyle/>
                    <a:p>
                      <a:pPr indent="0" lvl="0" marL="190500" marR="0" rtl="0" algn="l">
                        <a:lnSpc>
                          <a:spcPct val="115833"/>
                        </a:lnSpc>
                        <a:spcBef>
                          <a:spcPts val="0"/>
                        </a:spcBef>
                        <a:spcAft>
                          <a:spcPts val="0"/>
                        </a:spcAft>
                        <a:buNone/>
                      </a:pPr>
                      <a:r>
                        <a:rPr lang="en-US" sz="1300" u="none" cap="none" strike="noStrike">
                          <a:latin typeface="Arial"/>
                          <a:ea typeface="Arial"/>
                          <a:cs typeface="Arial"/>
                          <a:sym typeface="Arial"/>
                        </a:rPr>
                        <a:t>Acetona.</a:t>
                      </a:r>
                      <a:endParaRPr sz="1300" u="none" cap="none" strike="noStrike">
                        <a:latin typeface="Arial"/>
                        <a:ea typeface="Arial"/>
                        <a:cs typeface="Arial"/>
                        <a:sym typeface="Arial"/>
                      </a:endParaRPr>
                    </a:p>
                    <a:p>
                      <a:pPr indent="0" lvl="0" marL="139700" marR="1485900" rtl="0" algn="just">
                        <a:lnSpc>
                          <a:spcPct val="93400"/>
                        </a:lnSpc>
                        <a:spcBef>
                          <a:spcPts val="0"/>
                        </a:spcBef>
                        <a:spcAft>
                          <a:spcPts val="0"/>
                        </a:spcAft>
                        <a:buNone/>
                      </a:pPr>
                      <a:r>
                        <a:rPr lang="en-US" sz="1300" u="none" cap="none" strike="noStrike">
                          <a:latin typeface="Arial"/>
                          <a:ea typeface="Arial"/>
                          <a:cs typeface="Arial"/>
                          <a:sym typeface="Arial"/>
                        </a:rPr>
                        <a:t>Agua de colonia.  Agua oxigenada.  Arsénico.</a:t>
                      </a:r>
                      <a:endParaRPr sz="1300" u="none" cap="none" strike="noStrike">
                        <a:latin typeface="Arial"/>
                        <a:ea typeface="Arial"/>
                        <a:cs typeface="Arial"/>
                        <a:sym typeface="Arial"/>
                      </a:endParaRPr>
                    </a:p>
                    <a:p>
                      <a:pPr indent="0" lvl="0" marL="139700" marR="1041400" rtl="0" algn="l">
                        <a:lnSpc>
                          <a:spcPct val="111666"/>
                        </a:lnSpc>
                        <a:spcBef>
                          <a:spcPts val="0"/>
                        </a:spcBef>
                        <a:spcAft>
                          <a:spcPts val="0"/>
                        </a:spcAft>
                        <a:buNone/>
                      </a:pPr>
                      <a:r>
                        <a:rPr lang="en-US" sz="1300" u="none" cap="none" strike="noStrike">
                          <a:latin typeface="Arial"/>
                          <a:ea typeface="Arial"/>
                          <a:cs typeface="Arial"/>
                          <a:sym typeface="Arial"/>
                        </a:rPr>
                        <a:t>Blanqueador de ropas.  Bronceador.</a:t>
                      </a:r>
                      <a:endParaRPr sz="1300" u="none" cap="none" strike="noStrike">
                        <a:latin typeface="Arial"/>
                        <a:ea typeface="Arial"/>
                        <a:cs typeface="Arial"/>
                        <a:sym typeface="Arial"/>
                      </a:endParaRPr>
                    </a:p>
                    <a:p>
                      <a:pPr indent="0" lvl="0" marL="139700" marR="0" rtl="0" algn="l">
                        <a:lnSpc>
                          <a:spcPct val="105416"/>
                        </a:lnSpc>
                        <a:spcBef>
                          <a:spcPts val="0"/>
                        </a:spcBef>
                        <a:spcAft>
                          <a:spcPts val="0"/>
                        </a:spcAft>
                        <a:buNone/>
                      </a:pPr>
                      <a:r>
                        <a:rPr lang="en-US" sz="1300" u="none" cap="none" strike="noStrike">
                          <a:latin typeface="Arial"/>
                          <a:ea typeface="Arial"/>
                          <a:cs typeface="Arial"/>
                          <a:sym typeface="Arial"/>
                        </a:rPr>
                        <a:t>Cosméticos.</a:t>
                      </a:r>
                      <a:endParaRPr sz="1300" u="none" cap="none" strike="noStrike">
                        <a:latin typeface="Arial"/>
                        <a:ea typeface="Arial"/>
                        <a:cs typeface="Arial"/>
                        <a:sym typeface="Arial"/>
                      </a:endParaRPr>
                    </a:p>
                    <a:p>
                      <a:pPr indent="0" lvl="0" marL="139700" marR="0" rtl="0" algn="l">
                        <a:lnSpc>
                          <a:spcPct val="112083"/>
                        </a:lnSpc>
                        <a:spcBef>
                          <a:spcPts val="0"/>
                        </a:spcBef>
                        <a:spcAft>
                          <a:spcPts val="0"/>
                        </a:spcAft>
                        <a:buNone/>
                      </a:pPr>
                      <a:r>
                        <a:rPr lang="en-US" sz="1300" u="none" cap="none" strike="noStrike">
                          <a:latin typeface="Arial"/>
                          <a:ea typeface="Arial"/>
                          <a:cs typeface="Arial"/>
                          <a:sym typeface="Arial"/>
                        </a:rPr>
                        <a:t>Hongos.</a:t>
                      </a:r>
                      <a:endParaRPr sz="1300" u="none" cap="none" strike="noStrike">
                        <a:latin typeface="Arial"/>
                        <a:ea typeface="Arial"/>
                        <a:cs typeface="Arial"/>
                        <a:sym typeface="Arial"/>
                      </a:endParaRPr>
                    </a:p>
                    <a:p>
                      <a:pPr indent="0" lvl="0" marL="139700" marR="711200" rtl="0" algn="l">
                        <a:lnSpc>
                          <a:spcPct val="111666"/>
                        </a:lnSpc>
                        <a:spcBef>
                          <a:spcPts val="100"/>
                        </a:spcBef>
                        <a:spcAft>
                          <a:spcPts val="0"/>
                        </a:spcAft>
                        <a:buNone/>
                      </a:pPr>
                      <a:r>
                        <a:rPr lang="en-US" sz="1300" u="none" cap="none" strike="noStrike">
                          <a:latin typeface="Arial"/>
                          <a:ea typeface="Arial"/>
                          <a:cs typeface="Arial"/>
                          <a:sym typeface="Arial"/>
                        </a:rPr>
                        <a:t>Insecticidas y fumigadores.  Lodo.</a:t>
                      </a:r>
                      <a:endParaRPr sz="1300" u="none" cap="none" strike="noStrike">
                        <a:latin typeface="Arial"/>
                        <a:ea typeface="Arial"/>
                        <a:cs typeface="Arial"/>
                        <a:sym typeface="Arial"/>
                      </a:endParaRPr>
                    </a:p>
                    <a:p>
                      <a:pPr indent="0" lvl="0" marL="139700" marR="1892300" rtl="0" algn="l">
                        <a:lnSpc>
                          <a:spcPct val="111666"/>
                        </a:lnSpc>
                        <a:spcBef>
                          <a:spcPts val="0"/>
                        </a:spcBef>
                        <a:spcAft>
                          <a:spcPts val="0"/>
                        </a:spcAft>
                        <a:buNone/>
                      </a:pPr>
                      <a:r>
                        <a:rPr lang="en-US" sz="1300" u="none" cap="none" strike="noStrike">
                          <a:latin typeface="Arial"/>
                          <a:ea typeface="Arial"/>
                          <a:cs typeface="Arial"/>
                          <a:sym typeface="Arial"/>
                        </a:rPr>
                        <a:t>Linimentos.  Mariscos.</a:t>
                      </a:r>
                      <a:endParaRPr sz="1300" u="none" cap="none" strike="noStrike">
                        <a:latin typeface="Arial"/>
                        <a:ea typeface="Arial"/>
                        <a:cs typeface="Arial"/>
                        <a:sym typeface="Arial"/>
                      </a:endParaRPr>
                    </a:p>
                    <a:p>
                      <a:pPr indent="0" lvl="0" marL="139700" marR="0" rtl="0" algn="l">
                        <a:lnSpc>
                          <a:spcPct val="105416"/>
                        </a:lnSpc>
                        <a:spcBef>
                          <a:spcPts val="0"/>
                        </a:spcBef>
                        <a:spcAft>
                          <a:spcPts val="0"/>
                        </a:spcAft>
                        <a:buNone/>
                      </a:pPr>
                      <a:r>
                        <a:rPr lang="en-US" sz="1300" u="none" cap="none" strike="noStrike">
                          <a:latin typeface="Arial"/>
                          <a:ea typeface="Arial"/>
                          <a:cs typeface="Arial"/>
                          <a:sym typeface="Arial"/>
                        </a:rPr>
                        <a:t>Perfumes.</a:t>
                      </a:r>
                      <a:endParaRPr sz="1300" u="none" cap="none" strike="noStrike">
                        <a:latin typeface="Arial"/>
                        <a:ea typeface="Arial"/>
                        <a:cs typeface="Arial"/>
                        <a:sym typeface="Arial"/>
                      </a:endParaRPr>
                    </a:p>
                    <a:p>
                      <a:pPr indent="0" lvl="0" marL="139700" marR="1473200" rtl="0" algn="l">
                        <a:lnSpc>
                          <a:spcPct val="111666"/>
                        </a:lnSpc>
                        <a:spcBef>
                          <a:spcPts val="100"/>
                        </a:spcBef>
                        <a:spcAft>
                          <a:spcPts val="0"/>
                        </a:spcAft>
                        <a:buNone/>
                      </a:pPr>
                      <a:r>
                        <a:rPr lang="en-US" sz="1300" u="none" cap="none" strike="noStrike">
                          <a:latin typeface="Arial"/>
                          <a:ea typeface="Arial"/>
                          <a:cs typeface="Arial"/>
                          <a:sym typeface="Arial"/>
                        </a:rPr>
                        <a:t>Pinturas (plomo).  Pesticidas.</a:t>
                      </a:r>
                      <a:endParaRPr sz="1300" u="none" cap="none" strike="noStrike">
                        <a:latin typeface="Arial"/>
                        <a:ea typeface="Arial"/>
                        <a:cs typeface="Arial"/>
                        <a:sym typeface="Arial"/>
                      </a:endParaRPr>
                    </a:p>
                    <a:p>
                      <a:pPr indent="0" lvl="0" marL="139700" marR="1244600" rtl="0" algn="l">
                        <a:lnSpc>
                          <a:spcPct val="111666"/>
                        </a:lnSpc>
                        <a:spcBef>
                          <a:spcPts val="0"/>
                        </a:spcBef>
                        <a:spcAft>
                          <a:spcPts val="0"/>
                        </a:spcAft>
                        <a:buNone/>
                      </a:pPr>
                      <a:r>
                        <a:rPr lang="en-US" sz="1300" u="none" cap="none" strike="noStrike">
                          <a:latin typeface="Arial"/>
                          <a:ea typeface="Arial"/>
                          <a:cs typeface="Arial"/>
                          <a:sym typeface="Arial"/>
                        </a:rPr>
                        <a:t>Suavizador de ropa.  Tintas.</a:t>
                      </a:r>
                      <a:endParaRPr sz="1300" u="none" cap="none" strike="noStrike">
                        <a:latin typeface="Arial"/>
                        <a:ea typeface="Arial"/>
                        <a:cs typeface="Arial"/>
                        <a:sym typeface="Arial"/>
                      </a:endParaRPr>
                    </a:p>
                    <a:p>
                      <a:pPr indent="0" lvl="0" marL="139700" marR="0" rtl="0" algn="l">
                        <a:lnSpc>
                          <a:spcPct val="105416"/>
                        </a:lnSpc>
                        <a:spcBef>
                          <a:spcPts val="0"/>
                        </a:spcBef>
                        <a:spcAft>
                          <a:spcPts val="0"/>
                        </a:spcAft>
                        <a:buNone/>
                      </a:pPr>
                      <a:r>
                        <a:rPr lang="en-US" sz="1300" u="none" cap="none" strike="noStrike">
                          <a:latin typeface="Arial"/>
                          <a:ea typeface="Arial"/>
                          <a:cs typeface="Arial"/>
                          <a:sym typeface="Arial"/>
                        </a:rPr>
                        <a:t>Tinte para cabello.</a:t>
                      </a:r>
                      <a:endParaRPr sz="1300" u="none" cap="none" strike="noStrike">
                        <a:latin typeface="Arial"/>
                        <a:ea typeface="Arial"/>
                        <a:cs typeface="Arial"/>
                        <a:sym typeface="Arial"/>
                      </a:endParaRPr>
                    </a:p>
                    <a:p>
                      <a:pPr indent="0" lvl="0" marL="139700" marR="825500" rtl="0" algn="l">
                        <a:lnSpc>
                          <a:spcPct val="111666"/>
                        </a:lnSpc>
                        <a:spcBef>
                          <a:spcPts val="100"/>
                        </a:spcBef>
                        <a:spcAft>
                          <a:spcPts val="0"/>
                        </a:spcAft>
                        <a:buNone/>
                      </a:pPr>
                      <a:r>
                        <a:rPr lang="en-US" sz="1300" u="none" cap="none" strike="noStrike">
                          <a:latin typeface="Arial"/>
                          <a:ea typeface="Arial"/>
                          <a:cs typeface="Arial"/>
                          <a:sym typeface="Arial"/>
                        </a:rPr>
                        <a:t>Veneno para cucarachas.  Veneno para ratas.</a:t>
                      </a:r>
                      <a:endParaRPr sz="1300" u="none" cap="none" strike="noStrike">
                        <a:latin typeface="Arial"/>
                        <a:ea typeface="Arial"/>
                        <a:cs typeface="Arial"/>
                        <a:sym typeface="Arial"/>
                      </a:endParaRPr>
                    </a:p>
                  </a:txBody>
                  <a:tcPr marT="36425" marB="0" marR="0" marL="0">
                    <a:lnL cap="flat" cmpd="sng" w="9525">
                      <a:solidFill>
                        <a:srgbClr val="9F9F9F"/>
                      </a:solidFill>
                      <a:prstDash val="solid"/>
                      <a:round/>
                      <a:headEnd len="sm" w="sm" type="none"/>
                      <a:tailEnd len="sm" w="sm" type="none"/>
                    </a:lnL>
                    <a:lnR cap="flat" cmpd="sng" w="9525">
                      <a:solidFill>
                        <a:srgbClr val="9F9F9F"/>
                      </a:solidFill>
                      <a:prstDash val="solid"/>
                      <a:round/>
                      <a:headEnd len="sm" w="sm" type="none"/>
                      <a:tailEnd len="sm" w="sm" type="none"/>
                    </a:lnR>
                    <a:lnT cap="flat" cmpd="sng" w="9525">
                      <a:solidFill>
                        <a:srgbClr val="9F9F9F"/>
                      </a:solidFill>
                      <a:prstDash val="solid"/>
                      <a:round/>
                      <a:headEnd len="sm" w="sm" type="none"/>
                      <a:tailEnd len="sm" w="sm" type="none"/>
                    </a:lnT>
                    <a:lnB cap="flat" cmpd="sng" w="9525">
                      <a:solidFill>
                        <a:srgbClr val="9F9F9F"/>
                      </a:solidFill>
                      <a:prstDash val="solid"/>
                      <a:round/>
                      <a:headEnd len="sm" w="sm" type="none"/>
                      <a:tailEnd len="sm" w="sm" type="none"/>
                    </a:lnB>
                  </a:tcPr>
                </a:tc>
              </a:tr>
              <a:tr h="754875">
                <a:tc>
                  <a:txBody>
                    <a:bodyPr/>
                    <a:lstStyle/>
                    <a:p>
                      <a:pPr indent="0" lvl="0" marL="139700" marR="0" rtl="0" algn="l">
                        <a:lnSpc>
                          <a:spcPct val="100000"/>
                        </a:lnSpc>
                        <a:spcBef>
                          <a:spcPts val="0"/>
                        </a:spcBef>
                        <a:spcAft>
                          <a:spcPts val="0"/>
                        </a:spcAft>
                        <a:buNone/>
                      </a:pPr>
                      <a:r>
                        <a:rPr lang="en-US" sz="1300" u="none" cap="none" strike="noStrike">
                          <a:latin typeface="Arial"/>
                          <a:ea typeface="Arial"/>
                          <a:cs typeface="Arial"/>
                          <a:sym typeface="Arial"/>
                        </a:rPr>
                        <a:t>Thinner.</a:t>
                      </a:r>
                      <a:endParaRPr sz="1300" u="none" cap="none" strike="noStrike">
                        <a:latin typeface="Arial"/>
                        <a:ea typeface="Arial"/>
                        <a:cs typeface="Arial"/>
                        <a:sym typeface="Arial"/>
                      </a:endParaRPr>
                    </a:p>
                  </a:txBody>
                  <a:tcPr marT="77025" marB="0" marR="0" marL="0">
                    <a:lnL cap="flat" cmpd="sng" w="9525">
                      <a:solidFill>
                        <a:srgbClr val="9F9F9F"/>
                      </a:solidFill>
                      <a:prstDash val="solid"/>
                      <a:round/>
                      <a:headEnd len="sm" w="sm" type="none"/>
                      <a:tailEnd len="sm" w="sm" type="none"/>
                    </a:lnL>
                    <a:lnR cap="flat" cmpd="sng" w="9525">
                      <a:solidFill>
                        <a:srgbClr val="9F9F9F"/>
                      </a:solidFill>
                      <a:prstDash val="solid"/>
                      <a:round/>
                      <a:headEnd len="sm" w="sm" type="none"/>
                      <a:tailEnd len="sm" w="sm" type="none"/>
                    </a:lnR>
                    <a:lnT cap="flat" cmpd="sng" w="9525">
                      <a:solidFill>
                        <a:srgbClr val="9F9F9F"/>
                      </a:solidFill>
                      <a:prstDash val="solid"/>
                      <a:round/>
                      <a:headEnd len="sm" w="sm" type="none"/>
                      <a:tailEnd len="sm" w="sm" type="none"/>
                    </a:lnT>
                    <a:lnB cap="flat" cmpd="sng" w="9525">
                      <a:solidFill>
                        <a:srgbClr val="9F9F9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00" u="none" cap="none" strike="noStrike">
                        <a:latin typeface="Times New Roman"/>
                        <a:ea typeface="Times New Roman"/>
                        <a:cs typeface="Times New Roman"/>
                        <a:sym typeface="Times New Roman"/>
                      </a:endParaRPr>
                    </a:p>
                  </a:txBody>
                  <a:tcPr marT="0" marB="0" marR="0" marL="0">
                    <a:lnL cap="flat" cmpd="sng" w="9525">
                      <a:solidFill>
                        <a:srgbClr val="9F9F9F"/>
                      </a:solidFill>
                      <a:prstDash val="solid"/>
                      <a:round/>
                      <a:headEnd len="sm" w="sm" type="none"/>
                      <a:tailEnd len="sm" w="sm" type="none"/>
                    </a:lnL>
                    <a:lnR cap="flat" cmpd="sng" w="9525">
                      <a:solidFill>
                        <a:srgbClr val="9F9F9F"/>
                      </a:solidFill>
                      <a:prstDash val="solid"/>
                      <a:round/>
                      <a:headEnd len="sm" w="sm" type="none"/>
                      <a:tailEnd len="sm" w="sm" type="none"/>
                    </a:lnR>
                    <a:lnT cap="flat" cmpd="sng" w="9525">
                      <a:solidFill>
                        <a:srgbClr val="9F9F9F"/>
                      </a:solidFill>
                      <a:prstDash val="solid"/>
                      <a:round/>
                      <a:headEnd len="sm" w="sm" type="none"/>
                      <a:tailEnd len="sm" w="sm" type="none"/>
                    </a:lnT>
                    <a:lnB cap="flat" cmpd="sng" w="9525">
                      <a:solidFill>
                        <a:srgbClr val="9F9F9F"/>
                      </a:solidFill>
                      <a:prstDash val="solid"/>
                      <a:round/>
                      <a:headEnd len="sm" w="sm" type="none"/>
                      <a:tailEnd len="sm" w="sm" type="none"/>
                    </a:lnB>
                  </a:tcPr>
                </a:tc>
              </a:tr>
            </a:tbl>
          </a:graphicData>
        </a:graphic>
      </p:graphicFrame>
      <p:sp>
        <p:nvSpPr>
          <p:cNvPr id="368" name="Google Shape;368;ga1e6feca6d_0_1514"/>
          <p:cNvSpPr txBox="1"/>
          <p:nvPr/>
        </p:nvSpPr>
        <p:spPr>
          <a:xfrm>
            <a:off x="1920356" y="6725334"/>
            <a:ext cx="2348100" cy="263400"/>
          </a:xfrm>
          <a:prstGeom prst="rect">
            <a:avLst/>
          </a:prstGeom>
          <a:noFill/>
          <a:ln>
            <a:noFill/>
          </a:ln>
        </p:spPr>
        <p:txBody>
          <a:bodyPr anchorCtr="0" anchor="t" bIns="0" lIns="0" spcFirstLastPara="1" rIns="0" wrap="square" tIns="14575">
            <a:noAutofit/>
          </a:bodyPr>
          <a:lstStyle/>
          <a:p>
            <a:pPr indent="0" lvl="0" marL="12700" marR="0" rtl="0" algn="l">
              <a:lnSpc>
                <a:spcPct val="100000"/>
              </a:lnSpc>
              <a:spcBef>
                <a:spcPts val="0"/>
              </a:spcBef>
              <a:spcAft>
                <a:spcPts val="0"/>
              </a:spcAft>
              <a:buNone/>
            </a:pPr>
            <a:r>
              <a:rPr lang="en-US" sz="1600">
                <a:latin typeface="Arial"/>
                <a:ea typeface="Arial"/>
                <a:cs typeface="Arial"/>
                <a:sym typeface="Arial"/>
              </a:rPr>
              <a:t>VER TRATAMIENTO “A”</a:t>
            </a:r>
            <a:endParaRPr sz="1600">
              <a:latin typeface="Arial"/>
              <a:ea typeface="Arial"/>
              <a:cs typeface="Arial"/>
              <a:sym typeface="Arial"/>
            </a:endParaRPr>
          </a:p>
        </p:txBody>
      </p:sp>
      <p:sp>
        <p:nvSpPr>
          <p:cNvPr id="369" name="Google Shape;369;ga1e6feca6d_0_1514"/>
          <p:cNvSpPr txBox="1"/>
          <p:nvPr/>
        </p:nvSpPr>
        <p:spPr>
          <a:xfrm>
            <a:off x="4990253" y="6725334"/>
            <a:ext cx="2487900" cy="263400"/>
          </a:xfrm>
          <a:prstGeom prst="rect">
            <a:avLst/>
          </a:prstGeom>
          <a:noFill/>
          <a:ln>
            <a:noFill/>
          </a:ln>
        </p:spPr>
        <p:txBody>
          <a:bodyPr anchorCtr="0" anchor="t" bIns="0" lIns="0" spcFirstLastPara="1" rIns="0" wrap="square" tIns="14575">
            <a:noAutofit/>
          </a:bodyPr>
          <a:lstStyle/>
          <a:p>
            <a:pPr indent="0" lvl="0" marL="12700" marR="0" rtl="0" algn="l">
              <a:lnSpc>
                <a:spcPct val="100000"/>
              </a:lnSpc>
              <a:spcBef>
                <a:spcPts val="0"/>
              </a:spcBef>
              <a:spcAft>
                <a:spcPts val="0"/>
              </a:spcAft>
              <a:buNone/>
            </a:pPr>
            <a:r>
              <a:rPr lang="en-US" sz="1600">
                <a:latin typeface="Arial"/>
                <a:ea typeface="Arial"/>
                <a:cs typeface="Arial"/>
                <a:sym typeface="Arial"/>
              </a:rPr>
              <a:t>VERA TRATAMIENTO “B”</a:t>
            </a:r>
            <a:endParaRPr sz="1600">
              <a:latin typeface="Arial"/>
              <a:ea typeface="Arial"/>
              <a:cs typeface="Arial"/>
              <a:sym typeface="Arial"/>
            </a:endParaRPr>
          </a:p>
        </p:txBody>
      </p:sp>
      <p:grpSp>
        <p:nvGrpSpPr>
          <p:cNvPr id="370" name="Google Shape;370;ga1e6feca6d_0_1514"/>
          <p:cNvGrpSpPr/>
          <p:nvPr/>
        </p:nvGrpSpPr>
        <p:grpSpPr>
          <a:xfrm>
            <a:off x="8019745" y="3042007"/>
            <a:ext cx="2655427" cy="1130248"/>
            <a:chOff x="6858000" y="2758439"/>
            <a:chExt cx="2270760" cy="1024889"/>
          </a:xfrm>
        </p:grpSpPr>
        <p:sp>
          <p:nvSpPr>
            <p:cNvPr id="371" name="Google Shape;371;ga1e6feca6d_0_1514"/>
            <p:cNvSpPr/>
            <p:nvPr/>
          </p:nvSpPr>
          <p:spPr>
            <a:xfrm>
              <a:off x="6899909" y="2778759"/>
              <a:ext cx="2141220" cy="977900"/>
            </a:xfrm>
            <a:custGeom>
              <a:rect b="b" l="l" r="r" t="t"/>
              <a:pathLst>
                <a:path extrusionOk="0" h="977900" w="2141220">
                  <a:moveTo>
                    <a:pt x="138430" y="104139"/>
                  </a:moveTo>
                  <a:lnTo>
                    <a:pt x="54610" y="130810"/>
                  </a:lnTo>
                  <a:lnTo>
                    <a:pt x="0" y="318769"/>
                  </a:lnTo>
                  <a:lnTo>
                    <a:pt x="81280" y="468629"/>
                  </a:lnTo>
                  <a:lnTo>
                    <a:pt x="167640" y="558800"/>
                  </a:lnTo>
                  <a:lnTo>
                    <a:pt x="504190" y="726439"/>
                  </a:lnTo>
                  <a:lnTo>
                    <a:pt x="938530" y="925829"/>
                  </a:lnTo>
                  <a:lnTo>
                    <a:pt x="1134110" y="977900"/>
                  </a:lnTo>
                  <a:lnTo>
                    <a:pt x="1257300" y="941069"/>
                  </a:lnTo>
                  <a:lnTo>
                    <a:pt x="1355090" y="902969"/>
                  </a:lnTo>
                  <a:lnTo>
                    <a:pt x="1422400" y="821689"/>
                  </a:lnTo>
                  <a:lnTo>
                    <a:pt x="1583690" y="772160"/>
                  </a:lnTo>
                  <a:lnTo>
                    <a:pt x="2055742" y="513079"/>
                  </a:lnTo>
                  <a:lnTo>
                    <a:pt x="1134110" y="513079"/>
                  </a:lnTo>
                  <a:lnTo>
                    <a:pt x="1021080" y="501650"/>
                  </a:lnTo>
                  <a:lnTo>
                    <a:pt x="138430" y="104139"/>
                  </a:lnTo>
                  <a:close/>
                </a:path>
                <a:path extrusionOk="0" h="977900" w="2141220">
                  <a:moveTo>
                    <a:pt x="1845310" y="0"/>
                  </a:moveTo>
                  <a:lnTo>
                    <a:pt x="1299210" y="194310"/>
                  </a:lnTo>
                  <a:lnTo>
                    <a:pt x="1224280" y="247650"/>
                  </a:lnTo>
                  <a:lnTo>
                    <a:pt x="1134110" y="513079"/>
                  </a:lnTo>
                  <a:lnTo>
                    <a:pt x="2055742" y="513079"/>
                  </a:lnTo>
                  <a:lnTo>
                    <a:pt x="2129790" y="472439"/>
                  </a:lnTo>
                  <a:lnTo>
                    <a:pt x="2141220" y="123189"/>
                  </a:lnTo>
                  <a:lnTo>
                    <a:pt x="1995170" y="7619"/>
                  </a:lnTo>
                  <a:lnTo>
                    <a:pt x="184531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72" name="Google Shape;372;ga1e6feca6d_0_1514"/>
            <p:cNvSpPr/>
            <p:nvPr/>
          </p:nvSpPr>
          <p:spPr>
            <a:xfrm>
              <a:off x="7343140" y="3204209"/>
              <a:ext cx="1245870" cy="389889"/>
            </a:xfrm>
            <a:custGeom>
              <a:rect b="b" l="l" r="r" t="t"/>
              <a:pathLst>
                <a:path extrusionOk="0" h="389889" w="1245870">
                  <a:moveTo>
                    <a:pt x="975028" y="275589"/>
                  </a:moveTo>
                  <a:lnTo>
                    <a:pt x="491489" y="275589"/>
                  </a:lnTo>
                  <a:lnTo>
                    <a:pt x="715009" y="389889"/>
                  </a:lnTo>
                  <a:lnTo>
                    <a:pt x="687069" y="331469"/>
                  </a:lnTo>
                  <a:lnTo>
                    <a:pt x="843299" y="331469"/>
                  </a:lnTo>
                  <a:lnTo>
                    <a:pt x="869950" y="303529"/>
                  </a:lnTo>
                  <a:lnTo>
                    <a:pt x="1007109" y="293369"/>
                  </a:lnTo>
                  <a:lnTo>
                    <a:pt x="975028" y="275589"/>
                  </a:lnTo>
                  <a:close/>
                </a:path>
                <a:path extrusionOk="0" h="389889" w="1245870">
                  <a:moveTo>
                    <a:pt x="843299" y="331469"/>
                  </a:moveTo>
                  <a:lnTo>
                    <a:pt x="687069" y="331469"/>
                  </a:lnTo>
                  <a:lnTo>
                    <a:pt x="791209" y="386079"/>
                  </a:lnTo>
                  <a:lnTo>
                    <a:pt x="843299" y="331469"/>
                  </a:lnTo>
                  <a:close/>
                </a:path>
                <a:path extrusionOk="0" h="389889" w="1245870">
                  <a:moveTo>
                    <a:pt x="1111138" y="168910"/>
                  </a:moveTo>
                  <a:lnTo>
                    <a:pt x="288289" y="168910"/>
                  </a:lnTo>
                  <a:lnTo>
                    <a:pt x="491489" y="365760"/>
                  </a:lnTo>
                  <a:lnTo>
                    <a:pt x="491489" y="275589"/>
                  </a:lnTo>
                  <a:lnTo>
                    <a:pt x="975028" y="275589"/>
                  </a:lnTo>
                  <a:lnTo>
                    <a:pt x="968154" y="271779"/>
                  </a:lnTo>
                  <a:lnTo>
                    <a:pt x="750569" y="271779"/>
                  </a:lnTo>
                  <a:lnTo>
                    <a:pt x="741162" y="251460"/>
                  </a:lnTo>
                  <a:lnTo>
                    <a:pt x="539750" y="251460"/>
                  </a:lnTo>
                  <a:lnTo>
                    <a:pt x="443229" y="175260"/>
                  </a:lnTo>
                  <a:lnTo>
                    <a:pt x="1103563" y="175260"/>
                  </a:lnTo>
                  <a:lnTo>
                    <a:pt x="1111138" y="168910"/>
                  </a:lnTo>
                  <a:close/>
                </a:path>
                <a:path extrusionOk="0" h="389889" w="1245870">
                  <a:moveTo>
                    <a:pt x="901700" y="234950"/>
                  </a:moveTo>
                  <a:lnTo>
                    <a:pt x="750569" y="271779"/>
                  </a:lnTo>
                  <a:lnTo>
                    <a:pt x="968154" y="271779"/>
                  </a:lnTo>
                  <a:lnTo>
                    <a:pt x="901700" y="234950"/>
                  </a:lnTo>
                  <a:close/>
                </a:path>
                <a:path extrusionOk="0" h="389889" w="1245870">
                  <a:moveTo>
                    <a:pt x="12700" y="13969"/>
                  </a:moveTo>
                  <a:lnTo>
                    <a:pt x="0" y="189229"/>
                  </a:lnTo>
                  <a:lnTo>
                    <a:pt x="116839" y="251460"/>
                  </a:lnTo>
                  <a:lnTo>
                    <a:pt x="288289" y="168910"/>
                  </a:lnTo>
                  <a:lnTo>
                    <a:pt x="1111138" y="168910"/>
                  </a:lnTo>
                  <a:lnTo>
                    <a:pt x="1135379" y="148589"/>
                  </a:lnTo>
                  <a:lnTo>
                    <a:pt x="1208799" y="148589"/>
                  </a:lnTo>
                  <a:lnTo>
                    <a:pt x="1245869" y="80010"/>
                  </a:lnTo>
                  <a:lnTo>
                    <a:pt x="1238612" y="72389"/>
                  </a:lnTo>
                  <a:lnTo>
                    <a:pt x="629919" y="72389"/>
                  </a:lnTo>
                  <a:lnTo>
                    <a:pt x="12700" y="13969"/>
                  </a:lnTo>
                  <a:close/>
                </a:path>
                <a:path extrusionOk="0" h="389889" w="1245870">
                  <a:moveTo>
                    <a:pt x="718819" y="203200"/>
                  </a:moveTo>
                  <a:lnTo>
                    <a:pt x="588009" y="227329"/>
                  </a:lnTo>
                  <a:lnTo>
                    <a:pt x="539750" y="251460"/>
                  </a:lnTo>
                  <a:lnTo>
                    <a:pt x="741162" y="251460"/>
                  </a:lnTo>
                  <a:lnTo>
                    <a:pt x="718819" y="203200"/>
                  </a:lnTo>
                  <a:close/>
                </a:path>
                <a:path extrusionOk="0" h="389889" w="1245870">
                  <a:moveTo>
                    <a:pt x="1086897" y="189229"/>
                  </a:moveTo>
                  <a:lnTo>
                    <a:pt x="980439" y="189229"/>
                  </a:lnTo>
                  <a:lnTo>
                    <a:pt x="1049019" y="220979"/>
                  </a:lnTo>
                  <a:lnTo>
                    <a:pt x="1086897" y="189229"/>
                  </a:lnTo>
                  <a:close/>
                </a:path>
                <a:path extrusionOk="0" h="389889" w="1245870">
                  <a:moveTo>
                    <a:pt x="1208799" y="148589"/>
                  </a:moveTo>
                  <a:lnTo>
                    <a:pt x="1135379" y="148589"/>
                  </a:lnTo>
                  <a:lnTo>
                    <a:pt x="1169669" y="220979"/>
                  </a:lnTo>
                  <a:lnTo>
                    <a:pt x="1208799" y="148589"/>
                  </a:lnTo>
                  <a:close/>
                </a:path>
                <a:path extrusionOk="0" h="389889" w="1245870">
                  <a:moveTo>
                    <a:pt x="1103563" y="175260"/>
                  </a:moveTo>
                  <a:lnTo>
                    <a:pt x="443229" y="175260"/>
                  </a:lnTo>
                  <a:lnTo>
                    <a:pt x="662939" y="193039"/>
                  </a:lnTo>
                  <a:lnTo>
                    <a:pt x="811529" y="196850"/>
                  </a:lnTo>
                  <a:lnTo>
                    <a:pt x="901700" y="207010"/>
                  </a:lnTo>
                  <a:lnTo>
                    <a:pt x="980439" y="189229"/>
                  </a:lnTo>
                  <a:lnTo>
                    <a:pt x="1086897" y="189229"/>
                  </a:lnTo>
                  <a:lnTo>
                    <a:pt x="1103563" y="175260"/>
                  </a:lnTo>
                  <a:close/>
                </a:path>
                <a:path extrusionOk="0" h="389889" w="1245870">
                  <a:moveTo>
                    <a:pt x="1169669" y="0"/>
                  </a:moveTo>
                  <a:lnTo>
                    <a:pt x="629919" y="72389"/>
                  </a:lnTo>
                  <a:lnTo>
                    <a:pt x="1238612" y="72389"/>
                  </a:lnTo>
                  <a:lnTo>
                    <a:pt x="1169669" y="0"/>
                  </a:lnTo>
                  <a:close/>
                </a:path>
              </a:pathLst>
            </a:custGeom>
            <a:solidFill>
              <a:srgbClr val="B7B7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73" name="Google Shape;373;ga1e6feca6d_0_1514"/>
            <p:cNvSpPr/>
            <p:nvPr/>
          </p:nvSpPr>
          <p:spPr>
            <a:xfrm>
              <a:off x="8017510" y="2758439"/>
              <a:ext cx="1111250" cy="866139"/>
            </a:xfrm>
            <a:custGeom>
              <a:rect b="b" l="l" r="r" t="t"/>
              <a:pathLst>
                <a:path extrusionOk="0" h="866139" w="1111250">
                  <a:moveTo>
                    <a:pt x="1103611" y="425450"/>
                  </a:moveTo>
                  <a:lnTo>
                    <a:pt x="323850" y="425450"/>
                  </a:lnTo>
                  <a:lnTo>
                    <a:pt x="491490" y="473710"/>
                  </a:lnTo>
                  <a:lnTo>
                    <a:pt x="571500" y="617220"/>
                  </a:lnTo>
                  <a:lnTo>
                    <a:pt x="483870" y="773430"/>
                  </a:lnTo>
                  <a:lnTo>
                    <a:pt x="330200" y="838200"/>
                  </a:lnTo>
                  <a:lnTo>
                    <a:pt x="412750" y="866140"/>
                  </a:lnTo>
                  <a:lnTo>
                    <a:pt x="1004570" y="560070"/>
                  </a:lnTo>
                  <a:lnTo>
                    <a:pt x="1101090" y="469900"/>
                  </a:lnTo>
                  <a:lnTo>
                    <a:pt x="1103611" y="425450"/>
                  </a:lnTo>
                  <a:close/>
                </a:path>
                <a:path extrusionOk="0" h="866139" w="1111250">
                  <a:moveTo>
                    <a:pt x="195580" y="234950"/>
                  </a:moveTo>
                  <a:lnTo>
                    <a:pt x="82550" y="283210"/>
                  </a:lnTo>
                  <a:lnTo>
                    <a:pt x="0" y="525780"/>
                  </a:lnTo>
                  <a:lnTo>
                    <a:pt x="76200" y="549910"/>
                  </a:lnTo>
                  <a:lnTo>
                    <a:pt x="140970" y="463550"/>
                  </a:lnTo>
                  <a:lnTo>
                    <a:pt x="284972" y="463550"/>
                  </a:lnTo>
                  <a:lnTo>
                    <a:pt x="323850" y="425450"/>
                  </a:lnTo>
                  <a:lnTo>
                    <a:pt x="1103611" y="425450"/>
                  </a:lnTo>
                  <a:lnTo>
                    <a:pt x="1108728" y="335280"/>
                  </a:lnTo>
                  <a:lnTo>
                    <a:pt x="532130" y="335280"/>
                  </a:lnTo>
                  <a:lnTo>
                    <a:pt x="474980" y="294639"/>
                  </a:lnTo>
                  <a:lnTo>
                    <a:pt x="354330" y="246380"/>
                  </a:lnTo>
                  <a:lnTo>
                    <a:pt x="195580" y="234950"/>
                  </a:lnTo>
                  <a:close/>
                </a:path>
                <a:path extrusionOk="0" h="866139" w="1111250">
                  <a:moveTo>
                    <a:pt x="284972" y="463550"/>
                  </a:moveTo>
                  <a:lnTo>
                    <a:pt x="140970" y="463550"/>
                  </a:lnTo>
                  <a:lnTo>
                    <a:pt x="260350" y="487680"/>
                  </a:lnTo>
                  <a:lnTo>
                    <a:pt x="284972" y="463550"/>
                  </a:lnTo>
                  <a:close/>
                </a:path>
                <a:path extrusionOk="0" h="866139" w="1111250">
                  <a:moveTo>
                    <a:pt x="959696" y="71120"/>
                  </a:moveTo>
                  <a:lnTo>
                    <a:pt x="750570" y="71120"/>
                  </a:lnTo>
                  <a:lnTo>
                    <a:pt x="894080" y="77470"/>
                  </a:lnTo>
                  <a:lnTo>
                    <a:pt x="990600" y="151130"/>
                  </a:lnTo>
                  <a:lnTo>
                    <a:pt x="532130" y="335280"/>
                  </a:lnTo>
                  <a:lnTo>
                    <a:pt x="1108728" y="335280"/>
                  </a:lnTo>
                  <a:lnTo>
                    <a:pt x="1111250" y="290830"/>
                  </a:lnTo>
                  <a:lnTo>
                    <a:pt x="1004570" y="91439"/>
                  </a:lnTo>
                  <a:lnTo>
                    <a:pt x="959696" y="71120"/>
                  </a:lnTo>
                  <a:close/>
                </a:path>
                <a:path extrusionOk="0" h="866139" w="1111250">
                  <a:moveTo>
                    <a:pt x="802640" y="0"/>
                  </a:moveTo>
                  <a:lnTo>
                    <a:pt x="619760" y="15239"/>
                  </a:lnTo>
                  <a:lnTo>
                    <a:pt x="205740" y="189230"/>
                  </a:lnTo>
                  <a:lnTo>
                    <a:pt x="400050" y="207010"/>
                  </a:lnTo>
                  <a:lnTo>
                    <a:pt x="570230" y="290830"/>
                  </a:lnTo>
                  <a:lnTo>
                    <a:pt x="463550" y="194310"/>
                  </a:lnTo>
                  <a:lnTo>
                    <a:pt x="612035" y="194310"/>
                  </a:lnTo>
                  <a:lnTo>
                    <a:pt x="548640" y="157480"/>
                  </a:lnTo>
                  <a:lnTo>
                    <a:pt x="727442" y="157480"/>
                  </a:lnTo>
                  <a:lnTo>
                    <a:pt x="681990" y="114300"/>
                  </a:lnTo>
                  <a:lnTo>
                    <a:pt x="834823" y="114300"/>
                  </a:lnTo>
                  <a:lnTo>
                    <a:pt x="750570" y="71120"/>
                  </a:lnTo>
                  <a:lnTo>
                    <a:pt x="959696" y="71120"/>
                  </a:lnTo>
                  <a:lnTo>
                    <a:pt x="802640" y="0"/>
                  </a:lnTo>
                  <a:close/>
                </a:path>
                <a:path extrusionOk="0" h="866139" w="1111250">
                  <a:moveTo>
                    <a:pt x="612035" y="194310"/>
                  </a:moveTo>
                  <a:lnTo>
                    <a:pt x="463550" y="194310"/>
                  </a:lnTo>
                  <a:lnTo>
                    <a:pt x="681990" y="234950"/>
                  </a:lnTo>
                  <a:lnTo>
                    <a:pt x="612035" y="194310"/>
                  </a:lnTo>
                  <a:close/>
                </a:path>
                <a:path extrusionOk="0" h="866139" w="1111250">
                  <a:moveTo>
                    <a:pt x="727442" y="157480"/>
                  </a:moveTo>
                  <a:lnTo>
                    <a:pt x="548640" y="157480"/>
                  </a:lnTo>
                  <a:lnTo>
                    <a:pt x="758190" y="186689"/>
                  </a:lnTo>
                  <a:lnTo>
                    <a:pt x="727442" y="157480"/>
                  </a:lnTo>
                  <a:close/>
                </a:path>
                <a:path extrusionOk="0" h="866139" w="1111250">
                  <a:moveTo>
                    <a:pt x="834823" y="114300"/>
                  </a:moveTo>
                  <a:lnTo>
                    <a:pt x="681990" y="114300"/>
                  </a:lnTo>
                  <a:lnTo>
                    <a:pt x="852170" y="123189"/>
                  </a:lnTo>
                  <a:lnTo>
                    <a:pt x="834823" y="11430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74" name="Google Shape;374;ga1e6feca6d_0_1514"/>
            <p:cNvSpPr/>
            <p:nvPr/>
          </p:nvSpPr>
          <p:spPr>
            <a:xfrm>
              <a:off x="7965439" y="2976879"/>
              <a:ext cx="554990" cy="303529"/>
            </a:xfrm>
            <a:custGeom>
              <a:rect b="b" l="l" r="r" t="t"/>
              <a:pathLst>
                <a:path extrusionOk="0" h="303529" w="554990">
                  <a:moveTo>
                    <a:pt x="392429" y="0"/>
                  </a:moveTo>
                  <a:lnTo>
                    <a:pt x="182879" y="26670"/>
                  </a:lnTo>
                  <a:lnTo>
                    <a:pt x="0" y="303530"/>
                  </a:lnTo>
                  <a:lnTo>
                    <a:pt x="137159" y="303530"/>
                  </a:lnTo>
                  <a:lnTo>
                    <a:pt x="306069" y="275590"/>
                  </a:lnTo>
                  <a:lnTo>
                    <a:pt x="554989" y="114300"/>
                  </a:lnTo>
                  <a:lnTo>
                    <a:pt x="392429" y="0"/>
                  </a:lnTo>
                  <a:close/>
                </a:path>
              </a:pathLst>
            </a:custGeom>
            <a:solidFill>
              <a:srgbClr val="BE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75" name="Google Shape;375;ga1e6feca6d_0_1514"/>
            <p:cNvSpPr/>
            <p:nvPr/>
          </p:nvSpPr>
          <p:spPr>
            <a:xfrm>
              <a:off x="7363459" y="3294379"/>
              <a:ext cx="1189990" cy="485139"/>
            </a:xfrm>
            <a:custGeom>
              <a:rect b="b" l="l" r="r" t="t"/>
              <a:pathLst>
                <a:path extrusionOk="0" h="485139" w="1189990">
                  <a:moveTo>
                    <a:pt x="0" y="0"/>
                  </a:moveTo>
                  <a:lnTo>
                    <a:pt x="0" y="189230"/>
                  </a:lnTo>
                  <a:lnTo>
                    <a:pt x="130810" y="299720"/>
                  </a:lnTo>
                  <a:lnTo>
                    <a:pt x="543560" y="485140"/>
                  </a:lnTo>
                  <a:lnTo>
                    <a:pt x="842010" y="433070"/>
                  </a:lnTo>
                  <a:lnTo>
                    <a:pt x="698500" y="433070"/>
                  </a:lnTo>
                  <a:lnTo>
                    <a:pt x="666049" y="416560"/>
                  </a:lnTo>
                  <a:lnTo>
                    <a:pt x="543560" y="416560"/>
                  </a:lnTo>
                  <a:lnTo>
                    <a:pt x="478790" y="344170"/>
                  </a:lnTo>
                  <a:lnTo>
                    <a:pt x="309880" y="292100"/>
                  </a:lnTo>
                  <a:lnTo>
                    <a:pt x="312420" y="203200"/>
                  </a:lnTo>
                  <a:lnTo>
                    <a:pt x="182880" y="203200"/>
                  </a:lnTo>
                  <a:lnTo>
                    <a:pt x="110490" y="137160"/>
                  </a:lnTo>
                  <a:lnTo>
                    <a:pt x="165100" y="60960"/>
                  </a:lnTo>
                  <a:lnTo>
                    <a:pt x="0" y="0"/>
                  </a:lnTo>
                  <a:close/>
                </a:path>
                <a:path extrusionOk="0" h="485139" w="1189990">
                  <a:moveTo>
                    <a:pt x="1189990" y="217170"/>
                  </a:moveTo>
                  <a:lnTo>
                    <a:pt x="849630" y="267970"/>
                  </a:lnTo>
                  <a:lnTo>
                    <a:pt x="857250" y="368300"/>
                  </a:lnTo>
                  <a:lnTo>
                    <a:pt x="698500" y="433070"/>
                  </a:lnTo>
                  <a:lnTo>
                    <a:pt x="842010" y="433070"/>
                  </a:lnTo>
                  <a:lnTo>
                    <a:pt x="1189990" y="217170"/>
                  </a:lnTo>
                  <a:close/>
                </a:path>
                <a:path extrusionOk="0" h="485139" w="1189990">
                  <a:moveTo>
                    <a:pt x="626110" y="396240"/>
                  </a:moveTo>
                  <a:lnTo>
                    <a:pt x="543560" y="416560"/>
                  </a:lnTo>
                  <a:lnTo>
                    <a:pt x="666049" y="416560"/>
                  </a:lnTo>
                  <a:lnTo>
                    <a:pt x="626110" y="396240"/>
                  </a:lnTo>
                  <a:close/>
                </a:path>
              </a:pathLst>
            </a:custGeom>
            <a:solidFill>
              <a:srgbClr val="B7B7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76" name="Google Shape;376;ga1e6feca6d_0_1514"/>
            <p:cNvSpPr/>
            <p:nvPr/>
          </p:nvSpPr>
          <p:spPr>
            <a:xfrm>
              <a:off x="6858000" y="2759709"/>
              <a:ext cx="1097279" cy="689610"/>
            </a:xfrm>
            <a:custGeom>
              <a:rect b="b" l="l" r="r" t="t"/>
              <a:pathLst>
                <a:path extrusionOk="0" h="689610" w="1097279">
                  <a:moveTo>
                    <a:pt x="20320" y="293369"/>
                  </a:moveTo>
                  <a:lnTo>
                    <a:pt x="0" y="486410"/>
                  </a:lnTo>
                  <a:lnTo>
                    <a:pt x="533400" y="689610"/>
                  </a:lnTo>
                  <a:lnTo>
                    <a:pt x="515620" y="534669"/>
                  </a:lnTo>
                  <a:lnTo>
                    <a:pt x="521134" y="530860"/>
                  </a:lnTo>
                  <a:lnTo>
                    <a:pt x="374650" y="530860"/>
                  </a:lnTo>
                  <a:lnTo>
                    <a:pt x="20320" y="293369"/>
                  </a:lnTo>
                  <a:close/>
                </a:path>
                <a:path extrusionOk="0" h="689610" w="1097279">
                  <a:moveTo>
                    <a:pt x="1080999" y="482600"/>
                  </a:moveTo>
                  <a:lnTo>
                    <a:pt x="894079" y="482600"/>
                  </a:lnTo>
                  <a:lnTo>
                    <a:pt x="1004570" y="561339"/>
                  </a:lnTo>
                  <a:lnTo>
                    <a:pt x="1076959" y="524510"/>
                  </a:lnTo>
                  <a:lnTo>
                    <a:pt x="1080999" y="482600"/>
                  </a:lnTo>
                  <a:close/>
                </a:path>
                <a:path extrusionOk="0" h="689610" w="1097279">
                  <a:moveTo>
                    <a:pt x="1093607" y="351789"/>
                  </a:moveTo>
                  <a:lnTo>
                    <a:pt x="419100" y="351789"/>
                  </a:lnTo>
                  <a:lnTo>
                    <a:pt x="374650" y="530860"/>
                  </a:lnTo>
                  <a:lnTo>
                    <a:pt x="521134" y="530860"/>
                  </a:lnTo>
                  <a:lnTo>
                    <a:pt x="585470" y="486410"/>
                  </a:lnTo>
                  <a:lnTo>
                    <a:pt x="888769" y="486410"/>
                  </a:lnTo>
                  <a:lnTo>
                    <a:pt x="894079" y="482600"/>
                  </a:lnTo>
                  <a:lnTo>
                    <a:pt x="1080999" y="482600"/>
                  </a:lnTo>
                  <a:lnTo>
                    <a:pt x="1093607" y="351789"/>
                  </a:lnTo>
                  <a:close/>
                </a:path>
                <a:path extrusionOk="0" h="689610" w="1097279">
                  <a:moveTo>
                    <a:pt x="888769" y="486410"/>
                  </a:moveTo>
                  <a:lnTo>
                    <a:pt x="585470" y="486410"/>
                  </a:lnTo>
                  <a:lnTo>
                    <a:pt x="835659" y="524510"/>
                  </a:lnTo>
                  <a:lnTo>
                    <a:pt x="888769" y="486410"/>
                  </a:lnTo>
                  <a:close/>
                </a:path>
                <a:path extrusionOk="0" h="689610" w="1097279">
                  <a:moveTo>
                    <a:pt x="1065062" y="297179"/>
                  </a:moveTo>
                  <a:lnTo>
                    <a:pt x="354329" y="297179"/>
                  </a:lnTo>
                  <a:lnTo>
                    <a:pt x="340359" y="400050"/>
                  </a:lnTo>
                  <a:lnTo>
                    <a:pt x="419100" y="351789"/>
                  </a:lnTo>
                  <a:lnTo>
                    <a:pt x="1093607" y="351789"/>
                  </a:lnTo>
                  <a:lnTo>
                    <a:pt x="1097279" y="313689"/>
                  </a:lnTo>
                  <a:lnTo>
                    <a:pt x="1065062" y="297179"/>
                  </a:lnTo>
                  <a:close/>
                </a:path>
                <a:path extrusionOk="0" h="689610" w="1097279">
                  <a:moveTo>
                    <a:pt x="936190" y="231139"/>
                  </a:moveTo>
                  <a:lnTo>
                    <a:pt x="285750" y="231139"/>
                  </a:lnTo>
                  <a:lnTo>
                    <a:pt x="261620" y="355600"/>
                  </a:lnTo>
                  <a:lnTo>
                    <a:pt x="354329" y="297179"/>
                  </a:lnTo>
                  <a:lnTo>
                    <a:pt x="1065062" y="297179"/>
                  </a:lnTo>
                  <a:lnTo>
                    <a:pt x="936190" y="231139"/>
                  </a:lnTo>
                  <a:close/>
                </a:path>
                <a:path extrusionOk="0" h="689610" w="1097279">
                  <a:moveTo>
                    <a:pt x="854406" y="189229"/>
                  </a:moveTo>
                  <a:lnTo>
                    <a:pt x="215900" y="189229"/>
                  </a:lnTo>
                  <a:lnTo>
                    <a:pt x="181609" y="313689"/>
                  </a:lnTo>
                  <a:lnTo>
                    <a:pt x="285750" y="231139"/>
                  </a:lnTo>
                  <a:lnTo>
                    <a:pt x="936190" y="231139"/>
                  </a:lnTo>
                  <a:lnTo>
                    <a:pt x="854406" y="189229"/>
                  </a:lnTo>
                  <a:close/>
                </a:path>
                <a:path extrusionOk="0" h="689610" w="1097279">
                  <a:moveTo>
                    <a:pt x="485140" y="0"/>
                  </a:moveTo>
                  <a:lnTo>
                    <a:pt x="247650" y="21589"/>
                  </a:lnTo>
                  <a:lnTo>
                    <a:pt x="147320" y="120650"/>
                  </a:lnTo>
                  <a:lnTo>
                    <a:pt x="110490" y="279400"/>
                  </a:lnTo>
                  <a:lnTo>
                    <a:pt x="215900" y="189229"/>
                  </a:lnTo>
                  <a:lnTo>
                    <a:pt x="854406" y="189229"/>
                  </a:lnTo>
                  <a:lnTo>
                    <a:pt x="485140" y="0"/>
                  </a:lnTo>
                  <a:close/>
                </a:path>
              </a:pathLst>
            </a:custGeom>
            <a:solidFill>
              <a:srgbClr val="FFFF6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77" name="Google Shape;377;ga1e6feca6d_0_1514"/>
            <p:cNvSpPr/>
            <p:nvPr/>
          </p:nvSpPr>
          <p:spPr>
            <a:xfrm>
              <a:off x="8385810" y="3039109"/>
              <a:ext cx="702309" cy="575310"/>
            </a:xfrm>
            <a:custGeom>
              <a:rect b="b" l="l" r="r" t="t"/>
              <a:pathLst>
                <a:path extrusionOk="0" h="575310" w="702309">
                  <a:moveTo>
                    <a:pt x="702310" y="0"/>
                  </a:moveTo>
                  <a:lnTo>
                    <a:pt x="201930" y="313689"/>
                  </a:lnTo>
                  <a:lnTo>
                    <a:pt x="167640" y="400050"/>
                  </a:lnTo>
                  <a:lnTo>
                    <a:pt x="0" y="575309"/>
                  </a:lnTo>
                  <a:lnTo>
                    <a:pt x="622300" y="233679"/>
                  </a:lnTo>
                  <a:lnTo>
                    <a:pt x="702310" y="0"/>
                  </a:lnTo>
                  <a:close/>
                </a:path>
              </a:pathLst>
            </a:custGeom>
            <a:solidFill>
              <a:srgbClr val="BE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78" name="Google Shape;378;ga1e6feca6d_0_1514"/>
            <p:cNvSpPr/>
            <p:nvPr/>
          </p:nvSpPr>
          <p:spPr>
            <a:xfrm>
              <a:off x="7009129" y="2758439"/>
              <a:ext cx="891540" cy="549910"/>
            </a:xfrm>
            <a:custGeom>
              <a:rect b="b" l="l" r="r" t="t"/>
              <a:pathLst>
                <a:path extrusionOk="0" h="549910" w="891540">
                  <a:moveTo>
                    <a:pt x="891540" y="473710"/>
                  </a:moveTo>
                  <a:lnTo>
                    <a:pt x="443229" y="473710"/>
                  </a:lnTo>
                  <a:lnTo>
                    <a:pt x="567690" y="483870"/>
                  </a:lnTo>
                  <a:lnTo>
                    <a:pt x="891540" y="549910"/>
                  </a:lnTo>
                  <a:lnTo>
                    <a:pt x="891540" y="473710"/>
                  </a:lnTo>
                  <a:close/>
                </a:path>
                <a:path extrusionOk="0" h="549910" w="891540">
                  <a:moveTo>
                    <a:pt x="232410" y="0"/>
                  </a:moveTo>
                  <a:lnTo>
                    <a:pt x="0" y="93980"/>
                  </a:lnTo>
                  <a:lnTo>
                    <a:pt x="524510" y="232410"/>
                  </a:lnTo>
                  <a:lnTo>
                    <a:pt x="406400" y="363220"/>
                  </a:lnTo>
                  <a:lnTo>
                    <a:pt x="346710" y="508000"/>
                  </a:lnTo>
                  <a:lnTo>
                    <a:pt x="443229" y="473710"/>
                  </a:lnTo>
                  <a:lnTo>
                    <a:pt x="891540" y="473710"/>
                  </a:lnTo>
                  <a:lnTo>
                    <a:pt x="891540" y="332739"/>
                  </a:lnTo>
                  <a:lnTo>
                    <a:pt x="708660" y="218439"/>
                  </a:lnTo>
                  <a:lnTo>
                    <a:pt x="232410" y="0"/>
                  </a:lnTo>
                  <a:close/>
                </a:path>
              </a:pathLst>
            </a:custGeom>
            <a:solidFill>
              <a:srgbClr val="FFB1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79" name="Google Shape;379;ga1e6feca6d_0_1514"/>
            <p:cNvSpPr/>
            <p:nvPr/>
          </p:nvSpPr>
          <p:spPr>
            <a:xfrm>
              <a:off x="6868160" y="2783839"/>
              <a:ext cx="1637029" cy="999489"/>
            </a:xfrm>
            <a:custGeom>
              <a:rect b="b" l="l" r="r" t="t"/>
              <a:pathLst>
                <a:path extrusionOk="0" h="999489" w="1637029">
                  <a:moveTo>
                    <a:pt x="1262380" y="772160"/>
                  </a:moveTo>
                  <a:lnTo>
                    <a:pt x="1245374" y="720090"/>
                  </a:lnTo>
                  <a:lnTo>
                    <a:pt x="1242060" y="709930"/>
                  </a:lnTo>
                  <a:lnTo>
                    <a:pt x="1162050" y="689610"/>
                  </a:lnTo>
                  <a:lnTo>
                    <a:pt x="1111250" y="695960"/>
                  </a:lnTo>
                  <a:lnTo>
                    <a:pt x="1087120" y="720090"/>
                  </a:lnTo>
                  <a:lnTo>
                    <a:pt x="1073150" y="755650"/>
                  </a:lnTo>
                  <a:lnTo>
                    <a:pt x="1032510" y="723900"/>
                  </a:lnTo>
                  <a:lnTo>
                    <a:pt x="994410" y="723900"/>
                  </a:lnTo>
                  <a:lnTo>
                    <a:pt x="960120" y="755650"/>
                  </a:lnTo>
                  <a:lnTo>
                    <a:pt x="949960" y="703580"/>
                  </a:lnTo>
                  <a:lnTo>
                    <a:pt x="929360" y="689610"/>
                  </a:lnTo>
                  <a:lnTo>
                    <a:pt x="914400" y="679450"/>
                  </a:lnTo>
                  <a:lnTo>
                    <a:pt x="880110" y="665480"/>
                  </a:lnTo>
                  <a:lnTo>
                    <a:pt x="845820" y="679450"/>
                  </a:lnTo>
                  <a:lnTo>
                    <a:pt x="831799" y="643890"/>
                  </a:lnTo>
                  <a:lnTo>
                    <a:pt x="829310" y="637540"/>
                  </a:lnTo>
                  <a:lnTo>
                    <a:pt x="783590" y="619760"/>
                  </a:lnTo>
                  <a:lnTo>
                    <a:pt x="746760" y="627380"/>
                  </a:lnTo>
                  <a:lnTo>
                    <a:pt x="698500" y="665480"/>
                  </a:lnTo>
                  <a:lnTo>
                    <a:pt x="781050" y="643890"/>
                  </a:lnTo>
                  <a:lnTo>
                    <a:pt x="829310" y="668020"/>
                  </a:lnTo>
                  <a:lnTo>
                    <a:pt x="821690" y="727710"/>
                  </a:lnTo>
                  <a:lnTo>
                    <a:pt x="853440" y="689610"/>
                  </a:lnTo>
                  <a:lnTo>
                    <a:pt x="883920" y="699770"/>
                  </a:lnTo>
                  <a:lnTo>
                    <a:pt x="932180" y="720090"/>
                  </a:lnTo>
                  <a:lnTo>
                    <a:pt x="946150" y="782320"/>
                  </a:lnTo>
                  <a:lnTo>
                    <a:pt x="1026160" y="758190"/>
                  </a:lnTo>
                  <a:lnTo>
                    <a:pt x="1062990" y="782320"/>
                  </a:lnTo>
                  <a:lnTo>
                    <a:pt x="1089660" y="826770"/>
                  </a:lnTo>
                  <a:lnTo>
                    <a:pt x="1083310" y="772160"/>
                  </a:lnTo>
                  <a:lnTo>
                    <a:pt x="1092885" y="758190"/>
                  </a:lnTo>
                  <a:lnTo>
                    <a:pt x="1094625" y="755650"/>
                  </a:lnTo>
                  <a:lnTo>
                    <a:pt x="1113790" y="727710"/>
                  </a:lnTo>
                  <a:lnTo>
                    <a:pt x="1177290" y="720090"/>
                  </a:lnTo>
                  <a:lnTo>
                    <a:pt x="1210310" y="734060"/>
                  </a:lnTo>
                  <a:lnTo>
                    <a:pt x="1234440" y="764540"/>
                  </a:lnTo>
                  <a:lnTo>
                    <a:pt x="1234440" y="812800"/>
                  </a:lnTo>
                  <a:lnTo>
                    <a:pt x="1262380" y="772160"/>
                  </a:lnTo>
                  <a:close/>
                </a:path>
                <a:path extrusionOk="0" h="999489" w="1637029">
                  <a:moveTo>
                    <a:pt x="1637030" y="772160"/>
                  </a:moveTo>
                  <a:lnTo>
                    <a:pt x="1517650" y="788670"/>
                  </a:lnTo>
                  <a:lnTo>
                    <a:pt x="1588770" y="709930"/>
                  </a:lnTo>
                  <a:lnTo>
                    <a:pt x="1473200" y="792492"/>
                  </a:lnTo>
                  <a:lnTo>
                    <a:pt x="1372870" y="792492"/>
                  </a:lnTo>
                  <a:lnTo>
                    <a:pt x="1407160" y="864870"/>
                  </a:lnTo>
                  <a:lnTo>
                    <a:pt x="1383030" y="916940"/>
                  </a:lnTo>
                  <a:lnTo>
                    <a:pt x="1290320" y="923290"/>
                  </a:lnTo>
                  <a:lnTo>
                    <a:pt x="1203960" y="967740"/>
                  </a:lnTo>
                  <a:lnTo>
                    <a:pt x="1129030" y="958850"/>
                  </a:lnTo>
                  <a:lnTo>
                    <a:pt x="1099591" y="927100"/>
                  </a:lnTo>
                  <a:lnTo>
                    <a:pt x="1080770" y="906780"/>
                  </a:lnTo>
                  <a:lnTo>
                    <a:pt x="1052830" y="927100"/>
                  </a:lnTo>
                  <a:lnTo>
                    <a:pt x="984250" y="923290"/>
                  </a:lnTo>
                  <a:lnTo>
                    <a:pt x="932180" y="886460"/>
                  </a:lnTo>
                  <a:lnTo>
                    <a:pt x="920597" y="834390"/>
                  </a:lnTo>
                  <a:lnTo>
                    <a:pt x="914400" y="806450"/>
                  </a:lnTo>
                  <a:lnTo>
                    <a:pt x="880110" y="834390"/>
                  </a:lnTo>
                  <a:lnTo>
                    <a:pt x="807720" y="830580"/>
                  </a:lnTo>
                  <a:lnTo>
                    <a:pt x="767080" y="775970"/>
                  </a:lnTo>
                  <a:lnTo>
                    <a:pt x="775208" y="740410"/>
                  </a:lnTo>
                  <a:lnTo>
                    <a:pt x="777240" y="731520"/>
                  </a:lnTo>
                  <a:lnTo>
                    <a:pt x="702310" y="740410"/>
                  </a:lnTo>
                  <a:lnTo>
                    <a:pt x="638810" y="720090"/>
                  </a:lnTo>
                  <a:lnTo>
                    <a:pt x="629183" y="699770"/>
                  </a:lnTo>
                  <a:lnTo>
                    <a:pt x="615950" y="671830"/>
                  </a:lnTo>
                  <a:lnTo>
                    <a:pt x="622300" y="571500"/>
                  </a:lnTo>
                  <a:lnTo>
                    <a:pt x="581660" y="631190"/>
                  </a:lnTo>
                  <a:lnTo>
                    <a:pt x="577850" y="699770"/>
                  </a:lnTo>
                  <a:lnTo>
                    <a:pt x="519430" y="591820"/>
                  </a:lnTo>
                  <a:lnTo>
                    <a:pt x="509270" y="492760"/>
                  </a:lnTo>
                  <a:lnTo>
                    <a:pt x="515327" y="451802"/>
                  </a:lnTo>
                  <a:lnTo>
                    <a:pt x="581660" y="351790"/>
                  </a:lnTo>
                  <a:lnTo>
                    <a:pt x="626110" y="309880"/>
                  </a:lnTo>
                  <a:lnTo>
                    <a:pt x="750570" y="273050"/>
                  </a:lnTo>
                  <a:lnTo>
                    <a:pt x="855980" y="269240"/>
                  </a:lnTo>
                  <a:lnTo>
                    <a:pt x="929640" y="283210"/>
                  </a:lnTo>
                  <a:lnTo>
                    <a:pt x="1010920" y="368300"/>
                  </a:lnTo>
                  <a:lnTo>
                    <a:pt x="1028700" y="516890"/>
                  </a:lnTo>
                  <a:lnTo>
                    <a:pt x="1093470" y="488950"/>
                  </a:lnTo>
                  <a:lnTo>
                    <a:pt x="1093470" y="416560"/>
                  </a:lnTo>
                  <a:lnTo>
                    <a:pt x="1083310" y="361950"/>
                  </a:lnTo>
                  <a:lnTo>
                    <a:pt x="1052830" y="299720"/>
                  </a:lnTo>
                  <a:lnTo>
                    <a:pt x="1016965" y="269240"/>
                  </a:lnTo>
                  <a:lnTo>
                    <a:pt x="976630" y="234950"/>
                  </a:lnTo>
                  <a:lnTo>
                    <a:pt x="461289" y="17780"/>
                  </a:lnTo>
                  <a:lnTo>
                    <a:pt x="419100" y="0"/>
                  </a:lnTo>
                  <a:lnTo>
                    <a:pt x="340360" y="0"/>
                  </a:lnTo>
                  <a:lnTo>
                    <a:pt x="237490" y="10160"/>
                  </a:lnTo>
                  <a:lnTo>
                    <a:pt x="127000" y="55880"/>
                  </a:lnTo>
                  <a:lnTo>
                    <a:pt x="58420" y="114300"/>
                  </a:lnTo>
                  <a:lnTo>
                    <a:pt x="12700" y="193040"/>
                  </a:lnTo>
                  <a:lnTo>
                    <a:pt x="0" y="293370"/>
                  </a:lnTo>
                  <a:lnTo>
                    <a:pt x="40640" y="424180"/>
                  </a:lnTo>
                  <a:lnTo>
                    <a:pt x="137160" y="524510"/>
                  </a:lnTo>
                  <a:lnTo>
                    <a:pt x="474980" y="689610"/>
                  </a:lnTo>
                  <a:lnTo>
                    <a:pt x="223520" y="544830"/>
                  </a:lnTo>
                  <a:lnTo>
                    <a:pt x="175260" y="496570"/>
                  </a:lnTo>
                  <a:lnTo>
                    <a:pt x="120650" y="434340"/>
                  </a:lnTo>
                  <a:lnTo>
                    <a:pt x="96520" y="361950"/>
                  </a:lnTo>
                  <a:lnTo>
                    <a:pt x="96520" y="257810"/>
                  </a:lnTo>
                  <a:lnTo>
                    <a:pt x="127000" y="172720"/>
                  </a:lnTo>
                  <a:lnTo>
                    <a:pt x="181610" y="96520"/>
                  </a:lnTo>
                  <a:lnTo>
                    <a:pt x="308610" y="24130"/>
                  </a:lnTo>
                  <a:lnTo>
                    <a:pt x="419100" y="17780"/>
                  </a:lnTo>
                  <a:lnTo>
                    <a:pt x="774700" y="220980"/>
                  </a:lnTo>
                  <a:lnTo>
                    <a:pt x="632460" y="269240"/>
                  </a:lnTo>
                  <a:lnTo>
                    <a:pt x="557530" y="351790"/>
                  </a:lnTo>
                  <a:lnTo>
                    <a:pt x="517271" y="438696"/>
                  </a:lnTo>
                  <a:lnTo>
                    <a:pt x="519430" y="424180"/>
                  </a:lnTo>
                  <a:lnTo>
                    <a:pt x="515950" y="441553"/>
                  </a:lnTo>
                  <a:lnTo>
                    <a:pt x="501650" y="472440"/>
                  </a:lnTo>
                  <a:lnTo>
                    <a:pt x="513283" y="454901"/>
                  </a:lnTo>
                  <a:lnTo>
                    <a:pt x="495300" y="544830"/>
                  </a:lnTo>
                  <a:lnTo>
                    <a:pt x="491490" y="643890"/>
                  </a:lnTo>
                  <a:lnTo>
                    <a:pt x="501650" y="699770"/>
                  </a:lnTo>
                  <a:lnTo>
                    <a:pt x="577850" y="751840"/>
                  </a:lnTo>
                  <a:lnTo>
                    <a:pt x="698500" y="782320"/>
                  </a:lnTo>
                  <a:lnTo>
                    <a:pt x="759460" y="850900"/>
                  </a:lnTo>
                  <a:lnTo>
                    <a:pt x="863600" y="875030"/>
                  </a:lnTo>
                  <a:lnTo>
                    <a:pt x="901700" y="930910"/>
                  </a:lnTo>
                  <a:lnTo>
                    <a:pt x="1022350" y="955040"/>
                  </a:lnTo>
                  <a:lnTo>
                    <a:pt x="1076960" y="955040"/>
                  </a:lnTo>
                  <a:lnTo>
                    <a:pt x="1149350" y="999490"/>
                  </a:lnTo>
                  <a:lnTo>
                    <a:pt x="1238250" y="982980"/>
                  </a:lnTo>
                  <a:lnTo>
                    <a:pt x="1265948" y="967740"/>
                  </a:lnTo>
                  <a:lnTo>
                    <a:pt x="1314450" y="941070"/>
                  </a:lnTo>
                  <a:lnTo>
                    <a:pt x="1372870" y="941070"/>
                  </a:lnTo>
                  <a:lnTo>
                    <a:pt x="1437640" y="886460"/>
                  </a:lnTo>
                  <a:lnTo>
                    <a:pt x="1449070" y="822960"/>
                  </a:lnTo>
                  <a:lnTo>
                    <a:pt x="1520190" y="822960"/>
                  </a:lnTo>
                  <a:lnTo>
                    <a:pt x="1599057" y="788670"/>
                  </a:lnTo>
                  <a:lnTo>
                    <a:pt x="1637030" y="77216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80" name="Google Shape;380;ga1e6feca6d_0_1514"/>
            <p:cNvSpPr/>
            <p:nvPr/>
          </p:nvSpPr>
          <p:spPr>
            <a:xfrm>
              <a:off x="7542530" y="3246119"/>
              <a:ext cx="392400" cy="2094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81" name="Google Shape;381;ga1e6feca6d_0_1514"/>
            <p:cNvSpPr/>
            <p:nvPr/>
          </p:nvSpPr>
          <p:spPr>
            <a:xfrm>
              <a:off x="7951470" y="2766059"/>
              <a:ext cx="1173479" cy="824229"/>
            </a:xfrm>
            <a:custGeom>
              <a:rect b="b" l="l" r="r" t="t"/>
              <a:pathLst>
                <a:path extrusionOk="0" h="824229" w="1173479">
                  <a:moveTo>
                    <a:pt x="661670" y="514350"/>
                  </a:moveTo>
                  <a:lnTo>
                    <a:pt x="647700" y="421640"/>
                  </a:lnTo>
                  <a:lnTo>
                    <a:pt x="581660" y="303530"/>
                  </a:lnTo>
                  <a:lnTo>
                    <a:pt x="492074" y="245110"/>
                  </a:lnTo>
                  <a:lnTo>
                    <a:pt x="464820" y="227330"/>
                  </a:lnTo>
                  <a:lnTo>
                    <a:pt x="341630" y="207010"/>
                  </a:lnTo>
                  <a:lnTo>
                    <a:pt x="231140" y="218440"/>
                  </a:lnTo>
                  <a:lnTo>
                    <a:pt x="127000" y="279400"/>
                  </a:lnTo>
                  <a:lnTo>
                    <a:pt x="82550" y="341630"/>
                  </a:lnTo>
                  <a:lnTo>
                    <a:pt x="62230" y="434340"/>
                  </a:lnTo>
                  <a:lnTo>
                    <a:pt x="66040" y="510540"/>
                  </a:lnTo>
                  <a:lnTo>
                    <a:pt x="66535" y="510857"/>
                  </a:lnTo>
                  <a:lnTo>
                    <a:pt x="0" y="514350"/>
                  </a:lnTo>
                  <a:lnTo>
                    <a:pt x="45720" y="524510"/>
                  </a:lnTo>
                  <a:lnTo>
                    <a:pt x="102870" y="558800"/>
                  </a:lnTo>
                  <a:lnTo>
                    <a:pt x="118110" y="582930"/>
                  </a:lnTo>
                  <a:lnTo>
                    <a:pt x="62230" y="600710"/>
                  </a:lnTo>
                  <a:lnTo>
                    <a:pt x="27940" y="624840"/>
                  </a:lnTo>
                  <a:lnTo>
                    <a:pt x="10160" y="673100"/>
                  </a:lnTo>
                  <a:lnTo>
                    <a:pt x="86360" y="613410"/>
                  </a:lnTo>
                  <a:lnTo>
                    <a:pt x="154940" y="613410"/>
                  </a:lnTo>
                  <a:lnTo>
                    <a:pt x="190500" y="648970"/>
                  </a:lnTo>
                  <a:lnTo>
                    <a:pt x="207010" y="683260"/>
                  </a:lnTo>
                  <a:lnTo>
                    <a:pt x="199390" y="624840"/>
                  </a:lnTo>
                  <a:lnTo>
                    <a:pt x="190055" y="613410"/>
                  </a:lnTo>
                  <a:lnTo>
                    <a:pt x="148590" y="562610"/>
                  </a:lnTo>
                  <a:lnTo>
                    <a:pt x="168122" y="530860"/>
                  </a:lnTo>
                  <a:lnTo>
                    <a:pt x="199390" y="480060"/>
                  </a:lnTo>
                  <a:lnTo>
                    <a:pt x="247650" y="476250"/>
                  </a:lnTo>
                  <a:lnTo>
                    <a:pt x="281940" y="504190"/>
                  </a:lnTo>
                  <a:lnTo>
                    <a:pt x="220980" y="518160"/>
                  </a:lnTo>
                  <a:lnTo>
                    <a:pt x="203200" y="579120"/>
                  </a:lnTo>
                  <a:lnTo>
                    <a:pt x="257810" y="542290"/>
                  </a:lnTo>
                  <a:lnTo>
                    <a:pt x="295910" y="530860"/>
                  </a:lnTo>
                  <a:lnTo>
                    <a:pt x="347980" y="566420"/>
                  </a:lnTo>
                  <a:lnTo>
                    <a:pt x="329819" y="530860"/>
                  </a:lnTo>
                  <a:lnTo>
                    <a:pt x="317500" y="506730"/>
                  </a:lnTo>
                  <a:lnTo>
                    <a:pt x="336067" y="486410"/>
                  </a:lnTo>
                  <a:lnTo>
                    <a:pt x="358140" y="462280"/>
                  </a:lnTo>
                  <a:lnTo>
                    <a:pt x="422910" y="448310"/>
                  </a:lnTo>
                  <a:lnTo>
                    <a:pt x="485140" y="486410"/>
                  </a:lnTo>
                  <a:lnTo>
                    <a:pt x="527050" y="458470"/>
                  </a:lnTo>
                  <a:lnTo>
                    <a:pt x="577850" y="455930"/>
                  </a:lnTo>
                  <a:lnTo>
                    <a:pt x="609600" y="469900"/>
                  </a:lnTo>
                  <a:lnTo>
                    <a:pt x="600710" y="455930"/>
                  </a:lnTo>
                  <a:lnTo>
                    <a:pt x="598284" y="452120"/>
                  </a:lnTo>
                  <a:lnTo>
                    <a:pt x="591820" y="441960"/>
                  </a:lnTo>
                  <a:lnTo>
                    <a:pt x="527050" y="441960"/>
                  </a:lnTo>
                  <a:lnTo>
                    <a:pt x="488950" y="452120"/>
                  </a:lnTo>
                  <a:lnTo>
                    <a:pt x="484708" y="448310"/>
                  </a:lnTo>
                  <a:lnTo>
                    <a:pt x="450850" y="417830"/>
                  </a:lnTo>
                  <a:lnTo>
                    <a:pt x="382270" y="414020"/>
                  </a:lnTo>
                  <a:lnTo>
                    <a:pt x="326390" y="438150"/>
                  </a:lnTo>
                  <a:lnTo>
                    <a:pt x="309880" y="486410"/>
                  </a:lnTo>
                  <a:lnTo>
                    <a:pt x="299034" y="476250"/>
                  </a:lnTo>
                  <a:lnTo>
                    <a:pt x="269240" y="448310"/>
                  </a:lnTo>
                  <a:lnTo>
                    <a:pt x="227330" y="441960"/>
                  </a:lnTo>
                  <a:lnTo>
                    <a:pt x="172720" y="469900"/>
                  </a:lnTo>
                  <a:lnTo>
                    <a:pt x="153416" y="494284"/>
                  </a:lnTo>
                  <a:lnTo>
                    <a:pt x="142240" y="452120"/>
                  </a:lnTo>
                  <a:lnTo>
                    <a:pt x="138430" y="407670"/>
                  </a:lnTo>
                  <a:lnTo>
                    <a:pt x="168910" y="321310"/>
                  </a:lnTo>
                  <a:lnTo>
                    <a:pt x="203200" y="275590"/>
                  </a:lnTo>
                  <a:lnTo>
                    <a:pt x="271780" y="252730"/>
                  </a:lnTo>
                  <a:lnTo>
                    <a:pt x="354330" y="245110"/>
                  </a:lnTo>
                  <a:lnTo>
                    <a:pt x="492760" y="275590"/>
                  </a:lnTo>
                  <a:lnTo>
                    <a:pt x="585470" y="355600"/>
                  </a:lnTo>
                  <a:lnTo>
                    <a:pt x="619760" y="452120"/>
                  </a:lnTo>
                  <a:lnTo>
                    <a:pt x="623570" y="572770"/>
                  </a:lnTo>
                  <a:lnTo>
                    <a:pt x="599440" y="679450"/>
                  </a:lnTo>
                  <a:lnTo>
                    <a:pt x="547370" y="755650"/>
                  </a:lnTo>
                  <a:lnTo>
                    <a:pt x="481330" y="820420"/>
                  </a:lnTo>
                  <a:lnTo>
                    <a:pt x="557530" y="779780"/>
                  </a:lnTo>
                  <a:lnTo>
                    <a:pt x="615950" y="713740"/>
                  </a:lnTo>
                  <a:lnTo>
                    <a:pt x="650240" y="635000"/>
                  </a:lnTo>
                  <a:lnTo>
                    <a:pt x="661670" y="514350"/>
                  </a:lnTo>
                  <a:close/>
                </a:path>
                <a:path extrusionOk="0" h="824229" w="1173479">
                  <a:moveTo>
                    <a:pt x="1173480" y="287020"/>
                  </a:moveTo>
                  <a:lnTo>
                    <a:pt x="1153160" y="170180"/>
                  </a:lnTo>
                  <a:lnTo>
                    <a:pt x="1090930" y="83820"/>
                  </a:lnTo>
                  <a:lnTo>
                    <a:pt x="1000988" y="31750"/>
                  </a:lnTo>
                  <a:lnTo>
                    <a:pt x="994410" y="27940"/>
                  </a:lnTo>
                  <a:lnTo>
                    <a:pt x="895350" y="0"/>
                  </a:lnTo>
                  <a:lnTo>
                    <a:pt x="740410" y="15240"/>
                  </a:lnTo>
                  <a:lnTo>
                    <a:pt x="223520" y="214630"/>
                  </a:lnTo>
                  <a:lnTo>
                    <a:pt x="358140" y="182880"/>
                  </a:lnTo>
                  <a:lnTo>
                    <a:pt x="712470" y="59690"/>
                  </a:lnTo>
                  <a:lnTo>
                    <a:pt x="822960" y="31750"/>
                  </a:lnTo>
                  <a:lnTo>
                    <a:pt x="929640" y="35560"/>
                  </a:lnTo>
                  <a:lnTo>
                    <a:pt x="984250" y="55880"/>
                  </a:lnTo>
                  <a:lnTo>
                    <a:pt x="1036320" y="100330"/>
                  </a:lnTo>
                  <a:lnTo>
                    <a:pt x="1076960" y="158750"/>
                  </a:lnTo>
                  <a:lnTo>
                    <a:pt x="1101090" y="266700"/>
                  </a:lnTo>
                  <a:lnTo>
                    <a:pt x="1076960" y="417830"/>
                  </a:lnTo>
                  <a:lnTo>
                    <a:pt x="1012190" y="534670"/>
                  </a:lnTo>
                  <a:lnTo>
                    <a:pt x="641350" y="717550"/>
                  </a:lnTo>
                  <a:lnTo>
                    <a:pt x="529590" y="824230"/>
                  </a:lnTo>
                  <a:lnTo>
                    <a:pt x="1018540" y="572770"/>
                  </a:lnTo>
                  <a:lnTo>
                    <a:pt x="1101090" y="482600"/>
                  </a:lnTo>
                  <a:lnTo>
                    <a:pt x="1153160" y="389890"/>
                  </a:lnTo>
                  <a:lnTo>
                    <a:pt x="1173480" y="28702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82" name="Google Shape;382;ga1e6feca6d_0_1514"/>
            <p:cNvSpPr/>
            <p:nvPr/>
          </p:nvSpPr>
          <p:spPr>
            <a:xfrm>
              <a:off x="8144510" y="3445509"/>
              <a:ext cx="203100" cy="1548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83" name="Google Shape;383;ga1e6feca6d_0_1514"/>
            <p:cNvSpPr/>
            <p:nvPr/>
          </p:nvSpPr>
          <p:spPr>
            <a:xfrm>
              <a:off x="8199119" y="3270249"/>
              <a:ext cx="271779" cy="168910"/>
            </a:xfrm>
            <a:custGeom>
              <a:rect b="b" l="l" r="r" t="t"/>
              <a:pathLst>
                <a:path extrusionOk="0" h="168910" w="271779">
                  <a:moveTo>
                    <a:pt x="165100" y="102870"/>
                  </a:moveTo>
                  <a:lnTo>
                    <a:pt x="82550" y="102870"/>
                  </a:lnTo>
                  <a:lnTo>
                    <a:pt x="148589" y="123189"/>
                  </a:lnTo>
                  <a:lnTo>
                    <a:pt x="179070" y="168910"/>
                  </a:lnTo>
                  <a:lnTo>
                    <a:pt x="175259" y="123189"/>
                  </a:lnTo>
                  <a:lnTo>
                    <a:pt x="165100" y="102870"/>
                  </a:lnTo>
                  <a:close/>
                </a:path>
                <a:path extrusionOk="0" h="168910" w="271779">
                  <a:moveTo>
                    <a:pt x="224789" y="0"/>
                  </a:moveTo>
                  <a:lnTo>
                    <a:pt x="166370" y="20320"/>
                  </a:lnTo>
                  <a:lnTo>
                    <a:pt x="134620" y="78739"/>
                  </a:lnTo>
                  <a:lnTo>
                    <a:pt x="66039" y="78739"/>
                  </a:lnTo>
                  <a:lnTo>
                    <a:pt x="0" y="127000"/>
                  </a:lnTo>
                  <a:lnTo>
                    <a:pt x="21589" y="130810"/>
                  </a:lnTo>
                  <a:lnTo>
                    <a:pt x="82550" y="102870"/>
                  </a:lnTo>
                  <a:lnTo>
                    <a:pt x="165100" y="102870"/>
                  </a:lnTo>
                  <a:lnTo>
                    <a:pt x="154939" y="82550"/>
                  </a:lnTo>
                  <a:lnTo>
                    <a:pt x="182879" y="48260"/>
                  </a:lnTo>
                  <a:lnTo>
                    <a:pt x="231139" y="41910"/>
                  </a:lnTo>
                  <a:lnTo>
                    <a:pt x="259759" y="41910"/>
                  </a:lnTo>
                  <a:lnTo>
                    <a:pt x="257809" y="34289"/>
                  </a:lnTo>
                  <a:lnTo>
                    <a:pt x="224789" y="0"/>
                  </a:lnTo>
                  <a:close/>
                </a:path>
                <a:path extrusionOk="0" h="168910" w="271779">
                  <a:moveTo>
                    <a:pt x="259759" y="41910"/>
                  </a:moveTo>
                  <a:lnTo>
                    <a:pt x="231139" y="41910"/>
                  </a:lnTo>
                  <a:lnTo>
                    <a:pt x="271779" y="88900"/>
                  </a:lnTo>
                  <a:lnTo>
                    <a:pt x="259759" y="4191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84" name="Google Shape;384;ga1e6feca6d_0_1514"/>
            <p:cNvSpPr/>
            <p:nvPr/>
          </p:nvSpPr>
          <p:spPr>
            <a:xfrm>
              <a:off x="8484870" y="3280409"/>
              <a:ext cx="66000" cy="1167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85" name="Google Shape;385;ga1e6feca6d_0_1514"/>
            <p:cNvSpPr/>
            <p:nvPr/>
          </p:nvSpPr>
          <p:spPr>
            <a:xfrm>
              <a:off x="8382000" y="3451859"/>
              <a:ext cx="134620" cy="66039"/>
            </a:xfrm>
            <a:custGeom>
              <a:rect b="b" l="l" r="r" t="t"/>
              <a:pathLst>
                <a:path extrusionOk="0" h="66039" w="134620">
                  <a:moveTo>
                    <a:pt x="134620" y="0"/>
                  </a:moveTo>
                  <a:lnTo>
                    <a:pt x="74929" y="27939"/>
                  </a:lnTo>
                  <a:lnTo>
                    <a:pt x="0" y="48260"/>
                  </a:lnTo>
                  <a:lnTo>
                    <a:pt x="96520" y="66039"/>
                  </a:lnTo>
                  <a:lnTo>
                    <a:pt x="13462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grpSp>
      <p:sp>
        <p:nvSpPr>
          <p:cNvPr id="386" name="Google Shape;386;ga1e6feca6d_0_1514"/>
          <p:cNvSpPr txBox="1"/>
          <p:nvPr>
            <p:ph idx="11" type="ftr"/>
          </p:nvPr>
        </p:nvSpPr>
        <p:spPr>
          <a:xfrm>
            <a:off x="4251814" y="7756332"/>
            <a:ext cx="4001700" cy="417000"/>
          </a:xfrm>
          <a:prstGeom prst="rect">
            <a:avLst/>
          </a:prstGeom>
          <a:noFill/>
          <a:ln>
            <a:noFill/>
          </a:ln>
        </p:spPr>
        <p:txBody>
          <a:bodyPr anchorCtr="0" anchor="t" bIns="0" lIns="0" spcFirstLastPara="1" rIns="0" wrap="square" tIns="0">
            <a:noAutofit/>
          </a:bodyPr>
          <a:lstStyle/>
          <a:p>
            <a:pPr indent="0" lvl="0" marL="12700" rtl="0" algn="l">
              <a:lnSpc>
                <a:spcPct val="117500"/>
              </a:lnSpc>
              <a:spcBef>
                <a:spcPts val="0"/>
              </a:spcBef>
              <a:spcAft>
                <a:spcPts val="0"/>
              </a:spcAft>
              <a:buNone/>
            </a:pPr>
            <a:r>
              <a:rPr lang="en-US"/>
              <a:t>Taller de Primeros Auxilios</a:t>
            </a:r>
            <a:endParaRPr/>
          </a:p>
        </p:txBody>
      </p:sp>
      <p:sp>
        <p:nvSpPr>
          <p:cNvPr id="387" name="Google Shape;387;ga1e6feca6d_0_1514"/>
          <p:cNvSpPr txBox="1"/>
          <p:nvPr>
            <p:ph idx="12" type="sldNum"/>
          </p:nvPr>
        </p:nvSpPr>
        <p:spPr>
          <a:xfrm>
            <a:off x="9145403" y="6835245"/>
            <a:ext cx="386100" cy="177300"/>
          </a:xfrm>
          <a:prstGeom prst="rect">
            <a:avLst/>
          </a:prstGeom>
        </p:spPr>
        <p:txBody>
          <a:bodyPr anchorCtr="0" anchor="t" bIns="0" lIns="0" spcFirstLastPara="1" rIns="0" wrap="square" tIns="0">
            <a:noAutofit/>
          </a:bodyPr>
          <a:lstStyle/>
          <a:p>
            <a:pPr indent="0" lvl="0" marL="38100" rtl="0" algn="l">
              <a:spcBef>
                <a:spcPts val="0"/>
              </a:spcBef>
              <a:spcAft>
                <a:spcPts val="0"/>
              </a:spcAft>
              <a:buClr>
                <a:srgbClr val="000000"/>
              </a:buClr>
              <a:buFont typeface="Arial"/>
              <a:buNone/>
            </a:pPr>
            <a:fld id="{00000000-1234-1234-1234-123412341234}" type="slidenum">
              <a:rPr lang="en-US"/>
              <a:t>‹#›</a:t>
            </a:fld>
            <a:r>
              <a:rPr lang="en-US"/>
              <a:t>/37</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1" name="Shape 391"/>
        <p:cNvGrpSpPr/>
        <p:nvPr/>
      </p:nvGrpSpPr>
      <p:grpSpPr>
        <a:xfrm>
          <a:off x="0" y="0"/>
          <a:ext cx="0" cy="0"/>
          <a:chOff x="0" y="0"/>
          <a:chExt cx="0" cy="0"/>
        </a:xfrm>
      </p:grpSpPr>
      <p:sp>
        <p:nvSpPr>
          <p:cNvPr id="392" name="Google Shape;392;ga1e6feca6d_0_1538"/>
          <p:cNvSpPr txBox="1"/>
          <p:nvPr>
            <p:ph type="title"/>
          </p:nvPr>
        </p:nvSpPr>
        <p:spPr>
          <a:xfrm>
            <a:off x="1783717" y="289909"/>
            <a:ext cx="5883600" cy="498600"/>
          </a:xfrm>
          <a:prstGeom prst="rect">
            <a:avLst/>
          </a:prstGeom>
          <a:noFill/>
          <a:ln>
            <a:noFill/>
          </a:ln>
        </p:spPr>
        <p:txBody>
          <a:bodyPr anchorCtr="0" anchor="t" bIns="0" lIns="0" spcFirstLastPara="1" rIns="0" wrap="square" tIns="14575">
            <a:noAutofit/>
          </a:bodyPr>
          <a:lstStyle/>
          <a:p>
            <a:pPr indent="0" lvl="0" marL="12700" rtl="0" algn="l">
              <a:lnSpc>
                <a:spcPct val="100000"/>
              </a:lnSpc>
              <a:spcBef>
                <a:spcPts val="0"/>
              </a:spcBef>
              <a:spcAft>
                <a:spcPts val="0"/>
              </a:spcAft>
              <a:buNone/>
            </a:pPr>
            <a:r>
              <a:rPr lang="en-US">
                <a:solidFill>
                  <a:srgbClr val="0000CC"/>
                </a:solidFill>
              </a:rPr>
              <a:t>INTOXICACIONES: CUADRO B</a:t>
            </a:r>
            <a:endParaRPr/>
          </a:p>
        </p:txBody>
      </p:sp>
      <p:sp>
        <p:nvSpPr>
          <p:cNvPr id="393" name="Google Shape;393;ga1e6feca6d_0_1538"/>
          <p:cNvSpPr txBox="1"/>
          <p:nvPr/>
        </p:nvSpPr>
        <p:spPr>
          <a:xfrm>
            <a:off x="858347" y="1227139"/>
            <a:ext cx="8463600" cy="5932500"/>
          </a:xfrm>
          <a:prstGeom prst="rect">
            <a:avLst/>
          </a:prstGeom>
          <a:noFill/>
          <a:ln>
            <a:noFill/>
          </a:ln>
        </p:spPr>
        <p:txBody>
          <a:bodyPr anchorCtr="0" anchor="t" bIns="0" lIns="0" spcFirstLastPara="1" rIns="0" wrap="square" tIns="14575">
            <a:noAutofit/>
          </a:bodyPr>
          <a:lstStyle/>
          <a:p>
            <a:pPr indent="0" lvl="0" marL="12700" marR="0" rtl="0" algn="l">
              <a:lnSpc>
                <a:spcPct val="100000"/>
              </a:lnSpc>
              <a:spcBef>
                <a:spcPts val="0"/>
              </a:spcBef>
              <a:spcAft>
                <a:spcPts val="0"/>
              </a:spcAft>
              <a:buNone/>
            </a:pPr>
            <a:r>
              <a:rPr lang="en-US" sz="1800">
                <a:solidFill>
                  <a:srgbClr val="0000CC"/>
                </a:solidFill>
                <a:latin typeface="Arial"/>
                <a:ea typeface="Arial"/>
                <a:cs typeface="Arial"/>
                <a:sym typeface="Arial"/>
              </a:rPr>
              <a:t>Tiene que provocar el vomito.</a:t>
            </a:r>
            <a:endParaRPr sz="1800">
              <a:latin typeface="Arial"/>
              <a:ea typeface="Arial"/>
              <a:cs typeface="Arial"/>
              <a:sym typeface="Arial"/>
            </a:endParaRPr>
          </a:p>
          <a:p>
            <a:pPr indent="0" lvl="0" marL="0" marR="0" rtl="0" algn="l">
              <a:lnSpc>
                <a:spcPct val="100000"/>
              </a:lnSpc>
              <a:spcBef>
                <a:spcPts val="0"/>
              </a:spcBef>
              <a:spcAft>
                <a:spcPts val="0"/>
              </a:spcAft>
              <a:buNone/>
            </a:pPr>
            <a:r>
              <a:t/>
            </a:r>
            <a:endParaRPr sz="1900">
              <a:latin typeface="Arial"/>
              <a:ea typeface="Arial"/>
              <a:cs typeface="Arial"/>
              <a:sym typeface="Arial"/>
            </a:endParaRPr>
          </a:p>
          <a:p>
            <a:pPr indent="0" lvl="0" marL="12700" marR="0" rtl="0" algn="l">
              <a:lnSpc>
                <a:spcPct val="100000"/>
              </a:lnSpc>
              <a:spcBef>
                <a:spcPts val="0"/>
              </a:spcBef>
              <a:spcAft>
                <a:spcPts val="0"/>
              </a:spcAft>
              <a:buNone/>
            </a:pPr>
            <a:r>
              <a:rPr lang="en-US" sz="1800">
                <a:solidFill>
                  <a:srgbClr val="0000CC"/>
                </a:solidFill>
                <a:latin typeface="Arial"/>
                <a:ea typeface="Arial"/>
                <a:cs typeface="Arial"/>
                <a:sym typeface="Arial"/>
              </a:rPr>
              <a:t>Llame de inmediato al servicio medico de urgencias.</a:t>
            </a:r>
            <a:endParaRPr sz="1800">
              <a:latin typeface="Arial"/>
              <a:ea typeface="Arial"/>
              <a:cs typeface="Arial"/>
              <a:sym typeface="Arial"/>
            </a:endParaRPr>
          </a:p>
          <a:p>
            <a:pPr indent="0" lvl="0" marL="0" marR="0" rtl="0" algn="l">
              <a:lnSpc>
                <a:spcPct val="100000"/>
              </a:lnSpc>
              <a:spcBef>
                <a:spcPts val="0"/>
              </a:spcBef>
              <a:spcAft>
                <a:spcPts val="0"/>
              </a:spcAft>
              <a:buNone/>
            </a:pPr>
            <a:r>
              <a:t/>
            </a:r>
            <a:endParaRPr sz="1900">
              <a:latin typeface="Arial"/>
              <a:ea typeface="Arial"/>
              <a:cs typeface="Arial"/>
              <a:sym typeface="Arial"/>
            </a:endParaRPr>
          </a:p>
          <a:p>
            <a:pPr indent="0" lvl="0" marL="12700" marR="0" rtl="0" algn="just">
              <a:lnSpc>
                <a:spcPct val="100000"/>
              </a:lnSpc>
              <a:spcBef>
                <a:spcPts val="0"/>
              </a:spcBef>
              <a:spcAft>
                <a:spcPts val="0"/>
              </a:spcAft>
              <a:buNone/>
            </a:pPr>
            <a:r>
              <a:rPr lang="en-US" sz="1800">
                <a:solidFill>
                  <a:srgbClr val="0000CC"/>
                </a:solidFill>
                <a:latin typeface="Arial"/>
                <a:ea typeface="Arial"/>
                <a:cs typeface="Arial"/>
                <a:sym typeface="Arial"/>
              </a:rPr>
              <a:t>usted puede encontrar; nauseas, mareo, sueño, diaforesis, sed excesiva,  convulsiones, alteraciones del estado de conciencia, alteraciones del ritmo  cardiaco y respiratorio.</a:t>
            </a:r>
            <a:endParaRPr sz="1800">
              <a:latin typeface="Arial"/>
              <a:ea typeface="Arial"/>
              <a:cs typeface="Arial"/>
              <a:sym typeface="Arial"/>
            </a:endParaRPr>
          </a:p>
          <a:p>
            <a:pPr indent="0" lvl="0" marL="0" marR="0" rtl="0" algn="l">
              <a:lnSpc>
                <a:spcPct val="100000"/>
              </a:lnSpc>
              <a:spcBef>
                <a:spcPts val="0"/>
              </a:spcBef>
              <a:spcAft>
                <a:spcPts val="0"/>
              </a:spcAft>
              <a:buNone/>
            </a:pPr>
            <a:r>
              <a:t/>
            </a:r>
            <a:endParaRPr sz="1900">
              <a:latin typeface="Arial"/>
              <a:ea typeface="Arial"/>
              <a:cs typeface="Arial"/>
              <a:sym typeface="Arial"/>
            </a:endParaRPr>
          </a:p>
          <a:p>
            <a:pPr indent="0" lvl="0" marL="12700" marR="12700" rtl="0" algn="just">
              <a:lnSpc>
                <a:spcPct val="100000"/>
              </a:lnSpc>
              <a:spcBef>
                <a:spcPts val="0"/>
              </a:spcBef>
              <a:spcAft>
                <a:spcPts val="0"/>
              </a:spcAft>
              <a:buNone/>
            </a:pPr>
            <a:r>
              <a:rPr lang="en-US" sz="1800">
                <a:solidFill>
                  <a:srgbClr val="0000CC"/>
                </a:solidFill>
                <a:latin typeface="Arial"/>
                <a:ea typeface="Arial"/>
                <a:cs typeface="Arial"/>
                <a:sym typeface="Arial"/>
              </a:rPr>
              <a:t>si el individuo esta conciente, de le a tomar 1 o 2 vasos de leche para diluir el  veneno, si no puede usar agua.</a:t>
            </a:r>
            <a:endParaRPr sz="1800">
              <a:latin typeface="Arial"/>
              <a:ea typeface="Arial"/>
              <a:cs typeface="Arial"/>
              <a:sym typeface="Arial"/>
            </a:endParaRPr>
          </a:p>
          <a:p>
            <a:pPr indent="0" lvl="0" marL="0" marR="0" rtl="0" algn="l">
              <a:lnSpc>
                <a:spcPct val="100000"/>
              </a:lnSpc>
              <a:spcBef>
                <a:spcPts val="0"/>
              </a:spcBef>
              <a:spcAft>
                <a:spcPts val="0"/>
              </a:spcAft>
              <a:buNone/>
            </a:pPr>
            <a:r>
              <a:t/>
            </a:r>
            <a:endParaRPr sz="1900">
              <a:latin typeface="Arial"/>
              <a:ea typeface="Arial"/>
              <a:cs typeface="Arial"/>
              <a:sym typeface="Arial"/>
            </a:endParaRPr>
          </a:p>
          <a:p>
            <a:pPr indent="0" lvl="0" marL="12700" marR="12700" rtl="0" algn="just">
              <a:lnSpc>
                <a:spcPct val="100000"/>
              </a:lnSpc>
              <a:spcBef>
                <a:spcPts val="0"/>
              </a:spcBef>
              <a:spcAft>
                <a:spcPts val="0"/>
              </a:spcAft>
              <a:buNone/>
            </a:pPr>
            <a:r>
              <a:rPr lang="en-US" sz="1800">
                <a:solidFill>
                  <a:srgbClr val="0000CC"/>
                </a:solidFill>
                <a:latin typeface="Arial"/>
                <a:ea typeface="Arial"/>
                <a:cs typeface="Arial"/>
                <a:sym typeface="Arial"/>
              </a:rPr>
              <a:t>Provoque el vomito introduciendo el dedo índice o una cuchara en la parte mas  trasera de la lengua (campanilla) de la victima.</a:t>
            </a:r>
            <a:endParaRPr sz="1800">
              <a:latin typeface="Arial"/>
              <a:ea typeface="Arial"/>
              <a:cs typeface="Arial"/>
              <a:sym typeface="Arial"/>
            </a:endParaRPr>
          </a:p>
          <a:p>
            <a:pPr indent="0" lvl="0" marL="0" marR="0" rtl="0" algn="l">
              <a:lnSpc>
                <a:spcPct val="100000"/>
              </a:lnSpc>
              <a:spcBef>
                <a:spcPts val="0"/>
              </a:spcBef>
              <a:spcAft>
                <a:spcPts val="0"/>
              </a:spcAft>
              <a:buNone/>
            </a:pPr>
            <a:r>
              <a:t/>
            </a:r>
            <a:endParaRPr sz="1900">
              <a:latin typeface="Arial"/>
              <a:ea typeface="Arial"/>
              <a:cs typeface="Arial"/>
              <a:sym typeface="Arial"/>
            </a:endParaRPr>
          </a:p>
          <a:p>
            <a:pPr indent="0" lvl="0" marL="12700" marR="12700" rtl="0" algn="just">
              <a:lnSpc>
                <a:spcPct val="100000"/>
              </a:lnSpc>
              <a:spcBef>
                <a:spcPts val="0"/>
              </a:spcBef>
              <a:spcAft>
                <a:spcPts val="0"/>
              </a:spcAft>
              <a:buNone/>
            </a:pPr>
            <a:r>
              <a:rPr lang="en-US" sz="1800">
                <a:solidFill>
                  <a:srgbClr val="0000CC"/>
                </a:solidFill>
                <a:latin typeface="Arial"/>
                <a:ea typeface="Arial"/>
                <a:cs typeface="Arial"/>
                <a:sym typeface="Arial"/>
              </a:rPr>
              <a:t>Asegúrese que la persona que vomita se encuentre sentada y con la cabeza  entre sus piernas.</a:t>
            </a:r>
            <a:endParaRPr sz="1800">
              <a:latin typeface="Arial"/>
              <a:ea typeface="Arial"/>
              <a:cs typeface="Arial"/>
              <a:sym typeface="Arial"/>
            </a:endParaRPr>
          </a:p>
          <a:p>
            <a:pPr indent="0" lvl="0" marL="0" marR="0" rtl="0" algn="l">
              <a:lnSpc>
                <a:spcPct val="100000"/>
              </a:lnSpc>
              <a:spcBef>
                <a:spcPts val="0"/>
              </a:spcBef>
              <a:spcAft>
                <a:spcPts val="0"/>
              </a:spcAft>
              <a:buNone/>
            </a:pPr>
            <a:r>
              <a:t/>
            </a:r>
            <a:endParaRPr sz="1900">
              <a:latin typeface="Arial"/>
              <a:ea typeface="Arial"/>
              <a:cs typeface="Arial"/>
              <a:sym typeface="Arial"/>
            </a:endParaRPr>
          </a:p>
          <a:p>
            <a:pPr indent="0" lvl="0" marL="12700" marR="0" rtl="0" algn="just">
              <a:lnSpc>
                <a:spcPct val="100000"/>
              </a:lnSpc>
              <a:spcBef>
                <a:spcPts val="0"/>
              </a:spcBef>
              <a:spcAft>
                <a:spcPts val="0"/>
              </a:spcAft>
              <a:buNone/>
            </a:pPr>
            <a:r>
              <a:rPr lang="en-US" sz="1800">
                <a:solidFill>
                  <a:srgbClr val="0000CC"/>
                </a:solidFill>
                <a:latin typeface="Arial"/>
                <a:ea typeface="Arial"/>
                <a:cs typeface="Arial"/>
                <a:sym typeface="Arial"/>
              </a:rPr>
              <a:t>Una vez que a terminado de vomitar podrá ofrecer 4 o 5 cucharas de  bicarbonato diluidas en un vaso de agua.</a:t>
            </a:r>
            <a:endParaRPr sz="1800">
              <a:latin typeface="Arial"/>
              <a:ea typeface="Arial"/>
              <a:cs typeface="Arial"/>
              <a:sym typeface="Arial"/>
            </a:endParaRPr>
          </a:p>
          <a:p>
            <a:pPr indent="0" lvl="0" marL="0" marR="0" rtl="0" algn="l">
              <a:lnSpc>
                <a:spcPct val="100000"/>
              </a:lnSpc>
              <a:spcBef>
                <a:spcPts val="0"/>
              </a:spcBef>
              <a:spcAft>
                <a:spcPts val="0"/>
              </a:spcAft>
              <a:buNone/>
            </a:pPr>
            <a:r>
              <a:t/>
            </a:r>
            <a:endParaRPr sz="1900">
              <a:latin typeface="Arial"/>
              <a:ea typeface="Arial"/>
              <a:cs typeface="Arial"/>
              <a:sym typeface="Arial"/>
            </a:endParaRPr>
          </a:p>
          <a:p>
            <a:pPr indent="0" lvl="0" marL="12700" marR="0" rtl="0" algn="just">
              <a:lnSpc>
                <a:spcPct val="100000"/>
              </a:lnSpc>
              <a:spcBef>
                <a:spcPts val="0"/>
              </a:spcBef>
              <a:spcAft>
                <a:spcPts val="0"/>
              </a:spcAft>
              <a:buNone/>
            </a:pPr>
            <a:r>
              <a:rPr lang="en-US" sz="1800">
                <a:solidFill>
                  <a:srgbClr val="0000CC"/>
                </a:solidFill>
                <a:latin typeface="Arial"/>
                <a:ea typeface="Arial"/>
                <a:cs typeface="Arial"/>
                <a:sym typeface="Arial"/>
              </a:rPr>
              <a:t>aplique las acciones para mantener la vía aérea permeable y este listo para  aplicar apoyo respiratorio y cardiaco en caso necesario.</a:t>
            </a:r>
            <a:endParaRPr sz="1800">
              <a:latin typeface="Arial"/>
              <a:ea typeface="Arial"/>
              <a:cs typeface="Arial"/>
              <a:sym typeface="Arial"/>
            </a:endParaRPr>
          </a:p>
        </p:txBody>
      </p:sp>
      <p:grpSp>
        <p:nvGrpSpPr>
          <p:cNvPr id="394" name="Google Shape;394;ga1e6feca6d_0_1538"/>
          <p:cNvGrpSpPr/>
          <p:nvPr/>
        </p:nvGrpSpPr>
        <p:grpSpPr>
          <a:xfrm>
            <a:off x="0" y="252100"/>
            <a:ext cx="10336560" cy="5366930"/>
            <a:chOff x="0" y="228600"/>
            <a:chExt cx="8839200" cy="4866640"/>
          </a:xfrm>
        </p:grpSpPr>
        <p:sp>
          <p:nvSpPr>
            <p:cNvPr id="395" name="Google Shape;395;ga1e6feca6d_0_1538"/>
            <p:cNvSpPr/>
            <p:nvPr/>
          </p:nvSpPr>
          <p:spPr>
            <a:xfrm>
              <a:off x="0" y="2242820"/>
              <a:ext cx="114300" cy="114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96" name="Google Shape;396;ga1e6feca6d_0_1538"/>
            <p:cNvSpPr/>
            <p:nvPr/>
          </p:nvSpPr>
          <p:spPr>
            <a:xfrm>
              <a:off x="0" y="2608579"/>
              <a:ext cx="114300" cy="114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97" name="Google Shape;397;ga1e6feca6d_0_1538"/>
            <p:cNvSpPr/>
            <p:nvPr/>
          </p:nvSpPr>
          <p:spPr>
            <a:xfrm>
              <a:off x="0" y="3155950"/>
              <a:ext cx="114300" cy="114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98" name="Google Shape;398;ga1e6feca6d_0_1538"/>
            <p:cNvSpPr/>
            <p:nvPr/>
          </p:nvSpPr>
          <p:spPr>
            <a:xfrm>
              <a:off x="0" y="3520440"/>
              <a:ext cx="114300" cy="114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399" name="Google Shape;399;ga1e6feca6d_0_1538"/>
            <p:cNvSpPr/>
            <p:nvPr/>
          </p:nvSpPr>
          <p:spPr>
            <a:xfrm>
              <a:off x="0" y="3886200"/>
              <a:ext cx="114300" cy="114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00" name="Google Shape;400;ga1e6feca6d_0_1538"/>
            <p:cNvSpPr/>
            <p:nvPr/>
          </p:nvSpPr>
          <p:spPr>
            <a:xfrm>
              <a:off x="0" y="4251959"/>
              <a:ext cx="114300" cy="114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01" name="Google Shape;401;ga1e6feca6d_0_1538"/>
            <p:cNvSpPr/>
            <p:nvPr/>
          </p:nvSpPr>
          <p:spPr>
            <a:xfrm>
              <a:off x="0" y="4616450"/>
              <a:ext cx="114300" cy="114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02" name="Google Shape;402;ga1e6feca6d_0_1538"/>
            <p:cNvSpPr/>
            <p:nvPr/>
          </p:nvSpPr>
          <p:spPr>
            <a:xfrm>
              <a:off x="0" y="4980940"/>
              <a:ext cx="114300" cy="114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03" name="Google Shape;403;ga1e6feca6d_0_1538"/>
            <p:cNvSpPr/>
            <p:nvPr/>
          </p:nvSpPr>
          <p:spPr>
            <a:xfrm>
              <a:off x="7239000" y="228600"/>
              <a:ext cx="1600200" cy="10668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grpSp>
      <p:sp>
        <p:nvSpPr>
          <p:cNvPr id="404" name="Google Shape;404;ga1e6feca6d_0_1538"/>
          <p:cNvSpPr txBox="1"/>
          <p:nvPr>
            <p:ph idx="11" type="ftr"/>
          </p:nvPr>
        </p:nvSpPr>
        <p:spPr>
          <a:xfrm>
            <a:off x="4251814" y="7756332"/>
            <a:ext cx="4001700" cy="417000"/>
          </a:xfrm>
          <a:prstGeom prst="rect">
            <a:avLst/>
          </a:prstGeom>
          <a:noFill/>
          <a:ln>
            <a:noFill/>
          </a:ln>
        </p:spPr>
        <p:txBody>
          <a:bodyPr anchorCtr="0" anchor="t" bIns="0" lIns="0" spcFirstLastPara="1" rIns="0" wrap="square" tIns="0">
            <a:noAutofit/>
          </a:bodyPr>
          <a:lstStyle/>
          <a:p>
            <a:pPr indent="0" lvl="0" marL="12700" rtl="0" algn="l">
              <a:lnSpc>
                <a:spcPct val="117500"/>
              </a:lnSpc>
              <a:spcBef>
                <a:spcPts val="0"/>
              </a:spcBef>
              <a:spcAft>
                <a:spcPts val="0"/>
              </a:spcAft>
              <a:buNone/>
            </a:pPr>
            <a:r>
              <a:rPr lang="en-US"/>
              <a:t>Taller de Primeros Auxilios</a:t>
            </a:r>
            <a:endParaRPr/>
          </a:p>
        </p:txBody>
      </p:sp>
      <p:sp>
        <p:nvSpPr>
          <p:cNvPr id="405" name="Google Shape;405;ga1e6feca6d_0_1538"/>
          <p:cNvSpPr txBox="1"/>
          <p:nvPr>
            <p:ph idx="12" type="sldNum"/>
          </p:nvPr>
        </p:nvSpPr>
        <p:spPr>
          <a:xfrm>
            <a:off x="9145403" y="6835245"/>
            <a:ext cx="386100" cy="177300"/>
          </a:xfrm>
          <a:prstGeom prst="rect">
            <a:avLst/>
          </a:prstGeom>
        </p:spPr>
        <p:txBody>
          <a:bodyPr anchorCtr="0" anchor="t" bIns="0" lIns="0" spcFirstLastPara="1" rIns="0" wrap="square" tIns="0">
            <a:noAutofit/>
          </a:bodyPr>
          <a:lstStyle/>
          <a:p>
            <a:pPr indent="0" lvl="0" marL="38100" rtl="0" algn="l">
              <a:spcBef>
                <a:spcPts val="0"/>
              </a:spcBef>
              <a:spcAft>
                <a:spcPts val="0"/>
              </a:spcAft>
              <a:buClr>
                <a:srgbClr val="000000"/>
              </a:buClr>
              <a:buFont typeface="Arial"/>
              <a:buNone/>
            </a:pPr>
            <a:fld id="{00000000-1234-1234-1234-123412341234}" type="slidenum">
              <a:rPr lang="en-US"/>
              <a:t>‹#›</a:t>
            </a:fld>
            <a:r>
              <a:rPr lang="en-US"/>
              <a:t>/37</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9" name="Shape 409"/>
        <p:cNvGrpSpPr/>
        <p:nvPr/>
      </p:nvGrpSpPr>
      <p:grpSpPr>
        <a:xfrm>
          <a:off x="0" y="0"/>
          <a:ext cx="0" cy="0"/>
          <a:chOff x="0" y="0"/>
          <a:chExt cx="0" cy="0"/>
        </a:xfrm>
      </p:grpSpPr>
      <p:sp>
        <p:nvSpPr>
          <p:cNvPr id="410" name="Google Shape;410;ga1e6feca6d_0_1803"/>
          <p:cNvSpPr/>
          <p:nvPr/>
        </p:nvSpPr>
        <p:spPr>
          <a:xfrm>
            <a:off x="0" y="2473332"/>
            <a:ext cx="133800" cy="12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11" name="Google Shape;411;ga1e6feca6d_0_1803"/>
          <p:cNvSpPr/>
          <p:nvPr/>
        </p:nvSpPr>
        <p:spPr>
          <a:xfrm>
            <a:off x="0" y="2876683"/>
            <a:ext cx="133800" cy="12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12" name="Google Shape;412;ga1e6feca6d_0_1803"/>
          <p:cNvSpPr/>
          <p:nvPr/>
        </p:nvSpPr>
        <p:spPr>
          <a:xfrm>
            <a:off x="0" y="3480312"/>
            <a:ext cx="133800" cy="12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grpSp>
        <p:nvGrpSpPr>
          <p:cNvPr id="413" name="Google Shape;413;ga1e6feca6d_0_1803"/>
          <p:cNvGrpSpPr/>
          <p:nvPr/>
        </p:nvGrpSpPr>
        <p:grpSpPr>
          <a:xfrm>
            <a:off x="0" y="3882341"/>
            <a:ext cx="167692" cy="158142"/>
            <a:chOff x="0" y="3520440"/>
            <a:chExt cx="143400" cy="143400"/>
          </a:xfrm>
        </p:grpSpPr>
        <p:sp>
          <p:nvSpPr>
            <p:cNvPr id="414" name="Google Shape;414;ga1e6feca6d_0_1803"/>
            <p:cNvSpPr/>
            <p:nvPr/>
          </p:nvSpPr>
          <p:spPr>
            <a:xfrm>
              <a:off x="0" y="3520440"/>
              <a:ext cx="114300" cy="114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15" name="Google Shape;415;ga1e6feca6d_0_1803"/>
            <p:cNvSpPr/>
            <p:nvPr/>
          </p:nvSpPr>
          <p:spPr>
            <a:xfrm>
              <a:off x="0" y="3520440"/>
              <a:ext cx="143400" cy="1434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grpSp>
      <p:grpSp>
        <p:nvGrpSpPr>
          <p:cNvPr id="416" name="Google Shape;416;ga1e6feca6d_0_1803"/>
          <p:cNvGrpSpPr/>
          <p:nvPr/>
        </p:nvGrpSpPr>
        <p:grpSpPr>
          <a:xfrm>
            <a:off x="0" y="4285701"/>
            <a:ext cx="167692" cy="560101"/>
            <a:chOff x="0" y="3886200"/>
            <a:chExt cx="143400" cy="507890"/>
          </a:xfrm>
        </p:grpSpPr>
        <p:sp>
          <p:nvSpPr>
            <p:cNvPr id="417" name="Google Shape;417;ga1e6feca6d_0_1803"/>
            <p:cNvSpPr/>
            <p:nvPr/>
          </p:nvSpPr>
          <p:spPr>
            <a:xfrm>
              <a:off x="0" y="3886200"/>
              <a:ext cx="114300" cy="114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18" name="Google Shape;418;ga1e6feca6d_0_1803"/>
            <p:cNvSpPr/>
            <p:nvPr/>
          </p:nvSpPr>
          <p:spPr>
            <a:xfrm>
              <a:off x="0" y="4251959"/>
              <a:ext cx="114300" cy="114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19" name="Google Shape;419;ga1e6feca6d_0_1803"/>
            <p:cNvSpPr/>
            <p:nvPr/>
          </p:nvSpPr>
          <p:spPr>
            <a:xfrm>
              <a:off x="0" y="4067810"/>
              <a:ext cx="143400" cy="1434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20" name="Google Shape;420;ga1e6feca6d_0_1803"/>
            <p:cNvSpPr/>
            <p:nvPr/>
          </p:nvSpPr>
          <p:spPr>
            <a:xfrm>
              <a:off x="0" y="3886200"/>
              <a:ext cx="143400" cy="1434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21" name="Google Shape;421;ga1e6feca6d_0_1803"/>
            <p:cNvSpPr/>
            <p:nvPr/>
          </p:nvSpPr>
          <p:spPr>
            <a:xfrm>
              <a:off x="0" y="4250690"/>
              <a:ext cx="143400" cy="1434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grpSp>
      <p:sp>
        <p:nvSpPr>
          <p:cNvPr id="422" name="Google Shape;422;ga1e6feca6d_0_1803"/>
          <p:cNvSpPr/>
          <p:nvPr/>
        </p:nvSpPr>
        <p:spPr>
          <a:xfrm>
            <a:off x="0" y="5090918"/>
            <a:ext cx="133800" cy="12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23" name="Google Shape;423;ga1e6feca6d_0_1803"/>
          <p:cNvSpPr/>
          <p:nvPr/>
        </p:nvSpPr>
        <p:spPr>
          <a:xfrm>
            <a:off x="0" y="5492870"/>
            <a:ext cx="133800" cy="12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24" name="Google Shape;424;ga1e6feca6d_0_1803"/>
          <p:cNvSpPr txBox="1"/>
          <p:nvPr/>
        </p:nvSpPr>
        <p:spPr>
          <a:xfrm>
            <a:off x="714375" y="3296625"/>
            <a:ext cx="9532200" cy="2322300"/>
          </a:xfrm>
          <a:prstGeom prst="rect">
            <a:avLst/>
          </a:prstGeom>
          <a:noFill/>
          <a:ln>
            <a:noFill/>
          </a:ln>
        </p:spPr>
        <p:txBody>
          <a:bodyPr anchorCtr="0" anchor="t" bIns="0" lIns="0" spcFirstLastPara="1" rIns="0" wrap="square" tIns="14575">
            <a:noAutofit/>
          </a:bodyPr>
          <a:lstStyle/>
          <a:p>
            <a:pPr indent="952500" lvl="0" marL="12700" marR="12700" rtl="0" algn="l">
              <a:lnSpc>
                <a:spcPct val="100000"/>
              </a:lnSpc>
              <a:spcBef>
                <a:spcPts val="0"/>
              </a:spcBef>
              <a:spcAft>
                <a:spcPts val="0"/>
              </a:spcAft>
              <a:buNone/>
            </a:pPr>
            <a:r>
              <a:rPr i="1" lang="en-US" sz="1800">
                <a:solidFill>
                  <a:srgbClr val="0000CC"/>
                </a:solidFill>
                <a:latin typeface="Arial"/>
                <a:ea typeface="Arial"/>
                <a:cs typeface="Arial"/>
                <a:sym typeface="Arial"/>
              </a:rPr>
              <a:t>NO </a:t>
            </a:r>
            <a:r>
              <a:rPr lang="en-US" sz="1800">
                <a:solidFill>
                  <a:srgbClr val="0000CC"/>
                </a:solidFill>
                <a:latin typeface="Arial"/>
                <a:ea typeface="Arial"/>
                <a:cs typeface="Arial"/>
                <a:sym typeface="Arial"/>
              </a:rPr>
              <a:t>provocar vomito, llamar al servicio de emergencias, o traslade a la victima al hospital  mas cercano.</a:t>
            </a:r>
            <a:endParaRPr sz="1800">
              <a:latin typeface="Arial"/>
              <a:ea typeface="Arial"/>
              <a:cs typeface="Arial"/>
              <a:sym typeface="Arial"/>
            </a:endParaRPr>
          </a:p>
          <a:p>
            <a:pPr indent="0" lvl="0" marL="12700" marR="0" rtl="0" algn="l">
              <a:lnSpc>
                <a:spcPct val="100000"/>
              </a:lnSpc>
              <a:spcBef>
                <a:spcPts val="1100"/>
              </a:spcBef>
              <a:spcAft>
                <a:spcPts val="0"/>
              </a:spcAft>
              <a:buNone/>
            </a:pPr>
            <a:r>
              <a:rPr lang="en-US" sz="1800">
                <a:solidFill>
                  <a:srgbClr val="0000CC"/>
                </a:solidFill>
                <a:latin typeface="Arial"/>
                <a:ea typeface="Arial"/>
                <a:cs typeface="Arial"/>
                <a:sym typeface="Arial"/>
              </a:rPr>
              <a:t>Si la persona esta conciente, dele 1 o 2 vasos de leche para diluir el veneno si no tienen leche  puede usar agua.</a:t>
            </a:r>
            <a:endParaRPr sz="1800">
              <a:latin typeface="Arial"/>
              <a:ea typeface="Arial"/>
              <a:cs typeface="Arial"/>
              <a:sym typeface="Arial"/>
            </a:endParaRPr>
          </a:p>
          <a:p>
            <a:pPr indent="520700" lvl="0" marL="12700" marR="12700" rtl="0" algn="l">
              <a:lnSpc>
                <a:spcPct val="100000"/>
              </a:lnSpc>
              <a:spcBef>
                <a:spcPts val="700"/>
              </a:spcBef>
              <a:spcAft>
                <a:spcPts val="0"/>
              </a:spcAft>
              <a:buNone/>
            </a:pPr>
            <a:r>
              <a:rPr lang="en-US" sz="1800">
                <a:solidFill>
                  <a:srgbClr val="0000CC"/>
                </a:solidFill>
                <a:latin typeface="Arial"/>
                <a:ea typeface="Arial"/>
                <a:cs typeface="Arial"/>
                <a:sym typeface="Arial"/>
              </a:rPr>
              <a:t>Aplique los pasos necesarios para mantener permeable la vía aérea, o aplique apoyo cardio  respiratorio si es necesario.</a:t>
            </a:r>
            <a:endParaRPr sz="1800">
              <a:latin typeface="Arial"/>
              <a:ea typeface="Arial"/>
              <a:cs typeface="Arial"/>
              <a:sym typeface="Arial"/>
            </a:endParaRPr>
          </a:p>
        </p:txBody>
      </p:sp>
      <p:sp>
        <p:nvSpPr>
          <p:cNvPr id="425" name="Google Shape;425;ga1e6feca6d_0_1803"/>
          <p:cNvSpPr txBox="1"/>
          <p:nvPr/>
        </p:nvSpPr>
        <p:spPr>
          <a:xfrm>
            <a:off x="714375" y="1802475"/>
            <a:ext cx="9229800" cy="833400"/>
          </a:xfrm>
          <a:prstGeom prst="rect">
            <a:avLst/>
          </a:prstGeom>
          <a:noFill/>
          <a:ln>
            <a:noFill/>
          </a:ln>
        </p:spPr>
        <p:txBody>
          <a:bodyPr anchorCtr="0" anchor="t" bIns="0" lIns="0" spcFirstLastPara="1" rIns="0" wrap="square" tIns="14575">
            <a:noAutofit/>
          </a:bodyPr>
          <a:lstStyle/>
          <a:p>
            <a:pPr indent="520700" lvl="0" marL="12700" marR="0" rtl="0" algn="just">
              <a:lnSpc>
                <a:spcPct val="100000"/>
              </a:lnSpc>
              <a:spcBef>
                <a:spcPts val="0"/>
              </a:spcBef>
              <a:spcAft>
                <a:spcPts val="0"/>
              </a:spcAft>
              <a:buNone/>
            </a:pPr>
            <a:r>
              <a:rPr lang="en-US" sz="1800">
                <a:solidFill>
                  <a:srgbClr val="0000CC"/>
                </a:solidFill>
                <a:latin typeface="Arial"/>
                <a:ea typeface="Arial"/>
                <a:cs typeface="Arial"/>
                <a:sym typeface="Arial"/>
              </a:rPr>
              <a:t>Usted encontrara quemaduras o gran irritación alrededor de la boca y en garganta  dolor abdominal, diarrea con sangre, tos, pirosis, alteraciones del estado de conciencia.  Alteraciones del patrón respiratorio, nausea y vomito, sudoración (diaforesis).</a:t>
            </a:r>
            <a:endParaRPr sz="1800">
              <a:latin typeface="Arial"/>
              <a:ea typeface="Arial"/>
              <a:cs typeface="Arial"/>
              <a:sym typeface="Arial"/>
            </a:endParaRPr>
          </a:p>
        </p:txBody>
      </p:sp>
      <p:sp>
        <p:nvSpPr>
          <p:cNvPr id="426" name="Google Shape;426;ga1e6feca6d_0_1803"/>
          <p:cNvSpPr txBox="1"/>
          <p:nvPr>
            <p:ph type="title"/>
          </p:nvPr>
        </p:nvSpPr>
        <p:spPr>
          <a:xfrm>
            <a:off x="1577569" y="643116"/>
            <a:ext cx="5906700" cy="498600"/>
          </a:xfrm>
          <a:prstGeom prst="rect">
            <a:avLst/>
          </a:prstGeom>
          <a:noFill/>
          <a:ln>
            <a:noFill/>
          </a:ln>
        </p:spPr>
        <p:txBody>
          <a:bodyPr anchorCtr="0" anchor="t" bIns="0" lIns="0" spcFirstLastPara="1" rIns="0" wrap="square" tIns="14575">
            <a:noAutofit/>
          </a:bodyPr>
          <a:lstStyle/>
          <a:p>
            <a:pPr indent="0" lvl="0" marL="12700" rtl="0" algn="l">
              <a:lnSpc>
                <a:spcPct val="100000"/>
              </a:lnSpc>
              <a:spcBef>
                <a:spcPts val="0"/>
              </a:spcBef>
              <a:spcAft>
                <a:spcPts val="0"/>
              </a:spcAft>
              <a:buNone/>
            </a:pPr>
            <a:r>
              <a:rPr lang="en-US">
                <a:solidFill>
                  <a:srgbClr val="0000CC"/>
                </a:solidFill>
              </a:rPr>
              <a:t>INTOXICACIONES: CUADRO A</a:t>
            </a:r>
            <a:endParaRPr/>
          </a:p>
        </p:txBody>
      </p:sp>
      <p:sp>
        <p:nvSpPr>
          <p:cNvPr id="427" name="Google Shape;427;ga1e6feca6d_0_1803"/>
          <p:cNvSpPr/>
          <p:nvPr/>
        </p:nvSpPr>
        <p:spPr>
          <a:xfrm>
            <a:off x="7218045" y="5462058"/>
            <a:ext cx="2077500" cy="18012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28" name="Google Shape;428;ga1e6feca6d_0_1803"/>
          <p:cNvSpPr txBox="1"/>
          <p:nvPr>
            <p:ph idx="11" type="ftr"/>
          </p:nvPr>
        </p:nvSpPr>
        <p:spPr>
          <a:xfrm>
            <a:off x="4251814" y="7756332"/>
            <a:ext cx="4001700" cy="417000"/>
          </a:xfrm>
          <a:prstGeom prst="rect">
            <a:avLst/>
          </a:prstGeom>
          <a:noFill/>
          <a:ln>
            <a:noFill/>
          </a:ln>
        </p:spPr>
        <p:txBody>
          <a:bodyPr anchorCtr="0" anchor="t" bIns="0" lIns="0" spcFirstLastPara="1" rIns="0" wrap="square" tIns="0">
            <a:noAutofit/>
          </a:bodyPr>
          <a:lstStyle/>
          <a:p>
            <a:pPr indent="0" lvl="0" marL="12700" rtl="0" algn="l">
              <a:lnSpc>
                <a:spcPct val="117500"/>
              </a:lnSpc>
              <a:spcBef>
                <a:spcPts val="0"/>
              </a:spcBef>
              <a:spcAft>
                <a:spcPts val="0"/>
              </a:spcAft>
              <a:buNone/>
            </a:pPr>
            <a:r>
              <a:rPr lang="en-US"/>
              <a:t>Taller de Primeros Auxilios</a:t>
            </a:r>
            <a:endParaRPr/>
          </a:p>
        </p:txBody>
      </p:sp>
      <p:sp>
        <p:nvSpPr>
          <p:cNvPr id="429" name="Google Shape;429;ga1e6feca6d_0_1803"/>
          <p:cNvSpPr txBox="1"/>
          <p:nvPr>
            <p:ph idx="12" type="sldNum"/>
          </p:nvPr>
        </p:nvSpPr>
        <p:spPr>
          <a:xfrm>
            <a:off x="9145403" y="6835245"/>
            <a:ext cx="386100" cy="177300"/>
          </a:xfrm>
          <a:prstGeom prst="rect">
            <a:avLst/>
          </a:prstGeom>
        </p:spPr>
        <p:txBody>
          <a:bodyPr anchorCtr="0" anchor="t" bIns="0" lIns="0" spcFirstLastPara="1" rIns="0" wrap="square" tIns="0">
            <a:noAutofit/>
          </a:bodyPr>
          <a:lstStyle/>
          <a:p>
            <a:pPr indent="0" lvl="0" marL="38100" rtl="0" algn="l">
              <a:spcBef>
                <a:spcPts val="0"/>
              </a:spcBef>
              <a:spcAft>
                <a:spcPts val="0"/>
              </a:spcAft>
              <a:buClr>
                <a:srgbClr val="000000"/>
              </a:buClr>
              <a:buFont typeface="Arial"/>
              <a:buNone/>
            </a:pPr>
            <a:fld id="{00000000-1234-1234-1234-123412341234}" type="slidenum">
              <a:rPr lang="en-US"/>
              <a:t>‹#›</a:t>
            </a:fld>
            <a:r>
              <a:rPr lang="en-US"/>
              <a:t>/37</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1"/>
          <p:cNvSpPr txBox="1"/>
          <p:nvPr/>
        </p:nvSpPr>
        <p:spPr>
          <a:xfrm>
            <a:off x="3263769" y="1209538"/>
            <a:ext cx="4207510" cy="51308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3200">
                <a:solidFill>
                  <a:srgbClr val="696765"/>
                </a:solidFill>
                <a:latin typeface="Century Gothic"/>
                <a:ea typeface="Century Gothic"/>
                <a:cs typeface="Century Gothic"/>
                <a:sym typeface="Century Gothic"/>
              </a:rPr>
              <a:t>Hemorragias internas</a:t>
            </a:r>
            <a:endParaRPr sz="3200">
              <a:latin typeface="Century Gothic"/>
              <a:ea typeface="Century Gothic"/>
              <a:cs typeface="Century Gothic"/>
              <a:sym typeface="Century Gothic"/>
            </a:endParaRPr>
          </a:p>
        </p:txBody>
      </p:sp>
      <p:sp>
        <p:nvSpPr>
          <p:cNvPr id="66" name="Google Shape;66;p21"/>
          <p:cNvSpPr txBox="1"/>
          <p:nvPr/>
        </p:nvSpPr>
        <p:spPr>
          <a:xfrm>
            <a:off x="1393832" y="2051859"/>
            <a:ext cx="4138295" cy="2914650"/>
          </a:xfrm>
          <a:prstGeom prst="rect">
            <a:avLst/>
          </a:prstGeom>
          <a:noFill/>
          <a:ln>
            <a:noFill/>
          </a:ln>
        </p:spPr>
        <p:txBody>
          <a:bodyPr anchorCtr="0" anchor="t" bIns="0" lIns="0" spcFirstLastPara="1" rIns="0" wrap="square" tIns="113025">
            <a:spAutoFit/>
          </a:bodyPr>
          <a:lstStyle/>
          <a:p>
            <a:pPr indent="0" lvl="0" marL="12700" marR="0" rtl="0" algn="l">
              <a:lnSpc>
                <a:spcPct val="100000"/>
              </a:lnSpc>
              <a:spcBef>
                <a:spcPts val="0"/>
              </a:spcBef>
              <a:spcAft>
                <a:spcPts val="0"/>
              </a:spcAft>
              <a:buNone/>
            </a:pPr>
            <a:r>
              <a:rPr b="1" lang="en-US" sz="1600">
                <a:solidFill>
                  <a:srgbClr val="696765"/>
                </a:solidFill>
                <a:latin typeface="Century Gothic"/>
                <a:ea typeface="Century Gothic"/>
                <a:cs typeface="Century Gothic"/>
                <a:sym typeface="Century Gothic"/>
              </a:rPr>
              <a:t>Síntomas:</a:t>
            </a:r>
            <a:endParaRPr sz="1600">
              <a:latin typeface="Century Gothic"/>
              <a:ea typeface="Century Gothic"/>
              <a:cs typeface="Century Gothic"/>
              <a:sym typeface="Century Gothic"/>
            </a:endParaRPr>
          </a:p>
          <a:p>
            <a:pPr indent="-216534" lvl="0" marL="228600" marR="0" rtl="0" algn="l">
              <a:lnSpc>
                <a:spcPct val="100000"/>
              </a:lnSpc>
              <a:spcBef>
                <a:spcPts val="790"/>
              </a:spcBef>
              <a:spcAft>
                <a:spcPts val="0"/>
              </a:spcAft>
              <a:buClr>
                <a:srgbClr val="D92727"/>
              </a:buClr>
              <a:buSzPts val="1600"/>
              <a:buFont typeface="Noto Sans Symbols"/>
              <a:buChar char="✔"/>
            </a:pPr>
            <a:r>
              <a:rPr lang="en-US" sz="1600">
                <a:solidFill>
                  <a:srgbClr val="696765"/>
                </a:solidFill>
                <a:latin typeface="Century Gothic"/>
                <a:ea typeface="Century Gothic"/>
                <a:cs typeface="Century Gothic"/>
                <a:sym typeface="Century Gothic"/>
              </a:rPr>
              <a:t>Edema y hematoma</a:t>
            </a:r>
            <a:endParaRPr sz="1600">
              <a:latin typeface="Century Gothic"/>
              <a:ea typeface="Century Gothic"/>
              <a:cs typeface="Century Gothic"/>
              <a:sym typeface="Century Gothic"/>
            </a:endParaRPr>
          </a:p>
          <a:p>
            <a:pPr indent="-216534" lvl="0" marL="228600" marR="0" rtl="0" algn="l">
              <a:lnSpc>
                <a:spcPct val="100000"/>
              </a:lnSpc>
              <a:spcBef>
                <a:spcPts val="970"/>
              </a:spcBef>
              <a:spcAft>
                <a:spcPts val="0"/>
              </a:spcAft>
              <a:buClr>
                <a:srgbClr val="D92727"/>
              </a:buClr>
              <a:buSzPts val="1600"/>
              <a:buFont typeface="Noto Sans Symbols"/>
              <a:buChar char="✔"/>
            </a:pPr>
            <a:r>
              <a:rPr lang="en-US" sz="1600">
                <a:solidFill>
                  <a:srgbClr val="696765"/>
                </a:solidFill>
                <a:latin typeface="Century Gothic"/>
                <a:ea typeface="Century Gothic"/>
                <a:cs typeface="Century Gothic"/>
                <a:sym typeface="Century Gothic"/>
              </a:rPr>
              <a:t>Palidez,escalofríos,sudoración fría</a:t>
            </a:r>
            <a:endParaRPr sz="1600">
              <a:latin typeface="Century Gothic"/>
              <a:ea typeface="Century Gothic"/>
              <a:cs typeface="Century Gothic"/>
              <a:sym typeface="Century Gothic"/>
            </a:endParaRPr>
          </a:p>
          <a:p>
            <a:pPr indent="-216534" lvl="0" marL="228600" marR="0" rtl="0" algn="l">
              <a:lnSpc>
                <a:spcPct val="100000"/>
              </a:lnSpc>
              <a:spcBef>
                <a:spcPts val="965"/>
              </a:spcBef>
              <a:spcAft>
                <a:spcPts val="0"/>
              </a:spcAft>
              <a:buClr>
                <a:srgbClr val="D92727"/>
              </a:buClr>
              <a:buSzPts val="1600"/>
              <a:buFont typeface="Noto Sans Symbols"/>
              <a:buChar char="✔"/>
            </a:pPr>
            <a:r>
              <a:rPr lang="en-US" sz="1600">
                <a:solidFill>
                  <a:srgbClr val="696765"/>
                </a:solidFill>
                <a:latin typeface="Century Gothic"/>
                <a:ea typeface="Century Gothic"/>
                <a:cs typeface="Century Gothic"/>
                <a:sym typeface="Century Gothic"/>
              </a:rPr>
              <a:t>Colapso venoso</a:t>
            </a:r>
            <a:endParaRPr sz="1600">
              <a:latin typeface="Century Gothic"/>
              <a:ea typeface="Century Gothic"/>
              <a:cs typeface="Century Gothic"/>
              <a:sym typeface="Century Gothic"/>
            </a:endParaRPr>
          </a:p>
          <a:p>
            <a:pPr indent="-216534" lvl="0" marL="228600" marR="0" rtl="0" algn="l">
              <a:lnSpc>
                <a:spcPct val="100000"/>
              </a:lnSpc>
              <a:spcBef>
                <a:spcPts val="965"/>
              </a:spcBef>
              <a:spcAft>
                <a:spcPts val="0"/>
              </a:spcAft>
              <a:buClr>
                <a:srgbClr val="D92727"/>
              </a:buClr>
              <a:buSzPts val="1600"/>
              <a:buFont typeface="Noto Sans Symbols"/>
              <a:buChar char="✔"/>
            </a:pPr>
            <a:r>
              <a:rPr lang="en-US" sz="1600">
                <a:solidFill>
                  <a:srgbClr val="696765"/>
                </a:solidFill>
                <a:latin typeface="Century Gothic"/>
                <a:ea typeface="Century Gothic"/>
                <a:cs typeface="Century Gothic"/>
                <a:sym typeface="Century Gothic"/>
              </a:rPr>
              <a:t>Intranquilidad,perdida de consciencia</a:t>
            </a:r>
            <a:endParaRPr sz="1600">
              <a:latin typeface="Century Gothic"/>
              <a:ea typeface="Century Gothic"/>
              <a:cs typeface="Century Gothic"/>
              <a:sym typeface="Century Gothic"/>
            </a:endParaRPr>
          </a:p>
          <a:p>
            <a:pPr indent="-216534" lvl="0" marL="228600" marR="0" rtl="0" algn="l">
              <a:lnSpc>
                <a:spcPct val="100000"/>
              </a:lnSpc>
              <a:spcBef>
                <a:spcPts val="969"/>
              </a:spcBef>
              <a:spcAft>
                <a:spcPts val="0"/>
              </a:spcAft>
              <a:buClr>
                <a:srgbClr val="D92727"/>
              </a:buClr>
              <a:buSzPts val="1600"/>
              <a:buFont typeface="Noto Sans Symbols"/>
              <a:buChar char="✔"/>
            </a:pPr>
            <a:r>
              <a:rPr lang="en-US" sz="1600">
                <a:solidFill>
                  <a:srgbClr val="696765"/>
                </a:solidFill>
                <a:latin typeface="Century Gothic"/>
                <a:ea typeface="Century Gothic"/>
                <a:cs typeface="Century Gothic"/>
                <a:sym typeface="Century Gothic"/>
              </a:rPr>
              <a:t>Taquicardia progresiva</a:t>
            </a:r>
            <a:endParaRPr sz="1600">
              <a:latin typeface="Century Gothic"/>
              <a:ea typeface="Century Gothic"/>
              <a:cs typeface="Century Gothic"/>
              <a:sym typeface="Century Gothic"/>
            </a:endParaRPr>
          </a:p>
          <a:p>
            <a:pPr indent="-215900" lvl="0" marL="227965" marR="0" rtl="0" algn="l">
              <a:lnSpc>
                <a:spcPct val="100000"/>
              </a:lnSpc>
              <a:spcBef>
                <a:spcPts val="970"/>
              </a:spcBef>
              <a:spcAft>
                <a:spcPts val="0"/>
              </a:spcAft>
              <a:buClr>
                <a:srgbClr val="D92727"/>
              </a:buClr>
              <a:buSzPts val="1600"/>
              <a:buFont typeface="Noto Sans Symbols"/>
              <a:buChar char="✔"/>
            </a:pPr>
            <a:r>
              <a:rPr lang="en-US" sz="1600">
                <a:solidFill>
                  <a:srgbClr val="696765"/>
                </a:solidFill>
                <a:latin typeface="Century Gothic"/>
                <a:ea typeface="Century Gothic"/>
                <a:cs typeface="Century Gothic"/>
                <a:sym typeface="Century Gothic"/>
              </a:rPr>
              <a:t>Hipotensión progresiva</a:t>
            </a:r>
            <a:endParaRPr sz="1600">
              <a:latin typeface="Century Gothic"/>
              <a:ea typeface="Century Gothic"/>
              <a:cs typeface="Century Gothic"/>
              <a:sym typeface="Century Gothic"/>
            </a:endParaRPr>
          </a:p>
          <a:p>
            <a:pPr indent="-216534" lvl="0" marL="228600" marR="0" rtl="0" algn="l">
              <a:lnSpc>
                <a:spcPct val="100000"/>
              </a:lnSpc>
              <a:spcBef>
                <a:spcPts val="965"/>
              </a:spcBef>
              <a:spcAft>
                <a:spcPts val="0"/>
              </a:spcAft>
              <a:buClr>
                <a:srgbClr val="D92727"/>
              </a:buClr>
              <a:buSzPts val="1600"/>
              <a:buFont typeface="Noto Sans Symbols"/>
              <a:buChar char="✔"/>
            </a:pPr>
            <a:r>
              <a:rPr lang="en-US" sz="1600">
                <a:solidFill>
                  <a:srgbClr val="696765"/>
                </a:solidFill>
                <a:latin typeface="Century Gothic"/>
                <a:ea typeface="Century Gothic"/>
                <a:cs typeface="Century Gothic"/>
                <a:sym typeface="Century Gothic"/>
              </a:rPr>
              <a:t>Fracaso circulatorio y parada cardíaca</a:t>
            </a:r>
            <a:endParaRPr sz="1600">
              <a:latin typeface="Century Gothic"/>
              <a:ea typeface="Century Gothic"/>
              <a:cs typeface="Century Gothic"/>
              <a:sym typeface="Century Gothic"/>
            </a:endParaRPr>
          </a:p>
        </p:txBody>
      </p:sp>
      <p:sp>
        <p:nvSpPr>
          <p:cNvPr id="67" name="Google Shape;67;p21"/>
          <p:cNvSpPr txBox="1"/>
          <p:nvPr>
            <p:ph type="title"/>
          </p:nvPr>
        </p:nvSpPr>
        <p:spPr>
          <a:xfrm>
            <a:off x="1105044" y="599957"/>
            <a:ext cx="2053589" cy="330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Primeros auxilios</a:t>
            </a:r>
            <a:endParaRPr/>
          </a:p>
        </p:txBody>
      </p:sp>
      <p:sp>
        <p:nvSpPr>
          <p:cNvPr id="68" name="Google Shape;68;p21"/>
          <p:cNvSpPr/>
          <p:nvPr/>
        </p:nvSpPr>
        <p:spPr>
          <a:xfrm>
            <a:off x="8010791" y="537972"/>
            <a:ext cx="1560575" cy="45110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9" name="Google Shape;69;p21"/>
          <p:cNvSpPr txBox="1"/>
          <p:nvPr/>
        </p:nvSpPr>
        <p:spPr>
          <a:xfrm>
            <a:off x="1452505" y="6686666"/>
            <a:ext cx="2945765" cy="38608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1" lang="en-US" sz="1000">
                <a:solidFill>
                  <a:srgbClr val="DCDBDA"/>
                </a:solidFill>
                <a:latin typeface="Arial"/>
                <a:ea typeface="Arial"/>
                <a:cs typeface="Arial"/>
                <a:sym typeface="Arial"/>
              </a:rPr>
              <a:t>Hábitos de vida saludables III. Primeros Auxilios</a:t>
            </a:r>
            <a:endParaRPr sz="1000">
              <a:latin typeface="Arial"/>
              <a:ea typeface="Arial"/>
              <a:cs typeface="Arial"/>
              <a:sym typeface="Arial"/>
            </a:endParaRPr>
          </a:p>
          <a:p>
            <a:pPr indent="0" lvl="0" marL="12700" marR="0" rtl="0" algn="l">
              <a:lnSpc>
                <a:spcPct val="100000"/>
              </a:lnSpc>
              <a:spcBef>
                <a:spcPts val="275"/>
              </a:spcBef>
              <a:spcAft>
                <a:spcPts val="0"/>
              </a:spcAft>
              <a:buNone/>
            </a:pPr>
            <a:r>
              <a:rPr b="1" lang="en-US" sz="1200" u="sng">
                <a:solidFill>
                  <a:srgbClr val="DCDBDA"/>
                </a:solidFill>
                <a:latin typeface="Arial"/>
                <a:ea typeface="Arial"/>
                <a:cs typeface="Arial"/>
                <a:sym typeface="Arial"/>
                <a:hlinkClick r:id="rId4">
                  <a:extLst>
                    <a:ext uri="{A12FA001-AC4F-418D-AE19-62706E023703}">
                      <ahyp:hlinkClr val="tx"/>
                    </a:ext>
                  </a:extLst>
                </a:hlinkClick>
              </a:rPr>
              <a:t>www.umivale.es</a:t>
            </a:r>
            <a:endParaRPr sz="1200">
              <a:latin typeface="Arial"/>
              <a:ea typeface="Arial"/>
              <a:cs typeface="Arial"/>
              <a:sym typeface="Arial"/>
            </a:endParaRPr>
          </a:p>
        </p:txBody>
      </p:sp>
      <p:sp>
        <p:nvSpPr>
          <p:cNvPr id="70" name="Google Shape;70;p21"/>
          <p:cNvSpPr txBox="1"/>
          <p:nvPr>
            <p:ph idx="12" type="sldNum"/>
          </p:nvPr>
        </p:nvSpPr>
        <p:spPr>
          <a:xfrm>
            <a:off x="9145403" y="6835245"/>
            <a:ext cx="386079" cy="177165"/>
          </a:xfrm>
          <a:prstGeom prst="rect">
            <a:avLst/>
          </a:prstGeom>
          <a:noFill/>
          <a:ln>
            <a:noFill/>
          </a:ln>
        </p:spPr>
        <p:txBody>
          <a:bodyPr anchorCtr="0" anchor="t" bIns="0" lIns="0" spcFirstLastPara="1" rIns="0" wrap="square" tIns="8875">
            <a:spAutoFit/>
          </a:bodyPr>
          <a:lstStyle/>
          <a:p>
            <a:pPr indent="0" lvl="0" marL="38100" rtl="0" algn="l">
              <a:lnSpc>
                <a:spcPct val="100000"/>
              </a:lnSpc>
              <a:spcBef>
                <a:spcPts val="0"/>
              </a:spcBef>
              <a:spcAft>
                <a:spcPts val="0"/>
              </a:spcAft>
              <a:buNone/>
            </a:pPr>
            <a:fld id="{00000000-1234-1234-1234-123412341234}" type="slidenum">
              <a:rPr lang="en-US"/>
              <a:t>‹#›</a:t>
            </a:fld>
            <a:r>
              <a:rPr lang="en-US"/>
              <a:t>/37</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3" name="Shape 433"/>
        <p:cNvGrpSpPr/>
        <p:nvPr/>
      </p:nvGrpSpPr>
      <p:grpSpPr>
        <a:xfrm>
          <a:off x="0" y="0"/>
          <a:ext cx="0" cy="0"/>
          <a:chOff x="0" y="0"/>
          <a:chExt cx="0" cy="0"/>
        </a:xfrm>
      </p:grpSpPr>
      <p:sp>
        <p:nvSpPr>
          <p:cNvPr id="434" name="Google Shape;434;ga1e6feca6d_0_1825"/>
          <p:cNvSpPr/>
          <p:nvPr/>
        </p:nvSpPr>
        <p:spPr>
          <a:xfrm>
            <a:off x="0" y="0"/>
            <a:ext cx="10693500" cy="7563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35" name="Google Shape;435;ga1e6feca6d_0_1825"/>
          <p:cNvSpPr txBox="1"/>
          <p:nvPr/>
        </p:nvSpPr>
        <p:spPr>
          <a:xfrm>
            <a:off x="625266" y="1348707"/>
            <a:ext cx="9269700" cy="935700"/>
          </a:xfrm>
          <a:prstGeom prst="rect">
            <a:avLst/>
          </a:prstGeom>
          <a:noFill/>
          <a:ln>
            <a:noFill/>
          </a:ln>
        </p:spPr>
        <p:txBody>
          <a:bodyPr anchorCtr="0" anchor="t" bIns="0" lIns="0" spcFirstLastPara="1" rIns="0" wrap="square" tIns="14575">
            <a:noAutofit/>
          </a:bodyPr>
          <a:lstStyle/>
          <a:p>
            <a:pPr indent="0" lvl="0" marL="12700" marR="0" rtl="0" algn="just">
              <a:lnSpc>
                <a:spcPct val="100000"/>
              </a:lnSpc>
              <a:spcBef>
                <a:spcPts val="0"/>
              </a:spcBef>
              <a:spcAft>
                <a:spcPts val="0"/>
              </a:spcAft>
              <a:buNone/>
            </a:pPr>
            <a:r>
              <a:rPr lang="en-US" sz="2100">
                <a:latin typeface="Arial"/>
                <a:ea typeface="Arial"/>
                <a:cs typeface="Arial"/>
                <a:sym typeface="Arial"/>
              </a:rPr>
              <a:t>Este tipo de envenenamiento son producidos por el contacto con plantas que  tienen en su superficie sustancias altamente irritantes para el ser humano,   tales como: Medusas, pez araña,...</a:t>
            </a:r>
            <a:endParaRPr sz="2100">
              <a:latin typeface="Arial"/>
              <a:ea typeface="Arial"/>
              <a:cs typeface="Arial"/>
              <a:sym typeface="Arial"/>
            </a:endParaRPr>
          </a:p>
        </p:txBody>
      </p:sp>
      <p:sp>
        <p:nvSpPr>
          <p:cNvPr id="436" name="Google Shape;436;ga1e6feca6d_0_1825"/>
          <p:cNvSpPr txBox="1"/>
          <p:nvPr/>
        </p:nvSpPr>
        <p:spPr>
          <a:xfrm>
            <a:off x="625266" y="3163791"/>
            <a:ext cx="2134800" cy="330600"/>
          </a:xfrm>
          <a:prstGeom prst="rect">
            <a:avLst/>
          </a:prstGeom>
          <a:noFill/>
          <a:ln>
            <a:noFill/>
          </a:ln>
        </p:spPr>
        <p:txBody>
          <a:bodyPr anchorCtr="0" anchor="t" bIns="0" lIns="0" spcFirstLastPara="1" rIns="0" wrap="square" tIns="14575">
            <a:noAutofit/>
          </a:bodyPr>
          <a:lstStyle/>
          <a:p>
            <a:pPr indent="0" lvl="0" marL="12700" marR="0" rtl="0" algn="l">
              <a:lnSpc>
                <a:spcPct val="100000"/>
              </a:lnSpc>
              <a:spcBef>
                <a:spcPts val="0"/>
              </a:spcBef>
              <a:spcAft>
                <a:spcPts val="0"/>
              </a:spcAft>
              <a:buNone/>
            </a:pPr>
            <a:r>
              <a:rPr lang="en-US" sz="2100">
                <a:latin typeface="Arial"/>
                <a:ea typeface="Arial"/>
                <a:cs typeface="Arial"/>
                <a:sym typeface="Arial"/>
              </a:rPr>
              <a:t>Primeros auxilios:</a:t>
            </a:r>
            <a:endParaRPr sz="2100">
              <a:latin typeface="Arial"/>
              <a:ea typeface="Arial"/>
              <a:cs typeface="Arial"/>
              <a:sym typeface="Arial"/>
            </a:endParaRPr>
          </a:p>
        </p:txBody>
      </p:sp>
      <p:sp>
        <p:nvSpPr>
          <p:cNvPr id="437" name="Google Shape;437;ga1e6feca6d_0_1825"/>
          <p:cNvSpPr txBox="1"/>
          <p:nvPr/>
        </p:nvSpPr>
        <p:spPr>
          <a:xfrm>
            <a:off x="625266" y="3768820"/>
            <a:ext cx="9270300" cy="2750400"/>
          </a:xfrm>
          <a:prstGeom prst="rect">
            <a:avLst/>
          </a:prstGeom>
          <a:noFill/>
          <a:ln>
            <a:noFill/>
          </a:ln>
        </p:spPr>
        <p:txBody>
          <a:bodyPr anchorCtr="0" anchor="t" bIns="0" lIns="0" spcFirstLastPara="1" rIns="0" wrap="square" tIns="14575">
            <a:noAutofit/>
          </a:bodyPr>
          <a:lstStyle/>
          <a:p>
            <a:pPr indent="0" lvl="0" marL="12700" marR="0" rtl="0" algn="just">
              <a:lnSpc>
                <a:spcPct val="100000"/>
              </a:lnSpc>
              <a:spcBef>
                <a:spcPts val="0"/>
              </a:spcBef>
              <a:spcAft>
                <a:spcPts val="0"/>
              </a:spcAft>
              <a:buNone/>
            </a:pPr>
            <a:r>
              <a:rPr lang="en-US" sz="2100">
                <a:latin typeface="Arial"/>
                <a:ea typeface="Arial"/>
                <a:cs typeface="Arial"/>
                <a:sym typeface="Arial"/>
              </a:rPr>
              <a:t>Llame de inmediato al servicio medico de urgencias.</a:t>
            </a:r>
            <a:endParaRPr sz="2100">
              <a:latin typeface="Arial"/>
              <a:ea typeface="Arial"/>
              <a:cs typeface="Arial"/>
              <a:sym typeface="Arial"/>
            </a:endParaRPr>
          </a:p>
          <a:p>
            <a:pPr indent="0" lvl="0" marL="12700" marR="0" rtl="0" algn="just">
              <a:lnSpc>
                <a:spcPct val="100000"/>
              </a:lnSpc>
              <a:spcBef>
                <a:spcPts val="0"/>
              </a:spcBef>
              <a:spcAft>
                <a:spcPts val="0"/>
              </a:spcAft>
              <a:buNone/>
            </a:pPr>
            <a:r>
              <a:rPr lang="en-US" sz="2100">
                <a:latin typeface="Arial"/>
                <a:ea typeface="Arial"/>
                <a:cs typeface="Arial"/>
                <a:sym typeface="Arial"/>
              </a:rPr>
              <a:t>Usted podrá encontrar; ardor local, dolor local, prurito local que al rascarse se  disemina, ronchas, ampollas, dolor de cabeza, mareos, nausea e hipertermia.  quite toda la ropa contaminada y lave cuidadosamente las partes afectadas  con agua corriente o bañe a la victima con abundante agua de preferencia en  regadera</a:t>
            </a:r>
            <a:endParaRPr sz="2100">
              <a:latin typeface="Arial"/>
              <a:ea typeface="Arial"/>
              <a:cs typeface="Arial"/>
              <a:sym typeface="Arial"/>
            </a:endParaRPr>
          </a:p>
          <a:p>
            <a:pPr indent="0" lvl="0" marL="12700" marR="0" rtl="0" algn="just">
              <a:lnSpc>
                <a:spcPct val="100000"/>
              </a:lnSpc>
              <a:spcBef>
                <a:spcPts val="0"/>
              </a:spcBef>
              <a:spcAft>
                <a:spcPts val="0"/>
              </a:spcAft>
              <a:buNone/>
            </a:pPr>
            <a:r>
              <a:rPr lang="en-US" sz="2100">
                <a:latin typeface="Arial"/>
                <a:ea typeface="Arial"/>
                <a:cs typeface="Arial"/>
                <a:sym typeface="Arial"/>
              </a:rPr>
              <a:t>Dele a beber abundantes líquidos, cúbralo con ropa limpia y seca.</a:t>
            </a:r>
            <a:endParaRPr sz="2100">
              <a:latin typeface="Arial"/>
              <a:ea typeface="Arial"/>
              <a:cs typeface="Arial"/>
              <a:sym typeface="Arial"/>
            </a:endParaRPr>
          </a:p>
          <a:p>
            <a:pPr indent="0" lvl="0" marL="12700" marR="25400" rtl="0" algn="just">
              <a:lnSpc>
                <a:spcPct val="100000"/>
              </a:lnSpc>
              <a:spcBef>
                <a:spcPts val="0"/>
              </a:spcBef>
              <a:spcAft>
                <a:spcPts val="0"/>
              </a:spcAft>
              <a:buNone/>
            </a:pPr>
            <a:r>
              <a:rPr lang="en-US" sz="2100">
                <a:latin typeface="Times New Roman"/>
                <a:ea typeface="Times New Roman"/>
                <a:cs typeface="Times New Roman"/>
                <a:sym typeface="Times New Roman"/>
              </a:rPr>
              <a:t>Mantener la vía aérea permeable, evitar que se duerma y estar listo para aplicar apoyo  respiratorio o circulatorio en caso necesario.</a:t>
            </a:r>
            <a:endParaRPr sz="2100">
              <a:latin typeface="Times New Roman"/>
              <a:ea typeface="Times New Roman"/>
              <a:cs typeface="Times New Roman"/>
              <a:sym typeface="Times New Roman"/>
            </a:endParaRPr>
          </a:p>
        </p:txBody>
      </p:sp>
      <p:grpSp>
        <p:nvGrpSpPr>
          <p:cNvPr id="438" name="Google Shape;438;ga1e6feca6d_0_1825"/>
          <p:cNvGrpSpPr/>
          <p:nvPr/>
        </p:nvGrpSpPr>
        <p:grpSpPr>
          <a:xfrm>
            <a:off x="0" y="3682061"/>
            <a:ext cx="133662" cy="830453"/>
            <a:chOff x="0" y="3338829"/>
            <a:chExt cx="114300" cy="753040"/>
          </a:xfrm>
        </p:grpSpPr>
        <p:sp>
          <p:nvSpPr>
            <p:cNvPr id="439" name="Google Shape;439;ga1e6feca6d_0_1825"/>
            <p:cNvSpPr/>
            <p:nvPr/>
          </p:nvSpPr>
          <p:spPr>
            <a:xfrm>
              <a:off x="0" y="3338829"/>
              <a:ext cx="114300" cy="1143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40" name="Google Shape;440;ga1e6feca6d_0_1825"/>
            <p:cNvSpPr/>
            <p:nvPr/>
          </p:nvSpPr>
          <p:spPr>
            <a:xfrm>
              <a:off x="0" y="3976369"/>
              <a:ext cx="114300" cy="1155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grpSp>
      <p:sp>
        <p:nvSpPr>
          <p:cNvPr id="441" name="Google Shape;441;ga1e6feca6d_0_1825"/>
          <p:cNvSpPr txBox="1"/>
          <p:nvPr/>
        </p:nvSpPr>
        <p:spPr>
          <a:xfrm>
            <a:off x="90596" y="4827619"/>
            <a:ext cx="79200" cy="229500"/>
          </a:xfrm>
          <a:prstGeom prst="rect">
            <a:avLst/>
          </a:prstGeom>
          <a:noFill/>
          <a:ln>
            <a:noFill/>
          </a:ln>
        </p:spPr>
        <p:txBody>
          <a:bodyPr anchorCtr="0" anchor="t" bIns="0" lIns="0" spcFirstLastPara="1" rIns="0" wrap="square" tIns="14575">
            <a:noAutofit/>
          </a:bodyPr>
          <a:lstStyle/>
          <a:p>
            <a:pPr indent="0" lvl="0" marL="12700" marR="0" rtl="0" algn="l">
              <a:lnSpc>
                <a:spcPct val="100000"/>
              </a:lnSpc>
              <a:spcBef>
                <a:spcPts val="0"/>
              </a:spcBef>
              <a:spcAft>
                <a:spcPts val="0"/>
              </a:spcAft>
              <a:buNone/>
            </a:pPr>
            <a:r>
              <a:rPr lang="en-US" sz="1400">
                <a:latin typeface="Arial"/>
                <a:ea typeface="Arial"/>
                <a:cs typeface="Arial"/>
                <a:sym typeface="Arial"/>
              </a:rPr>
              <a:t>.</a:t>
            </a:r>
            <a:endParaRPr sz="1400">
              <a:latin typeface="Arial"/>
              <a:ea typeface="Arial"/>
              <a:cs typeface="Arial"/>
              <a:sym typeface="Arial"/>
            </a:endParaRPr>
          </a:p>
        </p:txBody>
      </p:sp>
      <p:grpSp>
        <p:nvGrpSpPr>
          <p:cNvPr id="442" name="Google Shape;442;ga1e6feca6d_0_1825"/>
          <p:cNvGrpSpPr/>
          <p:nvPr/>
        </p:nvGrpSpPr>
        <p:grpSpPr>
          <a:xfrm>
            <a:off x="0" y="0"/>
            <a:ext cx="9858404" cy="5218383"/>
            <a:chOff x="0" y="0"/>
            <a:chExt cx="8430309" cy="4731940"/>
          </a:xfrm>
        </p:grpSpPr>
        <p:sp>
          <p:nvSpPr>
            <p:cNvPr id="443" name="Google Shape;443;ga1e6feca6d_0_1825"/>
            <p:cNvSpPr/>
            <p:nvPr/>
          </p:nvSpPr>
          <p:spPr>
            <a:xfrm>
              <a:off x="0" y="3611879"/>
              <a:ext cx="114300" cy="1143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44" name="Google Shape;444;ga1e6feca6d_0_1825"/>
            <p:cNvSpPr/>
            <p:nvPr/>
          </p:nvSpPr>
          <p:spPr>
            <a:xfrm>
              <a:off x="0" y="4523740"/>
              <a:ext cx="114300" cy="2082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45" name="Google Shape;445;ga1e6feca6d_0_1825"/>
            <p:cNvSpPr/>
            <p:nvPr/>
          </p:nvSpPr>
          <p:spPr>
            <a:xfrm>
              <a:off x="0" y="4342129"/>
              <a:ext cx="114300" cy="1143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46" name="Google Shape;446;ga1e6feca6d_0_1825"/>
            <p:cNvSpPr/>
            <p:nvPr/>
          </p:nvSpPr>
          <p:spPr>
            <a:xfrm>
              <a:off x="0" y="1694179"/>
              <a:ext cx="114300" cy="1143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47" name="Google Shape;447;ga1e6feca6d_0_1825"/>
            <p:cNvSpPr/>
            <p:nvPr/>
          </p:nvSpPr>
          <p:spPr>
            <a:xfrm>
              <a:off x="7750809" y="0"/>
              <a:ext cx="679500" cy="120150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grpSp>
      <p:sp>
        <p:nvSpPr>
          <p:cNvPr id="448" name="Google Shape;448;ga1e6feca6d_0_1825"/>
          <p:cNvSpPr txBox="1"/>
          <p:nvPr>
            <p:ph type="title"/>
          </p:nvPr>
        </p:nvSpPr>
        <p:spPr>
          <a:xfrm>
            <a:off x="1871345" y="289909"/>
            <a:ext cx="4386600" cy="498600"/>
          </a:xfrm>
          <a:prstGeom prst="rect">
            <a:avLst/>
          </a:prstGeom>
          <a:noFill/>
          <a:ln>
            <a:noFill/>
          </a:ln>
        </p:spPr>
        <p:txBody>
          <a:bodyPr anchorCtr="0" anchor="t" bIns="0" lIns="0" spcFirstLastPara="1" rIns="0" wrap="square" tIns="14575">
            <a:noAutofit/>
          </a:bodyPr>
          <a:lstStyle/>
          <a:p>
            <a:pPr indent="0" lvl="0" marL="12700" rtl="0" algn="l">
              <a:lnSpc>
                <a:spcPct val="100000"/>
              </a:lnSpc>
              <a:spcBef>
                <a:spcPts val="0"/>
              </a:spcBef>
              <a:spcAft>
                <a:spcPts val="0"/>
              </a:spcAft>
              <a:buNone/>
            </a:pPr>
            <a:r>
              <a:rPr lang="en-US"/>
              <a:t>Intoxicación por contacto.</a:t>
            </a:r>
            <a:endParaRPr/>
          </a:p>
        </p:txBody>
      </p:sp>
      <p:sp>
        <p:nvSpPr>
          <p:cNvPr id="449" name="Google Shape;449;ga1e6feca6d_0_1825"/>
          <p:cNvSpPr txBox="1"/>
          <p:nvPr>
            <p:ph idx="11" type="ftr"/>
          </p:nvPr>
        </p:nvSpPr>
        <p:spPr>
          <a:xfrm>
            <a:off x="4251814" y="7756332"/>
            <a:ext cx="4001700" cy="417000"/>
          </a:xfrm>
          <a:prstGeom prst="rect">
            <a:avLst/>
          </a:prstGeom>
          <a:noFill/>
          <a:ln>
            <a:noFill/>
          </a:ln>
        </p:spPr>
        <p:txBody>
          <a:bodyPr anchorCtr="0" anchor="t" bIns="0" lIns="0" spcFirstLastPara="1" rIns="0" wrap="square" tIns="0">
            <a:noAutofit/>
          </a:bodyPr>
          <a:lstStyle/>
          <a:p>
            <a:pPr indent="0" lvl="0" marL="12700" rtl="0" algn="l">
              <a:lnSpc>
                <a:spcPct val="117500"/>
              </a:lnSpc>
              <a:spcBef>
                <a:spcPts val="0"/>
              </a:spcBef>
              <a:spcAft>
                <a:spcPts val="0"/>
              </a:spcAft>
              <a:buNone/>
            </a:pPr>
            <a:r>
              <a:rPr lang="en-US"/>
              <a:t>Taller de Primeros Auxilios</a:t>
            </a:r>
            <a:endParaRPr/>
          </a:p>
        </p:txBody>
      </p:sp>
      <p:sp>
        <p:nvSpPr>
          <p:cNvPr id="450" name="Google Shape;450;ga1e6feca6d_0_1825"/>
          <p:cNvSpPr txBox="1"/>
          <p:nvPr>
            <p:ph idx="12" type="sldNum"/>
          </p:nvPr>
        </p:nvSpPr>
        <p:spPr>
          <a:xfrm>
            <a:off x="9145403" y="6835245"/>
            <a:ext cx="386100" cy="177300"/>
          </a:xfrm>
          <a:prstGeom prst="rect">
            <a:avLst/>
          </a:prstGeom>
        </p:spPr>
        <p:txBody>
          <a:bodyPr anchorCtr="0" anchor="t" bIns="0" lIns="0" spcFirstLastPara="1" rIns="0" wrap="square" tIns="0">
            <a:noAutofit/>
          </a:bodyPr>
          <a:lstStyle/>
          <a:p>
            <a:pPr indent="0" lvl="0" marL="38100" rtl="0" algn="l">
              <a:spcBef>
                <a:spcPts val="0"/>
              </a:spcBef>
              <a:spcAft>
                <a:spcPts val="0"/>
              </a:spcAft>
              <a:buClr>
                <a:srgbClr val="000000"/>
              </a:buClr>
              <a:buFont typeface="Arial"/>
              <a:buNone/>
            </a:pPr>
            <a:fld id="{00000000-1234-1234-1234-123412341234}" type="slidenum">
              <a:rPr lang="en-US"/>
              <a:t>‹#›</a:t>
            </a:fld>
            <a:r>
              <a:rPr lang="en-US"/>
              <a:t>/37</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4" name="Shape 454"/>
        <p:cNvGrpSpPr/>
        <p:nvPr/>
      </p:nvGrpSpPr>
      <p:grpSpPr>
        <a:xfrm>
          <a:off x="0" y="0"/>
          <a:ext cx="0" cy="0"/>
          <a:chOff x="0" y="0"/>
          <a:chExt cx="0" cy="0"/>
        </a:xfrm>
      </p:grpSpPr>
      <p:grpSp>
        <p:nvGrpSpPr>
          <p:cNvPr id="455" name="Google Shape;455;ga1e6feca6d_0_1844"/>
          <p:cNvGrpSpPr/>
          <p:nvPr/>
        </p:nvGrpSpPr>
        <p:grpSpPr>
          <a:xfrm>
            <a:off x="446525" y="-297225"/>
            <a:ext cx="10692994" cy="7563145"/>
            <a:chOff x="0" y="0"/>
            <a:chExt cx="9144000" cy="6858129"/>
          </a:xfrm>
        </p:grpSpPr>
        <p:sp>
          <p:nvSpPr>
            <p:cNvPr id="456" name="Google Shape;456;ga1e6feca6d_0_1844"/>
            <p:cNvSpPr/>
            <p:nvPr/>
          </p:nvSpPr>
          <p:spPr>
            <a:xfrm>
              <a:off x="0" y="0"/>
              <a:ext cx="250200" cy="25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57" name="Google Shape;457;ga1e6feca6d_0_1844"/>
            <p:cNvSpPr/>
            <p:nvPr/>
          </p:nvSpPr>
          <p:spPr>
            <a:xfrm>
              <a:off x="0" y="0"/>
              <a:ext cx="313690" cy="313690"/>
            </a:xfrm>
            <a:custGeom>
              <a:rect b="b" l="l" r="r" t="t"/>
              <a:pathLst>
                <a:path extrusionOk="0" h="313690" w="313690">
                  <a:moveTo>
                    <a:pt x="313689" y="0"/>
                  </a:moveTo>
                  <a:lnTo>
                    <a:pt x="250189" y="0"/>
                  </a:lnTo>
                  <a:lnTo>
                    <a:pt x="0" y="250189"/>
                  </a:lnTo>
                  <a:lnTo>
                    <a:pt x="0" y="313690"/>
                  </a:lnTo>
                  <a:lnTo>
                    <a:pt x="313689" y="0"/>
                  </a:lnTo>
                  <a:close/>
                </a:path>
              </a:pathLst>
            </a:custGeom>
            <a:solidFill>
              <a:srgbClr val="FF02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58" name="Google Shape;458;ga1e6feca6d_0_1844"/>
            <p:cNvSpPr/>
            <p:nvPr/>
          </p:nvSpPr>
          <p:spPr>
            <a:xfrm>
              <a:off x="0" y="0"/>
              <a:ext cx="374650" cy="374650"/>
            </a:xfrm>
            <a:custGeom>
              <a:rect b="b" l="l" r="r" t="t"/>
              <a:pathLst>
                <a:path extrusionOk="0" h="374650" w="374650">
                  <a:moveTo>
                    <a:pt x="374650" y="0"/>
                  </a:moveTo>
                  <a:lnTo>
                    <a:pt x="313689" y="0"/>
                  </a:lnTo>
                  <a:lnTo>
                    <a:pt x="0" y="313689"/>
                  </a:lnTo>
                  <a:lnTo>
                    <a:pt x="0" y="374650"/>
                  </a:lnTo>
                  <a:lnTo>
                    <a:pt x="374650" y="0"/>
                  </a:lnTo>
                  <a:close/>
                </a:path>
              </a:pathLst>
            </a:custGeom>
            <a:solidFill>
              <a:srgbClr val="FF0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59" name="Google Shape;459;ga1e6feca6d_0_1844"/>
            <p:cNvSpPr/>
            <p:nvPr/>
          </p:nvSpPr>
          <p:spPr>
            <a:xfrm>
              <a:off x="0" y="0"/>
              <a:ext cx="438150" cy="438150"/>
            </a:xfrm>
            <a:custGeom>
              <a:rect b="b" l="l" r="r" t="t"/>
              <a:pathLst>
                <a:path extrusionOk="0" h="438150" w="438150">
                  <a:moveTo>
                    <a:pt x="438150" y="0"/>
                  </a:moveTo>
                  <a:lnTo>
                    <a:pt x="374650" y="0"/>
                  </a:lnTo>
                  <a:lnTo>
                    <a:pt x="0" y="374650"/>
                  </a:lnTo>
                  <a:lnTo>
                    <a:pt x="0" y="438149"/>
                  </a:lnTo>
                  <a:lnTo>
                    <a:pt x="438150" y="0"/>
                  </a:lnTo>
                  <a:close/>
                </a:path>
              </a:pathLst>
            </a:custGeom>
            <a:solidFill>
              <a:srgbClr val="FF04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60" name="Google Shape;460;ga1e6feca6d_0_1844"/>
            <p:cNvSpPr/>
            <p:nvPr/>
          </p:nvSpPr>
          <p:spPr>
            <a:xfrm>
              <a:off x="0" y="0"/>
              <a:ext cx="501650" cy="501650"/>
            </a:xfrm>
            <a:custGeom>
              <a:rect b="b" l="l" r="r" t="t"/>
              <a:pathLst>
                <a:path extrusionOk="0" h="501650" w="501650">
                  <a:moveTo>
                    <a:pt x="501650" y="0"/>
                  </a:moveTo>
                  <a:lnTo>
                    <a:pt x="438150" y="0"/>
                  </a:lnTo>
                  <a:lnTo>
                    <a:pt x="0" y="438150"/>
                  </a:lnTo>
                  <a:lnTo>
                    <a:pt x="0" y="501650"/>
                  </a:lnTo>
                  <a:lnTo>
                    <a:pt x="501650" y="0"/>
                  </a:lnTo>
                  <a:close/>
                </a:path>
              </a:pathLst>
            </a:custGeom>
            <a:solidFill>
              <a:srgbClr val="FF05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61" name="Google Shape;461;ga1e6feca6d_0_1844"/>
            <p:cNvSpPr/>
            <p:nvPr/>
          </p:nvSpPr>
          <p:spPr>
            <a:xfrm>
              <a:off x="0" y="0"/>
              <a:ext cx="563880" cy="563880"/>
            </a:xfrm>
            <a:custGeom>
              <a:rect b="b" l="l" r="r" t="t"/>
              <a:pathLst>
                <a:path extrusionOk="0" h="563880" w="563880">
                  <a:moveTo>
                    <a:pt x="563880" y="0"/>
                  </a:moveTo>
                  <a:lnTo>
                    <a:pt x="501650" y="0"/>
                  </a:lnTo>
                  <a:lnTo>
                    <a:pt x="0" y="501650"/>
                  </a:lnTo>
                  <a:lnTo>
                    <a:pt x="0" y="563880"/>
                  </a:lnTo>
                  <a:lnTo>
                    <a:pt x="563880" y="0"/>
                  </a:lnTo>
                  <a:close/>
                </a:path>
              </a:pathLst>
            </a:custGeom>
            <a:solidFill>
              <a:srgbClr val="FF06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62" name="Google Shape;462;ga1e6feca6d_0_1844"/>
            <p:cNvSpPr/>
            <p:nvPr/>
          </p:nvSpPr>
          <p:spPr>
            <a:xfrm>
              <a:off x="0" y="0"/>
              <a:ext cx="626110" cy="626110"/>
            </a:xfrm>
            <a:custGeom>
              <a:rect b="b" l="l" r="r" t="t"/>
              <a:pathLst>
                <a:path extrusionOk="0" h="626110" w="626110">
                  <a:moveTo>
                    <a:pt x="626109" y="0"/>
                  </a:moveTo>
                  <a:lnTo>
                    <a:pt x="563880" y="0"/>
                  </a:lnTo>
                  <a:lnTo>
                    <a:pt x="0" y="563879"/>
                  </a:lnTo>
                  <a:lnTo>
                    <a:pt x="0" y="626109"/>
                  </a:lnTo>
                  <a:lnTo>
                    <a:pt x="626109" y="0"/>
                  </a:lnTo>
                  <a:close/>
                </a:path>
              </a:pathLst>
            </a:custGeom>
            <a:solidFill>
              <a:srgbClr val="FF07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63" name="Google Shape;463;ga1e6feca6d_0_1844"/>
            <p:cNvSpPr/>
            <p:nvPr/>
          </p:nvSpPr>
          <p:spPr>
            <a:xfrm>
              <a:off x="0" y="0"/>
              <a:ext cx="689610" cy="689610"/>
            </a:xfrm>
            <a:custGeom>
              <a:rect b="b" l="l" r="r" t="t"/>
              <a:pathLst>
                <a:path extrusionOk="0" h="689610" w="689610">
                  <a:moveTo>
                    <a:pt x="689610" y="0"/>
                  </a:moveTo>
                  <a:lnTo>
                    <a:pt x="626110" y="0"/>
                  </a:lnTo>
                  <a:lnTo>
                    <a:pt x="0" y="626110"/>
                  </a:lnTo>
                  <a:lnTo>
                    <a:pt x="0" y="689610"/>
                  </a:lnTo>
                  <a:lnTo>
                    <a:pt x="689610" y="0"/>
                  </a:lnTo>
                  <a:close/>
                </a:path>
              </a:pathLst>
            </a:custGeom>
            <a:solidFill>
              <a:srgbClr val="FF08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64" name="Google Shape;464;ga1e6feca6d_0_1844"/>
            <p:cNvSpPr/>
            <p:nvPr/>
          </p:nvSpPr>
          <p:spPr>
            <a:xfrm>
              <a:off x="0" y="0"/>
              <a:ext cx="753110" cy="753110"/>
            </a:xfrm>
            <a:custGeom>
              <a:rect b="b" l="l" r="r" t="t"/>
              <a:pathLst>
                <a:path extrusionOk="0" h="753110" w="753110">
                  <a:moveTo>
                    <a:pt x="753109" y="0"/>
                  </a:moveTo>
                  <a:lnTo>
                    <a:pt x="689610" y="0"/>
                  </a:lnTo>
                  <a:lnTo>
                    <a:pt x="0" y="689610"/>
                  </a:lnTo>
                  <a:lnTo>
                    <a:pt x="0" y="753109"/>
                  </a:lnTo>
                  <a:lnTo>
                    <a:pt x="753109" y="0"/>
                  </a:lnTo>
                  <a:close/>
                </a:path>
              </a:pathLst>
            </a:custGeom>
            <a:solidFill>
              <a:srgbClr val="FF09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65" name="Google Shape;465;ga1e6feca6d_0_1844"/>
            <p:cNvSpPr/>
            <p:nvPr/>
          </p:nvSpPr>
          <p:spPr>
            <a:xfrm>
              <a:off x="0" y="0"/>
              <a:ext cx="814069" cy="814069"/>
            </a:xfrm>
            <a:custGeom>
              <a:rect b="b" l="l" r="r" t="t"/>
              <a:pathLst>
                <a:path extrusionOk="0" h="814069" w="814069">
                  <a:moveTo>
                    <a:pt x="814070" y="0"/>
                  </a:moveTo>
                  <a:lnTo>
                    <a:pt x="753110" y="0"/>
                  </a:lnTo>
                  <a:lnTo>
                    <a:pt x="0" y="753110"/>
                  </a:lnTo>
                  <a:lnTo>
                    <a:pt x="0" y="814070"/>
                  </a:lnTo>
                  <a:lnTo>
                    <a:pt x="814070" y="0"/>
                  </a:lnTo>
                  <a:close/>
                </a:path>
              </a:pathLst>
            </a:custGeom>
            <a:solidFill>
              <a:srgbClr val="FF0A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66" name="Google Shape;466;ga1e6feca6d_0_1844"/>
            <p:cNvSpPr/>
            <p:nvPr/>
          </p:nvSpPr>
          <p:spPr>
            <a:xfrm>
              <a:off x="0" y="0"/>
              <a:ext cx="877569" cy="877569"/>
            </a:xfrm>
            <a:custGeom>
              <a:rect b="b" l="l" r="r" t="t"/>
              <a:pathLst>
                <a:path extrusionOk="0" h="877569" w="877569">
                  <a:moveTo>
                    <a:pt x="877570" y="0"/>
                  </a:moveTo>
                  <a:lnTo>
                    <a:pt x="814070" y="0"/>
                  </a:lnTo>
                  <a:lnTo>
                    <a:pt x="0" y="814070"/>
                  </a:lnTo>
                  <a:lnTo>
                    <a:pt x="0" y="877569"/>
                  </a:lnTo>
                  <a:lnTo>
                    <a:pt x="877570" y="0"/>
                  </a:lnTo>
                  <a:close/>
                </a:path>
              </a:pathLst>
            </a:custGeom>
            <a:solidFill>
              <a:srgbClr val="FF0B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67" name="Google Shape;467;ga1e6feca6d_0_1844"/>
            <p:cNvSpPr/>
            <p:nvPr/>
          </p:nvSpPr>
          <p:spPr>
            <a:xfrm>
              <a:off x="0" y="0"/>
              <a:ext cx="941069" cy="941069"/>
            </a:xfrm>
            <a:custGeom>
              <a:rect b="b" l="l" r="r" t="t"/>
              <a:pathLst>
                <a:path extrusionOk="0" h="941069" w="941069">
                  <a:moveTo>
                    <a:pt x="941070" y="0"/>
                  </a:moveTo>
                  <a:lnTo>
                    <a:pt x="877570" y="0"/>
                  </a:lnTo>
                  <a:lnTo>
                    <a:pt x="0" y="877570"/>
                  </a:lnTo>
                  <a:lnTo>
                    <a:pt x="0" y="941070"/>
                  </a:lnTo>
                  <a:lnTo>
                    <a:pt x="941070" y="0"/>
                  </a:lnTo>
                  <a:close/>
                </a:path>
              </a:pathLst>
            </a:custGeom>
            <a:solidFill>
              <a:srgbClr val="FF0C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68" name="Google Shape;468;ga1e6feca6d_0_1844"/>
            <p:cNvSpPr/>
            <p:nvPr/>
          </p:nvSpPr>
          <p:spPr>
            <a:xfrm>
              <a:off x="0" y="0"/>
              <a:ext cx="1003300" cy="1003300"/>
            </a:xfrm>
            <a:custGeom>
              <a:rect b="b" l="l" r="r" t="t"/>
              <a:pathLst>
                <a:path extrusionOk="0" h="1003300" w="1003300">
                  <a:moveTo>
                    <a:pt x="1003300" y="0"/>
                  </a:moveTo>
                  <a:lnTo>
                    <a:pt x="941070" y="0"/>
                  </a:lnTo>
                  <a:lnTo>
                    <a:pt x="0" y="941070"/>
                  </a:lnTo>
                  <a:lnTo>
                    <a:pt x="0" y="1003300"/>
                  </a:lnTo>
                  <a:lnTo>
                    <a:pt x="1003300" y="0"/>
                  </a:lnTo>
                  <a:close/>
                </a:path>
              </a:pathLst>
            </a:custGeom>
            <a:solidFill>
              <a:srgbClr val="FF0D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69" name="Google Shape;469;ga1e6feca6d_0_1844"/>
            <p:cNvSpPr/>
            <p:nvPr/>
          </p:nvSpPr>
          <p:spPr>
            <a:xfrm>
              <a:off x="0" y="0"/>
              <a:ext cx="1065530" cy="1065530"/>
            </a:xfrm>
            <a:custGeom>
              <a:rect b="b" l="l" r="r" t="t"/>
              <a:pathLst>
                <a:path extrusionOk="0" h="1065530" w="1065530">
                  <a:moveTo>
                    <a:pt x="1065530" y="0"/>
                  </a:moveTo>
                  <a:lnTo>
                    <a:pt x="1003300" y="0"/>
                  </a:lnTo>
                  <a:lnTo>
                    <a:pt x="0" y="1003300"/>
                  </a:lnTo>
                  <a:lnTo>
                    <a:pt x="0" y="1065529"/>
                  </a:lnTo>
                  <a:lnTo>
                    <a:pt x="1065530" y="0"/>
                  </a:lnTo>
                  <a:close/>
                </a:path>
              </a:pathLst>
            </a:custGeom>
            <a:solidFill>
              <a:srgbClr val="FF0E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70" name="Google Shape;470;ga1e6feca6d_0_1844"/>
            <p:cNvSpPr/>
            <p:nvPr/>
          </p:nvSpPr>
          <p:spPr>
            <a:xfrm>
              <a:off x="0" y="0"/>
              <a:ext cx="1129030" cy="1129030"/>
            </a:xfrm>
            <a:custGeom>
              <a:rect b="b" l="l" r="r" t="t"/>
              <a:pathLst>
                <a:path extrusionOk="0" h="1129030" w="1129030">
                  <a:moveTo>
                    <a:pt x="1129029" y="0"/>
                  </a:moveTo>
                  <a:lnTo>
                    <a:pt x="1065530" y="0"/>
                  </a:lnTo>
                  <a:lnTo>
                    <a:pt x="0" y="1065529"/>
                  </a:lnTo>
                  <a:lnTo>
                    <a:pt x="0" y="1129030"/>
                  </a:lnTo>
                  <a:lnTo>
                    <a:pt x="1129029" y="0"/>
                  </a:lnTo>
                  <a:close/>
                </a:path>
              </a:pathLst>
            </a:custGeom>
            <a:solidFill>
              <a:srgbClr val="FF0F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71" name="Google Shape;471;ga1e6feca6d_0_1844"/>
            <p:cNvSpPr/>
            <p:nvPr/>
          </p:nvSpPr>
          <p:spPr>
            <a:xfrm>
              <a:off x="0" y="0"/>
              <a:ext cx="1192530" cy="1192530"/>
            </a:xfrm>
            <a:custGeom>
              <a:rect b="b" l="l" r="r" t="t"/>
              <a:pathLst>
                <a:path extrusionOk="0" h="1192530" w="1192530">
                  <a:moveTo>
                    <a:pt x="1192529" y="0"/>
                  </a:moveTo>
                  <a:lnTo>
                    <a:pt x="1129030" y="0"/>
                  </a:lnTo>
                  <a:lnTo>
                    <a:pt x="0" y="1129029"/>
                  </a:lnTo>
                  <a:lnTo>
                    <a:pt x="0" y="1192529"/>
                  </a:lnTo>
                  <a:lnTo>
                    <a:pt x="1192529" y="0"/>
                  </a:lnTo>
                  <a:close/>
                </a:path>
              </a:pathLst>
            </a:custGeom>
            <a:solidFill>
              <a:srgbClr val="FF1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72" name="Google Shape;472;ga1e6feca6d_0_1844"/>
            <p:cNvSpPr/>
            <p:nvPr/>
          </p:nvSpPr>
          <p:spPr>
            <a:xfrm>
              <a:off x="0" y="0"/>
              <a:ext cx="1253490" cy="1253490"/>
            </a:xfrm>
            <a:custGeom>
              <a:rect b="b" l="l" r="r" t="t"/>
              <a:pathLst>
                <a:path extrusionOk="0" h="1253490" w="1253490">
                  <a:moveTo>
                    <a:pt x="1253490" y="0"/>
                  </a:moveTo>
                  <a:lnTo>
                    <a:pt x="1192530" y="0"/>
                  </a:lnTo>
                  <a:lnTo>
                    <a:pt x="0" y="1192529"/>
                  </a:lnTo>
                  <a:lnTo>
                    <a:pt x="0" y="1253490"/>
                  </a:lnTo>
                  <a:lnTo>
                    <a:pt x="1253490" y="0"/>
                  </a:lnTo>
                  <a:close/>
                </a:path>
              </a:pathLst>
            </a:custGeom>
            <a:solidFill>
              <a:srgbClr val="FF11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73" name="Google Shape;473;ga1e6feca6d_0_1844"/>
            <p:cNvSpPr/>
            <p:nvPr/>
          </p:nvSpPr>
          <p:spPr>
            <a:xfrm>
              <a:off x="0" y="0"/>
              <a:ext cx="1316990" cy="1316990"/>
            </a:xfrm>
            <a:custGeom>
              <a:rect b="b" l="l" r="r" t="t"/>
              <a:pathLst>
                <a:path extrusionOk="0" h="1316990" w="1316990">
                  <a:moveTo>
                    <a:pt x="1316989" y="0"/>
                  </a:moveTo>
                  <a:lnTo>
                    <a:pt x="1253489" y="0"/>
                  </a:lnTo>
                  <a:lnTo>
                    <a:pt x="0" y="1253489"/>
                  </a:lnTo>
                  <a:lnTo>
                    <a:pt x="0" y="1316989"/>
                  </a:lnTo>
                  <a:lnTo>
                    <a:pt x="1316989" y="0"/>
                  </a:lnTo>
                  <a:close/>
                </a:path>
              </a:pathLst>
            </a:custGeom>
            <a:solidFill>
              <a:srgbClr val="FF12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74" name="Google Shape;474;ga1e6feca6d_0_1844"/>
            <p:cNvSpPr/>
            <p:nvPr/>
          </p:nvSpPr>
          <p:spPr>
            <a:xfrm>
              <a:off x="0" y="0"/>
              <a:ext cx="1380490" cy="1380490"/>
            </a:xfrm>
            <a:custGeom>
              <a:rect b="b" l="l" r="r" t="t"/>
              <a:pathLst>
                <a:path extrusionOk="0" h="1380490" w="1380490">
                  <a:moveTo>
                    <a:pt x="1380490" y="0"/>
                  </a:moveTo>
                  <a:lnTo>
                    <a:pt x="1316989" y="0"/>
                  </a:lnTo>
                  <a:lnTo>
                    <a:pt x="0" y="1316989"/>
                  </a:lnTo>
                  <a:lnTo>
                    <a:pt x="0" y="1380490"/>
                  </a:lnTo>
                  <a:lnTo>
                    <a:pt x="1380490" y="0"/>
                  </a:lnTo>
                  <a:close/>
                </a:path>
              </a:pathLst>
            </a:custGeom>
            <a:solidFill>
              <a:srgbClr val="FF1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75" name="Google Shape;475;ga1e6feca6d_0_1844"/>
            <p:cNvSpPr/>
            <p:nvPr/>
          </p:nvSpPr>
          <p:spPr>
            <a:xfrm>
              <a:off x="0" y="0"/>
              <a:ext cx="1441450" cy="1441450"/>
            </a:xfrm>
            <a:custGeom>
              <a:rect b="b" l="l" r="r" t="t"/>
              <a:pathLst>
                <a:path extrusionOk="0" h="1441450" w="1441450">
                  <a:moveTo>
                    <a:pt x="1441449" y="0"/>
                  </a:moveTo>
                  <a:lnTo>
                    <a:pt x="1380489" y="0"/>
                  </a:lnTo>
                  <a:lnTo>
                    <a:pt x="0" y="1380489"/>
                  </a:lnTo>
                  <a:lnTo>
                    <a:pt x="0" y="1441449"/>
                  </a:lnTo>
                  <a:lnTo>
                    <a:pt x="1441449" y="0"/>
                  </a:lnTo>
                  <a:close/>
                </a:path>
              </a:pathLst>
            </a:custGeom>
            <a:solidFill>
              <a:srgbClr val="FF14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76" name="Google Shape;476;ga1e6feca6d_0_1844"/>
            <p:cNvSpPr/>
            <p:nvPr/>
          </p:nvSpPr>
          <p:spPr>
            <a:xfrm>
              <a:off x="0" y="0"/>
              <a:ext cx="1504950" cy="1504950"/>
            </a:xfrm>
            <a:custGeom>
              <a:rect b="b" l="l" r="r" t="t"/>
              <a:pathLst>
                <a:path extrusionOk="0" h="1504950" w="1504950">
                  <a:moveTo>
                    <a:pt x="1504950" y="0"/>
                  </a:moveTo>
                  <a:lnTo>
                    <a:pt x="1441450" y="0"/>
                  </a:lnTo>
                  <a:lnTo>
                    <a:pt x="0" y="1441450"/>
                  </a:lnTo>
                  <a:lnTo>
                    <a:pt x="0" y="1504950"/>
                  </a:lnTo>
                  <a:lnTo>
                    <a:pt x="1504950" y="0"/>
                  </a:lnTo>
                  <a:close/>
                </a:path>
              </a:pathLst>
            </a:custGeom>
            <a:solidFill>
              <a:srgbClr val="FF15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77" name="Google Shape;477;ga1e6feca6d_0_1844"/>
            <p:cNvSpPr/>
            <p:nvPr/>
          </p:nvSpPr>
          <p:spPr>
            <a:xfrm>
              <a:off x="0" y="0"/>
              <a:ext cx="1568450" cy="1568450"/>
            </a:xfrm>
            <a:custGeom>
              <a:rect b="b" l="l" r="r" t="t"/>
              <a:pathLst>
                <a:path extrusionOk="0" h="1568450" w="1568450">
                  <a:moveTo>
                    <a:pt x="1568450" y="0"/>
                  </a:moveTo>
                  <a:lnTo>
                    <a:pt x="1504950" y="0"/>
                  </a:lnTo>
                  <a:lnTo>
                    <a:pt x="0" y="1504950"/>
                  </a:lnTo>
                  <a:lnTo>
                    <a:pt x="0" y="1568450"/>
                  </a:lnTo>
                  <a:lnTo>
                    <a:pt x="1568450" y="0"/>
                  </a:lnTo>
                  <a:close/>
                </a:path>
              </a:pathLst>
            </a:custGeom>
            <a:solidFill>
              <a:srgbClr val="FF16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78" name="Google Shape;478;ga1e6feca6d_0_1844"/>
            <p:cNvSpPr/>
            <p:nvPr/>
          </p:nvSpPr>
          <p:spPr>
            <a:xfrm>
              <a:off x="0" y="0"/>
              <a:ext cx="1630680" cy="1630680"/>
            </a:xfrm>
            <a:custGeom>
              <a:rect b="b" l="l" r="r" t="t"/>
              <a:pathLst>
                <a:path extrusionOk="0" h="1630680" w="1630680">
                  <a:moveTo>
                    <a:pt x="1630680" y="0"/>
                  </a:moveTo>
                  <a:lnTo>
                    <a:pt x="1568450" y="0"/>
                  </a:lnTo>
                  <a:lnTo>
                    <a:pt x="0" y="1568450"/>
                  </a:lnTo>
                  <a:lnTo>
                    <a:pt x="0" y="1630680"/>
                  </a:lnTo>
                  <a:lnTo>
                    <a:pt x="1630680" y="0"/>
                  </a:lnTo>
                  <a:close/>
                </a:path>
              </a:pathLst>
            </a:custGeom>
            <a:solidFill>
              <a:srgbClr val="FF17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79" name="Google Shape;479;ga1e6feca6d_0_1844"/>
            <p:cNvSpPr/>
            <p:nvPr/>
          </p:nvSpPr>
          <p:spPr>
            <a:xfrm>
              <a:off x="0" y="0"/>
              <a:ext cx="1692910" cy="1692910"/>
            </a:xfrm>
            <a:custGeom>
              <a:rect b="b" l="l" r="r" t="t"/>
              <a:pathLst>
                <a:path extrusionOk="0" h="1692910" w="1692910">
                  <a:moveTo>
                    <a:pt x="1692910" y="0"/>
                  </a:moveTo>
                  <a:lnTo>
                    <a:pt x="1630680" y="0"/>
                  </a:lnTo>
                  <a:lnTo>
                    <a:pt x="0" y="1630679"/>
                  </a:lnTo>
                  <a:lnTo>
                    <a:pt x="0" y="1692909"/>
                  </a:lnTo>
                  <a:lnTo>
                    <a:pt x="1692910" y="0"/>
                  </a:lnTo>
                  <a:close/>
                </a:path>
              </a:pathLst>
            </a:custGeom>
            <a:solidFill>
              <a:srgbClr val="FF18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80" name="Google Shape;480;ga1e6feca6d_0_1844"/>
            <p:cNvSpPr/>
            <p:nvPr/>
          </p:nvSpPr>
          <p:spPr>
            <a:xfrm>
              <a:off x="0" y="0"/>
              <a:ext cx="1756410" cy="1756410"/>
            </a:xfrm>
            <a:custGeom>
              <a:rect b="b" l="l" r="r" t="t"/>
              <a:pathLst>
                <a:path extrusionOk="0" h="1756410" w="1756410">
                  <a:moveTo>
                    <a:pt x="1756410" y="0"/>
                  </a:moveTo>
                  <a:lnTo>
                    <a:pt x="1692910" y="0"/>
                  </a:lnTo>
                  <a:lnTo>
                    <a:pt x="0" y="1692910"/>
                  </a:lnTo>
                  <a:lnTo>
                    <a:pt x="0" y="1756409"/>
                  </a:lnTo>
                  <a:lnTo>
                    <a:pt x="1756410" y="0"/>
                  </a:lnTo>
                  <a:close/>
                </a:path>
              </a:pathLst>
            </a:custGeom>
            <a:solidFill>
              <a:srgbClr val="FF19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81" name="Google Shape;481;ga1e6feca6d_0_1844"/>
            <p:cNvSpPr/>
            <p:nvPr/>
          </p:nvSpPr>
          <p:spPr>
            <a:xfrm>
              <a:off x="0" y="0"/>
              <a:ext cx="1819910" cy="1819910"/>
            </a:xfrm>
            <a:custGeom>
              <a:rect b="b" l="l" r="r" t="t"/>
              <a:pathLst>
                <a:path extrusionOk="0" h="1819910" w="1819910">
                  <a:moveTo>
                    <a:pt x="1819910" y="0"/>
                  </a:moveTo>
                  <a:lnTo>
                    <a:pt x="1756410" y="0"/>
                  </a:lnTo>
                  <a:lnTo>
                    <a:pt x="0" y="1756410"/>
                  </a:lnTo>
                  <a:lnTo>
                    <a:pt x="0" y="1819909"/>
                  </a:lnTo>
                  <a:lnTo>
                    <a:pt x="1819910" y="0"/>
                  </a:lnTo>
                  <a:close/>
                </a:path>
              </a:pathLst>
            </a:custGeom>
            <a:solidFill>
              <a:srgbClr val="FF1A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82" name="Google Shape;482;ga1e6feca6d_0_1844"/>
            <p:cNvSpPr/>
            <p:nvPr/>
          </p:nvSpPr>
          <p:spPr>
            <a:xfrm>
              <a:off x="0" y="0"/>
              <a:ext cx="1882139" cy="1882139"/>
            </a:xfrm>
            <a:custGeom>
              <a:rect b="b" l="l" r="r" t="t"/>
              <a:pathLst>
                <a:path extrusionOk="0" h="1882139" w="1882139">
                  <a:moveTo>
                    <a:pt x="1882140" y="0"/>
                  </a:moveTo>
                  <a:lnTo>
                    <a:pt x="1819910" y="0"/>
                  </a:lnTo>
                  <a:lnTo>
                    <a:pt x="0" y="1819910"/>
                  </a:lnTo>
                  <a:lnTo>
                    <a:pt x="0" y="1882140"/>
                  </a:lnTo>
                  <a:lnTo>
                    <a:pt x="1882140" y="0"/>
                  </a:lnTo>
                  <a:close/>
                </a:path>
              </a:pathLst>
            </a:custGeom>
            <a:solidFill>
              <a:srgbClr val="FF1B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83" name="Google Shape;483;ga1e6feca6d_0_1844"/>
            <p:cNvSpPr/>
            <p:nvPr/>
          </p:nvSpPr>
          <p:spPr>
            <a:xfrm>
              <a:off x="0" y="0"/>
              <a:ext cx="1944370" cy="1944370"/>
            </a:xfrm>
            <a:custGeom>
              <a:rect b="b" l="l" r="r" t="t"/>
              <a:pathLst>
                <a:path extrusionOk="0" h="1944370" w="1944370">
                  <a:moveTo>
                    <a:pt x="1944370" y="0"/>
                  </a:moveTo>
                  <a:lnTo>
                    <a:pt x="1882139" y="0"/>
                  </a:lnTo>
                  <a:lnTo>
                    <a:pt x="0" y="1882139"/>
                  </a:lnTo>
                  <a:lnTo>
                    <a:pt x="0" y="1944370"/>
                  </a:lnTo>
                  <a:lnTo>
                    <a:pt x="1944370" y="0"/>
                  </a:lnTo>
                  <a:close/>
                </a:path>
              </a:pathLst>
            </a:custGeom>
            <a:solidFill>
              <a:srgbClr val="FF1C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84" name="Google Shape;484;ga1e6feca6d_0_1844"/>
            <p:cNvSpPr/>
            <p:nvPr/>
          </p:nvSpPr>
          <p:spPr>
            <a:xfrm>
              <a:off x="0" y="0"/>
              <a:ext cx="2007870" cy="2007870"/>
            </a:xfrm>
            <a:custGeom>
              <a:rect b="b" l="l" r="r" t="t"/>
              <a:pathLst>
                <a:path extrusionOk="0" h="2007870" w="2007870">
                  <a:moveTo>
                    <a:pt x="2007870" y="0"/>
                  </a:moveTo>
                  <a:lnTo>
                    <a:pt x="1944369" y="0"/>
                  </a:lnTo>
                  <a:lnTo>
                    <a:pt x="0" y="1944370"/>
                  </a:lnTo>
                  <a:lnTo>
                    <a:pt x="0" y="2007869"/>
                  </a:lnTo>
                  <a:lnTo>
                    <a:pt x="2007870" y="0"/>
                  </a:lnTo>
                  <a:close/>
                </a:path>
              </a:pathLst>
            </a:custGeom>
            <a:solidFill>
              <a:srgbClr val="FF1D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85" name="Google Shape;485;ga1e6feca6d_0_1844"/>
            <p:cNvSpPr/>
            <p:nvPr/>
          </p:nvSpPr>
          <p:spPr>
            <a:xfrm>
              <a:off x="0" y="0"/>
              <a:ext cx="2071370" cy="2071370"/>
            </a:xfrm>
            <a:custGeom>
              <a:rect b="b" l="l" r="r" t="t"/>
              <a:pathLst>
                <a:path extrusionOk="0" h="2071370" w="2071370">
                  <a:moveTo>
                    <a:pt x="2071370" y="0"/>
                  </a:moveTo>
                  <a:lnTo>
                    <a:pt x="2007870" y="0"/>
                  </a:lnTo>
                  <a:lnTo>
                    <a:pt x="0" y="2007870"/>
                  </a:lnTo>
                  <a:lnTo>
                    <a:pt x="0" y="2071370"/>
                  </a:lnTo>
                  <a:lnTo>
                    <a:pt x="2071370" y="0"/>
                  </a:lnTo>
                  <a:close/>
                </a:path>
              </a:pathLst>
            </a:custGeom>
            <a:solidFill>
              <a:srgbClr val="FF1E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86" name="Google Shape;486;ga1e6feca6d_0_1844"/>
            <p:cNvSpPr/>
            <p:nvPr/>
          </p:nvSpPr>
          <p:spPr>
            <a:xfrm>
              <a:off x="0" y="0"/>
              <a:ext cx="2132330" cy="2132330"/>
            </a:xfrm>
            <a:custGeom>
              <a:rect b="b" l="l" r="r" t="t"/>
              <a:pathLst>
                <a:path extrusionOk="0" h="2132330" w="2132330">
                  <a:moveTo>
                    <a:pt x="2132329" y="0"/>
                  </a:moveTo>
                  <a:lnTo>
                    <a:pt x="2071370" y="0"/>
                  </a:lnTo>
                  <a:lnTo>
                    <a:pt x="0" y="2071370"/>
                  </a:lnTo>
                  <a:lnTo>
                    <a:pt x="0" y="2132330"/>
                  </a:lnTo>
                  <a:lnTo>
                    <a:pt x="2132329" y="0"/>
                  </a:lnTo>
                  <a:close/>
                </a:path>
              </a:pathLst>
            </a:custGeom>
            <a:solidFill>
              <a:srgbClr val="FF1F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87" name="Google Shape;487;ga1e6feca6d_0_1844"/>
            <p:cNvSpPr/>
            <p:nvPr/>
          </p:nvSpPr>
          <p:spPr>
            <a:xfrm>
              <a:off x="0" y="0"/>
              <a:ext cx="2195830" cy="2195830"/>
            </a:xfrm>
            <a:custGeom>
              <a:rect b="b" l="l" r="r" t="t"/>
              <a:pathLst>
                <a:path extrusionOk="0" h="2195830" w="2195830">
                  <a:moveTo>
                    <a:pt x="2195829" y="0"/>
                  </a:moveTo>
                  <a:lnTo>
                    <a:pt x="2132330" y="0"/>
                  </a:lnTo>
                  <a:lnTo>
                    <a:pt x="0" y="2132329"/>
                  </a:lnTo>
                  <a:lnTo>
                    <a:pt x="0" y="2195829"/>
                  </a:lnTo>
                  <a:lnTo>
                    <a:pt x="2195829" y="0"/>
                  </a:lnTo>
                  <a:close/>
                </a:path>
              </a:pathLst>
            </a:custGeom>
            <a:solidFill>
              <a:srgbClr val="FF2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88" name="Google Shape;488;ga1e6feca6d_0_1844"/>
            <p:cNvSpPr/>
            <p:nvPr/>
          </p:nvSpPr>
          <p:spPr>
            <a:xfrm>
              <a:off x="0" y="0"/>
              <a:ext cx="2259330" cy="2259330"/>
            </a:xfrm>
            <a:custGeom>
              <a:rect b="b" l="l" r="r" t="t"/>
              <a:pathLst>
                <a:path extrusionOk="0" h="2259330" w="2259330">
                  <a:moveTo>
                    <a:pt x="2259329" y="0"/>
                  </a:moveTo>
                  <a:lnTo>
                    <a:pt x="2195830" y="0"/>
                  </a:lnTo>
                  <a:lnTo>
                    <a:pt x="0" y="2195829"/>
                  </a:lnTo>
                  <a:lnTo>
                    <a:pt x="0" y="2259330"/>
                  </a:lnTo>
                  <a:lnTo>
                    <a:pt x="2259329" y="0"/>
                  </a:lnTo>
                  <a:close/>
                </a:path>
              </a:pathLst>
            </a:custGeom>
            <a:solidFill>
              <a:srgbClr val="FF21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89" name="Google Shape;489;ga1e6feca6d_0_1844"/>
            <p:cNvSpPr/>
            <p:nvPr/>
          </p:nvSpPr>
          <p:spPr>
            <a:xfrm>
              <a:off x="0" y="0"/>
              <a:ext cx="2320290" cy="2320290"/>
            </a:xfrm>
            <a:custGeom>
              <a:rect b="b" l="l" r="r" t="t"/>
              <a:pathLst>
                <a:path extrusionOk="0" h="2320290" w="2320290">
                  <a:moveTo>
                    <a:pt x="2320290" y="0"/>
                  </a:moveTo>
                  <a:lnTo>
                    <a:pt x="2259330" y="0"/>
                  </a:lnTo>
                  <a:lnTo>
                    <a:pt x="0" y="2259329"/>
                  </a:lnTo>
                  <a:lnTo>
                    <a:pt x="0" y="2320290"/>
                  </a:lnTo>
                  <a:lnTo>
                    <a:pt x="2320290" y="0"/>
                  </a:lnTo>
                  <a:close/>
                </a:path>
              </a:pathLst>
            </a:custGeom>
            <a:solidFill>
              <a:srgbClr val="FF22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90" name="Google Shape;490;ga1e6feca6d_0_1844"/>
            <p:cNvSpPr/>
            <p:nvPr/>
          </p:nvSpPr>
          <p:spPr>
            <a:xfrm>
              <a:off x="0" y="0"/>
              <a:ext cx="2383790" cy="2383790"/>
            </a:xfrm>
            <a:custGeom>
              <a:rect b="b" l="l" r="r" t="t"/>
              <a:pathLst>
                <a:path extrusionOk="0" h="2383790" w="2383790">
                  <a:moveTo>
                    <a:pt x="2383790" y="0"/>
                  </a:moveTo>
                  <a:lnTo>
                    <a:pt x="2320290" y="0"/>
                  </a:lnTo>
                  <a:lnTo>
                    <a:pt x="0" y="2320289"/>
                  </a:lnTo>
                  <a:lnTo>
                    <a:pt x="0" y="2383790"/>
                  </a:lnTo>
                  <a:lnTo>
                    <a:pt x="2383790" y="0"/>
                  </a:lnTo>
                  <a:close/>
                </a:path>
              </a:pathLst>
            </a:custGeom>
            <a:solidFill>
              <a:srgbClr val="FF2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91" name="Google Shape;491;ga1e6feca6d_0_1844"/>
            <p:cNvSpPr/>
            <p:nvPr/>
          </p:nvSpPr>
          <p:spPr>
            <a:xfrm>
              <a:off x="0" y="0"/>
              <a:ext cx="2447290" cy="2447290"/>
            </a:xfrm>
            <a:custGeom>
              <a:rect b="b" l="l" r="r" t="t"/>
              <a:pathLst>
                <a:path extrusionOk="0" h="2447290" w="2447290">
                  <a:moveTo>
                    <a:pt x="2447289" y="0"/>
                  </a:moveTo>
                  <a:lnTo>
                    <a:pt x="2383789" y="0"/>
                  </a:lnTo>
                  <a:lnTo>
                    <a:pt x="0" y="2383789"/>
                  </a:lnTo>
                  <a:lnTo>
                    <a:pt x="0" y="2447289"/>
                  </a:lnTo>
                  <a:lnTo>
                    <a:pt x="2447289" y="0"/>
                  </a:lnTo>
                  <a:close/>
                </a:path>
              </a:pathLst>
            </a:custGeom>
            <a:solidFill>
              <a:srgbClr val="FF24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92" name="Google Shape;492;ga1e6feca6d_0_1844"/>
            <p:cNvSpPr/>
            <p:nvPr/>
          </p:nvSpPr>
          <p:spPr>
            <a:xfrm>
              <a:off x="0" y="0"/>
              <a:ext cx="2509520" cy="2509520"/>
            </a:xfrm>
            <a:custGeom>
              <a:rect b="b" l="l" r="r" t="t"/>
              <a:pathLst>
                <a:path extrusionOk="0" h="2509520" w="2509520">
                  <a:moveTo>
                    <a:pt x="2509519" y="0"/>
                  </a:moveTo>
                  <a:lnTo>
                    <a:pt x="2447289" y="0"/>
                  </a:lnTo>
                  <a:lnTo>
                    <a:pt x="0" y="2447290"/>
                  </a:lnTo>
                  <a:lnTo>
                    <a:pt x="0" y="2509519"/>
                  </a:lnTo>
                  <a:lnTo>
                    <a:pt x="2509519" y="0"/>
                  </a:lnTo>
                  <a:close/>
                </a:path>
              </a:pathLst>
            </a:custGeom>
            <a:solidFill>
              <a:srgbClr val="FF25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93" name="Google Shape;493;ga1e6feca6d_0_1844"/>
            <p:cNvSpPr/>
            <p:nvPr/>
          </p:nvSpPr>
          <p:spPr>
            <a:xfrm>
              <a:off x="0" y="0"/>
              <a:ext cx="2571750" cy="2571750"/>
            </a:xfrm>
            <a:custGeom>
              <a:rect b="b" l="l" r="r" t="t"/>
              <a:pathLst>
                <a:path extrusionOk="0" h="2571750" w="2571750">
                  <a:moveTo>
                    <a:pt x="2571750" y="0"/>
                  </a:moveTo>
                  <a:lnTo>
                    <a:pt x="2509520" y="0"/>
                  </a:lnTo>
                  <a:lnTo>
                    <a:pt x="0" y="2509520"/>
                  </a:lnTo>
                  <a:lnTo>
                    <a:pt x="0" y="2571750"/>
                  </a:lnTo>
                  <a:lnTo>
                    <a:pt x="2571750" y="0"/>
                  </a:lnTo>
                  <a:close/>
                </a:path>
              </a:pathLst>
            </a:custGeom>
            <a:solidFill>
              <a:srgbClr val="FF26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94" name="Google Shape;494;ga1e6feca6d_0_1844"/>
            <p:cNvSpPr/>
            <p:nvPr/>
          </p:nvSpPr>
          <p:spPr>
            <a:xfrm>
              <a:off x="0" y="0"/>
              <a:ext cx="2635250" cy="2635250"/>
            </a:xfrm>
            <a:custGeom>
              <a:rect b="b" l="l" r="r" t="t"/>
              <a:pathLst>
                <a:path extrusionOk="0" h="2635250" w="2635250">
                  <a:moveTo>
                    <a:pt x="2635250" y="0"/>
                  </a:moveTo>
                  <a:lnTo>
                    <a:pt x="2571750" y="0"/>
                  </a:lnTo>
                  <a:lnTo>
                    <a:pt x="0" y="2571750"/>
                  </a:lnTo>
                  <a:lnTo>
                    <a:pt x="0" y="2635250"/>
                  </a:lnTo>
                  <a:lnTo>
                    <a:pt x="2635250" y="0"/>
                  </a:lnTo>
                  <a:close/>
                </a:path>
              </a:pathLst>
            </a:custGeom>
            <a:solidFill>
              <a:srgbClr val="FF27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95" name="Google Shape;495;ga1e6feca6d_0_1844"/>
            <p:cNvSpPr/>
            <p:nvPr/>
          </p:nvSpPr>
          <p:spPr>
            <a:xfrm>
              <a:off x="0" y="0"/>
              <a:ext cx="2698750" cy="2698750"/>
            </a:xfrm>
            <a:custGeom>
              <a:rect b="b" l="l" r="r" t="t"/>
              <a:pathLst>
                <a:path extrusionOk="0" h="2698750" w="2698750">
                  <a:moveTo>
                    <a:pt x="2698750" y="0"/>
                  </a:moveTo>
                  <a:lnTo>
                    <a:pt x="2635250" y="0"/>
                  </a:lnTo>
                  <a:lnTo>
                    <a:pt x="0" y="2635250"/>
                  </a:lnTo>
                  <a:lnTo>
                    <a:pt x="0" y="2698750"/>
                  </a:lnTo>
                  <a:lnTo>
                    <a:pt x="2698750" y="0"/>
                  </a:lnTo>
                  <a:close/>
                </a:path>
              </a:pathLst>
            </a:custGeom>
            <a:solidFill>
              <a:srgbClr val="FF28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96" name="Google Shape;496;ga1e6feca6d_0_1844"/>
            <p:cNvSpPr/>
            <p:nvPr/>
          </p:nvSpPr>
          <p:spPr>
            <a:xfrm>
              <a:off x="0" y="0"/>
              <a:ext cx="2759710" cy="2759710"/>
            </a:xfrm>
            <a:custGeom>
              <a:rect b="b" l="l" r="r" t="t"/>
              <a:pathLst>
                <a:path extrusionOk="0" h="2759710" w="2759710">
                  <a:moveTo>
                    <a:pt x="2759710" y="0"/>
                  </a:moveTo>
                  <a:lnTo>
                    <a:pt x="2698750" y="0"/>
                  </a:lnTo>
                  <a:lnTo>
                    <a:pt x="0" y="2698750"/>
                  </a:lnTo>
                  <a:lnTo>
                    <a:pt x="0" y="2759709"/>
                  </a:lnTo>
                  <a:lnTo>
                    <a:pt x="2759710" y="0"/>
                  </a:lnTo>
                  <a:close/>
                </a:path>
              </a:pathLst>
            </a:custGeom>
            <a:solidFill>
              <a:srgbClr val="FF29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97" name="Google Shape;497;ga1e6feca6d_0_1844"/>
            <p:cNvSpPr/>
            <p:nvPr/>
          </p:nvSpPr>
          <p:spPr>
            <a:xfrm>
              <a:off x="0" y="0"/>
              <a:ext cx="2823210" cy="2823210"/>
            </a:xfrm>
            <a:custGeom>
              <a:rect b="b" l="l" r="r" t="t"/>
              <a:pathLst>
                <a:path extrusionOk="0" h="2823210" w="2823210">
                  <a:moveTo>
                    <a:pt x="2823210" y="0"/>
                  </a:moveTo>
                  <a:lnTo>
                    <a:pt x="2759710" y="0"/>
                  </a:lnTo>
                  <a:lnTo>
                    <a:pt x="0" y="2759710"/>
                  </a:lnTo>
                  <a:lnTo>
                    <a:pt x="0" y="2823209"/>
                  </a:lnTo>
                  <a:lnTo>
                    <a:pt x="2823210" y="0"/>
                  </a:lnTo>
                  <a:close/>
                </a:path>
              </a:pathLst>
            </a:custGeom>
            <a:solidFill>
              <a:srgbClr val="FF2A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98" name="Google Shape;498;ga1e6feca6d_0_1844"/>
            <p:cNvSpPr/>
            <p:nvPr/>
          </p:nvSpPr>
          <p:spPr>
            <a:xfrm>
              <a:off x="0" y="0"/>
              <a:ext cx="2886710" cy="2886710"/>
            </a:xfrm>
            <a:custGeom>
              <a:rect b="b" l="l" r="r" t="t"/>
              <a:pathLst>
                <a:path extrusionOk="0" h="2886710" w="2886710">
                  <a:moveTo>
                    <a:pt x="2886710" y="0"/>
                  </a:moveTo>
                  <a:lnTo>
                    <a:pt x="2823210" y="0"/>
                  </a:lnTo>
                  <a:lnTo>
                    <a:pt x="0" y="2823210"/>
                  </a:lnTo>
                  <a:lnTo>
                    <a:pt x="0" y="2886709"/>
                  </a:lnTo>
                  <a:lnTo>
                    <a:pt x="2886710" y="0"/>
                  </a:lnTo>
                  <a:close/>
                </a:path>
              </a:pathLst>
            </a:custGeom>
            <a:solidFill>
              <a:srgbClr val="FF2B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499" name="Google Shape;499;ga1e6feca6d_0_1844"/>
            <p:cNvSpPr/>
            <p:nvPr/>
          </p:nvSpPr>
          <p:spPr>
            <a:xfrm>
              <a:off x="0" y="0"/>
              <a:ext cx="2950210" cy="2950210"/>
            </a:xfrm>
            <a:custGeom>
              <a:rect b="b" l="l" r="r" t="t"/>
              <a:pathLst>
                <a:path extrusionOk="0" h="2950210" w="2950210">
                  <a:moveTo>
                    <a:pt x="2950210" y="0"/>
                  </a:moveTo>
                  <a:lnTo>
                    <a:pt x="2886710" y="0"/>
                  </a:lnTo>
                  <a:lnTo>
                    <a:pt x="0" y="2886710"/>
                  </a:lnTo>
                  <a:lnTo>
                    <a:pt x="0" y="2950209"/>
                  </a:lnTo>
                  <a:lnTo>
                    <a:pt x="2950210" y="0"/>
                  </a:lnTo>
                  <a:close/>
                </a:path>
              </a:pathLst>
            </a:custGeom>
            <a:solidFill>
              <a:srgbClr val="FF2C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00" name="Google Shape;500;ga1e6feca6d_0_1844"/>
            <p:cNvSpPr/>
            <p:nvPr/>
          </p:nvSpPr>
          <p:spPr>
            <a:xfrm>
              <a:off x="0" y="0"/>
              <a:ext cx="3011170" cy="3011170"/>
            </a:xfrm>
            <a:custGeom>
              <a:rect b="b" l="l" r="r" t="t"/>
              <a:pathLst>
                <a:path extrusionOk="0" h="3011170" w="3011170">
                  <a:moveTo>
                    <a:pt x="3011170" y="0"/>
                  </a:moveTo>
                  <a:lnTo>
                    <a:pt x="2950210" y="0"/>
                  </a:lnTo>
                  <a:lnTo>
                    <a:pt x="0" y="2950210"/>
                  </a:lnTo>
                  <a:lnTo>
                    <a:pt x="0" y="3011169"/>
                  </a:lnTo>
                  <a:lnTo>
                    <a:pt x="3011170" y="0"/>
                  </a:lnTo>
                  <a:close/>
                </a:path>
              </a:pathLst>
            </a:custGeom>
            <a:solidFill>
              <a:srgbClr val="FF2D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01" name="Google Shape;501;ga1e6feca6d_0_1844"/>
            <p:cNvSpPr/>
            <p:nvPr/>
          </p:nvSpPr>
          <p:spPr>
            <a:xfrm>
              <a:off x="0" y="0"/>
              <a:ext cx="3074670" cy="3074670"/>
            </a:xfrm>
            <a:custGeom>
              <a:rect b="b" l="l" r="r" t="t"/>
              <a:pathLst>
                <a:path extrusionOk="0" h="3074670" w="3074670">
                  <a:moveTo>
                    <a:pt x="3074670" y="0"/>
                  </a:moveTo>
                  <a:lnTo>
                    <a:pt x="3011170" y="0"/>
                  </a:lnTo>
                  <a:lnTo>
                    <a:pt x="0" y="3011170"/>
                  </a:lnTo>
                  <a:lnTo>
                    <a:pt x="0" y="3074670"/>
                  </a:lnTo>
                  <a:lnTo>
                    <a:pt x="3074670" y="0"/>
                  </a:lnTo>
                  <a:close/>
                </a:path>
              </a:pathLst>
            </a:custGeom>
            <a:solidFill>
              <a:srgbClr val="FF2E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02" name="Google Shape;502;ga1e6feca6d_0_1844"/>
            <p:cNvSpPr/>
            <p:nvPr/>
          </p:nvSpPr>
          <p:spPr>
            <a:xfrm>
              <a:off x="0" y="0"/>
              <a:ext cx="3138170" cy="3138170"/>
            </a:xfrm>
            <a:custGeom>
              <a:rect b="b" l="l" r="r" t="t"/>
              <a:pathLst>
                <a:path extrusionOk="0" h="3138170" w="3138170">
                  <a:moveTo>
                    <a:pt x="3138170" y="0"/>
                  </a:moveTo>
                  <a:lnTo>
                    <a:pt x="3074670" y="0"/>
                  </a:lnTo>
                  <a:lnTo>
                    <a:pt x="0" y="3074670"/>
                  </a:lnTo>
                  <a:lnTo>
                    <a:pt x="0" y="3138169"/>
                  </a:lnTo>
                  <a:lnTo>
                    <a:pt x="3138170" y="0"/>
                  </a:lnTo>
                  <a:close/>
                </a:path>
              </a:pathLst>
            </a:custGeom>
            <a:solidFill>
              <a:srgbClr val="FF2F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03" name="Google Shape;503;ga1e6feca6d_0_1844"/>
            <p:cNvSpPr/>
            <p:nvPr/>
          </p:nvSpPr>
          <p:spPr>
            <a:xfrm>
              <a:off x="0" y="0"/>
              <a:ext cx="3199130" cy="3199130"/>
            </a:xfrm>
            <a:custGeom>
              <a:rect b="b" l="l" r="r" t="t"/>
              <a:pathLst>
                <a:path extrusionOk="0" h="3199130" w="3199130">
                  <a:moveTo>
                    <a:pt x="3199129" y="0"/>
                  </a:moveTo>
                  <a:lnTo>
                    <a:pt x="3138170" y="0"/>
                  </a:lnTo>
                  <a:lnTo>
                    <a:pt x="0" y="3138170"/>
                  </a:lnTo>
                  <a:lnTo>
                    <a:pt x="0" y="3199129"/>
                  </a:lnTo>
                  <a:lnTo>
                    <a:pt x="3199129" y="0"/>
                  </a:lnTo>
                  <a:close/>
                </a:path>
              </a:pathLst>
            </a:custGeom>
            <a:solidFill>
              <a:srgbClr val="FF3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04" name="Google Shape;504;ga1e6feca6d_0_1844"/>
            <p:cNvSpPr/>
            <p:nvPr/>
          </p:nvSpPr>
          <p:spPr>
            <a:xfrm>
              <a:off x="0" y="0"/>
              <a:ext cx="3262629" cy="3262629"/>
            </a:xfrm>
            <a:custGeom>
              <a:rect b="b" l="l" r="r" t="t"/>
              <a:pathLst>
                <a:path extrusionOk="0" h="3262629" w="3262629">
                  <a:moveTo>
                    <a:pt x="3262630" y="0"/>
                  </a:moveTo>
                  <a:lnTo>
                    <a:pt x="3199130" y="0"/>
                  </a:lnTo>
                  <a:lnTo>
                    <a:pt x="0" y="3199129"/>
                  </a:lnTo>
                  <a:lnTo>
                    <a:pt x="0" y="3262630"/>
                  </a:lnTo>
                  <a:lnTo>
                    <a:pt x="3262630" y="0"/>
                  </a:lnTo>
                  <a:close/>
                </a:path>
              </a:pathLst>
            </a:custGeom>
            <a:solidFill>
              <a:srgbClr val="FF31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05" name="Google Shape;505;ga1e6feca6d_0_1844"/>
            <p:cNvSpPr/>
            <p:nvPr/>
          </p:nvSpPr>
          <p:spPr>
            <a:xfrm>
              <a:off x="0" y="0"/>
              <a:ext cx="3387090" cy="3387725"/>
            </a:xfrm>
            <a:custGeom>
              <a:rect b="b" l="l" r="r" t="t"/>
              <a:pathLst>
                <a:path extrusionOk="0" h="3387725" w="3387090">
                  <a:moveTo>
                    <a:pt x="3387077" y="0"/>
                  </a:moveTo>
                  <a:lnTo>
                    <a:pt x="3324847" y="0"/>
                  </a:lnTo>
                  <a:lnTo>
                    <a:pt x="3262617" y="0"/>
                  </a:lnTo>
                  <a:lnTo>
                    <a:pt x="0" y="3262630"/>
                  </a:lnTo>
                  <a:lnTo>
                    <a:pt x="0" y="3324860"/>
                  </a:lnTo>
                  <a:lnTo>
                    <a:pt x="0" y="3387102"/>
                  </a:lnTo>
                  <a:lnTo>
                    <a:pt x="3387077" y="0"/>
                  </a:lnTo>
                  <a:close/>
                </a:path>
              </a:pathLst>
            </a:custGeom>
            <a:solidFill>
              <a:srgbClr val="FF3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06" name="Google Shape;506;ga1e6feca6d_0_1844"/>
            <p:cNvSpPr/>
            <p:nvPr/>
          </p:nvSpPr>
          <p:spPr>
            <a:xfrm>
              <a:off x="0" y="0"/>
              <a:ext cx="3450590" cy="3450590"/>
            </a:xfrm>
            <a:custGeom>
              <a:rect b="b" l="l" r="r" t="t"/>
              <a:pathLst>
                <a:path extrusionOk="0" h="3450590" w="3450590">
                  <a:moveTo>
                    <a:pt x="3450590" y="0"/>
                  </a:moveTo>
                  <a:lnTo>
                    <a:pt x="3387090" y="0"/>
                  </a:lnTo>
                  <a:lnTo>
                    <a:pt x="0" y="3387089"/>
                  </a:lnTo>
                  <a:lnTo>
                    <a:pt x="0" y="3450590"/>
                  </a:lnTo>
                  <a:lnTo>
                    <a:pt x="3450590" y="0"/>
                  </a:lnTo>
                  <a:close/>
                </a:path>
              </a:pathLst>
            </a:custGeom>
            <a:solidFill>
              <a:srgbClr val="FF34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07" name="Google Shape;507;ga1e6feca6d_0_1844"/>
            <p:cNvSpPr/>
            <p:nvPr/>
          </p:nvSpPr>
          <p:spPr>
            <a:xfrm>
              <a:off x="0" y="0"/>
              <a:ext cx="3514090" cy="3514090"/>
            </a:xfrm>
            <a:custGeom>
              <a:rect b="b" l="l" r="r" t="t"/>
              <a:pathLst>
                <a:path extrusionOk="0" h="3514090" w="3514090">
                  <a:moveTo>
                    <a:pt x="3514089" y="0"/>
                  </a:moveTo>
                  <a:lnTo>
                    <a:pt x="3450589" y="0"/>
                  </a:lnTo>
                  <a:lnTo>
                    <a:pt x="0" y="3450589"/>
                  </a:lnTo>
                  <a:lnTo>
                    <a:pt x="0" y="3514090"/>
                  </a:lnTo>
                  <a:lnTo>
                    <a:pt x="3514089" y="0"/>
                  </a:lnTo>
                  <a:close/>
                </a:path>
              </a:pathLst>
            </a:custGeom>
            <a:solidFill>
              <a:srgbClr val="FF35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08" name="Google Shape;508;ga1e6feca6d_0_1844"/>
            <p:cNvSpPr/>
            <p:nvPr/>
          </p:nvSpPr>
          <p:spPr>
            <a:xfrm>
              <a:off x="0" y="0"/>
              <a:ext cx="3576320" cy="3576320"/>
            </a:xfrm>
            <a:custGeom>
              <a:rect b="b" l="l" r="r" t="t"/>
              <a:pathLst>
                <a:path extrusionOk="0" h="3576320" w="3576320">
                  <a:moveTo>
                    <a:pt x="3576320" y="0"/>
                  </a:moveTo>
                  <a:lnTo>
                    <a:pt x="3514090" y="0"/>
                  </a:lnTo>
                  <a:lnTo>
                    <a:pt x="0" y="3514089"/>
                  </a:lnTo>
                  <a:lnTo>
                    <a:pt x="0" y="3576319"/>
                  </a:lnTo>
                  <a:lnTo>
                    <a:pt x="3576320" y="0"/>
                  </a:lnTo>
                  <a:close/>
                </a:path>
              </a:pathLst>
            </a:custGeom>
            <a:solidFill>
              <a:srgbClr val="FF36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09" name="Google Shape;509;ga1e6feca6d_0_1844"/>
            <p:cNvSpPr/>
            <p:nvPr/>
          </p:nvSpPr>
          <p:spPr>
            <a:xfrm>
              <a:off x="0" y="0"/>
              <a:ext cx="3638550" cy="3638550"/>
            </a:xfrm>
            <a:custGeom>
              <a:rect b="b" l="l" r="r" t="t"/>
              <a:pathLst>
                <a:path extrusionOk="0" h="3638550" w="3638550">
                  <a:moveTo>
                    <a:pt x="3638550" y="0"/>
                  </a:moveTo>
                  <a:lnTo>
                    <a:pt x="3576320" y="0"/>
                  </a:lnTo>
                  <a:lnTo>
                    <a:pt x="0" y="3576320"/>
                  </a:lnTo>
                  <a:lnTo>
                    <a:pt x="0" y="3638549"/>
                  </a:lnTo>
                  <a:lnTo>
                    <a:pt x="3638550" y="0"/>
                  </a:lnTo>
                  <a:close/>
                </a:path>
              </a:pathLst>
            </a:custGeom>
            <a:solidFill>
              <a:srgbClr val="FF37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10" name="Google Shape;510;ga1e6feca6d_0_1844"/>
            <p:cNvSpPr/>
            <p:nvPr/>
          </p:nvSpPr>
          <p:spPr>
            <a:xfrm>
              <a:off x="0" y="0"/>
              <a:ext cx="3702050" cy="3702050"/>
            </a:xfrm>
            <a:custGeom>
              <a:rect b="b" l="l" r="r" t="t"/>
              <a:pathLst>
                <a:path extrusionOk="0" h="3702050" w="3702050">
                  <a:moveTo>
                    <a:pt x="3702050" y="0"/>
                  </a:moveTo>
                  <a:lnTo>
                    <a:pt x="3638550" y="0"/>
                  </a:lnTo>
                  <a:lnTo>
                    <a:pt x="0" y="3638550"/>
                  </a:lnTo>
                  <a:lnTo>
                    <a:pt x="0" y="3702050"/>
                  </a:lnTo>
                  <a:lnTo>
                    <a:pt x="3702050" y="0"/>
                  </a:lnTo>
                  <a:close/>
                </a:path>
              </a:pathLst>
            </a:custGeom>
            <a:solidFill>
              <a:srgbClr val="FF38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11" name="Google Shape;511;ga1e6feca6d_0_1844"/>
            <p:cNvSpPr/>
            <p:nvPr/>
          </p:nvSpPr>
          <p:spPr>
            <a:xfrm>
              <a:off x="0" y="0"/>
              <a:ext cx="3764279" cy="3764279"/>
            </a:xfrm>
            <a:custGeom>
              <a:rect b="b" l="l" r="r" t="t"/>
              <a:pathLst>
                <a:path extrusionOk="0" h="3764279" w="3764279">
                  <a:moveTo>
                    <a:pt x="3764279" y="0"/>
                  </a:moveTo>
                  <a:lnTo>
                    <a:pt x="3702050" y="0"/>
                  </a:lnTo>
                  <a:lnTo>
                    <a:pt x="0" y="3702050"/>
                  </a:lnTo>
                  <a:lnTo>
                    <a:pt x="0" y="3764279"/>
                  </a:lnTo>
                  <a:lnTo>
                    <a:pt x="3764279" y="0"/>
                  </a:lnTo>
                  <a:close/>
                </a:path>
              </a:pathLst>
            </a:custGeom>
            <a:solidFill>
              <a:srgbClr val="FF39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12" name="Google Shape;512;ga1e6feca6d_0_1844"/>
            <p:cNvSpPr/>
            <p:nvPr/>
          </p:nvSpPr>
          <p:spPr>
            <a:xfrm>
              <a:off x="0" y="0"/>
              <a:ext cx="3826510" cy="3826510"/>
            </a:xfrm>
            <a:custGeom>
              <a:rect b="b" l="l" r="r" t="t"/>
              <a:pathLst>
                <a:path extrusionOk="0" h="3826510" w="3826510">
                  <a:moveTo>
                    <a:pt x="3826510" y="0"/>
                  </a:moveTo>
                  <a:lnTo>
                    <a:pt x="3764280" y="0"/>
                  </a:lnTo>
                  <a:lnTo>
                    <a:pt x="0" y="3764279"/>
                  </a:lnTo>
                  <a:lnTo>
                    <a:pt x="0" y="3826510"/>
                  </a:lnTo>
                  <a:lnTo>
                    <a:pt x="3826510" y="0"/>
                  </a:lnTo>
                  <a:close/>
                </a:path>
              </a:pathLst>
            </a:custGeom>
            <a:solidFill>
              <a:srgbClr val="FF3A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13" name="Google Shape;513;ga1e6feca6d_0_1844"/>
            <p:cNvSpPr/>
            <p:nvPr/>
          </p:nvSpPr>
          <p:spPr>
            <a:xfrm>
              <a:off x="0" y="0"/>
              <a:ext cx="3890010" cy="3890010"/>
            </a:xfrm>
            <a:custGeom>
              <a:rect b="b" l="l" r="r" t="t"/>
              <a:pathLst>
                <a:path extrusionOk="0" h="3890010" w="3890010">
                  <a:moveTo>
                    <a:pt x="3890010" y="0"/>
                  </a:moveTo>
                  <a:lnTo>
                    <a:pt x="3826510" y="0"/>
                  </a:lnTo>
                  <a:lnTo>
                    <a:pt x="0" y="3826510"/>
                  </a:lnTo>
                  <a:lnTo>
                    <a:pt x="0" y="3890010"/>
                  </a:lnTo>
                  <a:lnTo>
                    <a:pt x="3890010" y="0"/>
                  </a:lnTo>
                  <a:close/>
                </a:path>
              </a:pathLst>
            </a:custGeom>
            <a:solidFill>
              <a:srgbClr val="FF3B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14" name="Google Shape;514;ga1e6feca6d_0_1844"/>
            <p:cNvSpPr/>
            <p:nvPr/>
          </p:nvSpPr>
          <p:spPr>
            <a:xfrm>
              <a:off x="0" y="0"/>
              <a:ext cx="3953510" cy="3953510"/>
            </a:xfrm>
            <a:custGeom>
              <a:rect b="b" l="l" r="r" t="t"/>
              <a:pathLst>
                <a:path extrusionOk="0" h="3953510" w="3953510">
                  <a:moveTo>
                    <a:pt x="3953510" y="0"/>
                  </a:moveTo>
                  <a:lnTo>
                    <a:pt x="3890009" y="0"/>
                  </a:lnTo>
                  <a:lnTo>
                    <a:pt x="0" y="3890010"/>
                  </a:lnTo>
                  <a:lnTo>
                    <a:pt x="0" y="3953510"/>
                  </a:lnTo>
                  <a:lnTo>
                    <a:pt x="3953510" y="0"/>
                  </a:lnTo>
                  <a:close/>
                </a:path>
              </a:pathLst>
            </a:custGeom>
            <a:solidFill>
              <a:srgbClr val="FF3C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15" name="Google Shape;515;ga1e6feca6d_0_1844"/>
            <p:cNvSpPr/>
            <p:nvPr/>
          </p:nvSpPr>
          <p:spPr>
            <a:xfrm>
              <a:off x="0" y="0"/>
              <a:ext cx="4014470" cy="4014470"/>
            </a:xfrm>
            <a:custGeom>
              <a:rect b="b" l="l" r="r" t="t"/>
              <a:pathLst>
                <a:path extrusionOk="0" h="4014470" w="4014470">
                  <a:moveTo>
                    <a:pt x="4014470" y="0"/>
                  </a:moveTo>
                  <a:lnTo>
                    <a:pt x="3953510" y="0"/>
                  </a:lnTo>
                  <a:lnTo>
                    <a:pt x="0" y="3953510"/>
                  </a:lnTo>
                  <a:lnTo>
                    <a:pt x="0" y="4014470"/>
                  </a:lnTo>
                  <a:lnTo>
                    <a:pt x="4014470" y="0"/>
                  </a:lnTo>
                  <a:close/>
                </a:path>
              </a:pathLst>
            </a:custGeom>
            <a:solidFill>
              <a:srgbClr val="FF3D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16" name="Google Shape;516;ga1e6feca6d_0_1844"/>
            <p:cNvSpPr/>
            <p:nvPr/>
          </p:nvSpPr>
          <p:spPr>
            <a:xfrm>
              <a:off x="0" y="0"/>
              <a:ext cx="4077970" cy="4077970"/>
            </a:xfrm>
            <a:custGeom>
              <a:rect b="b" l="l" r="r" t="t"/>
              <a:pathLst>
                <a:path extrusionOk="0" h="4077970" w="4077970">
                  <a:moveTo>
                    <a:pt x="4077970" y="0"/>
                  </a:moveTo>
                  <a:lnTo>
                    <a:pt x="4014470" y="0"/>
                  </a:lnTo>
                  <a:lnTo>
                    <a:pt x="0" y="4014470"/>
                  </a:lnTo>
                  <a:lnTo>
                    <a:pt x="0" y="4077970"/>
                  </a:lnTo>
                  <a:lnTo>
                    <a:pt x="4077970" y="0"/>
                  </a:lnTo>
                  <a:close/>
                </a:path>
              </a:pathLst>
            </a:custGeom>
            <a:solidFill>
              <a:srgbClr val="FF3E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17" name="Google Shape;517;ga1e6feca6d_0_1844"/>
            <p:cNvSpPr/>
            <p:nvPr/>
          </p:nvSpPr>
          <p:spPr>
            <a:xfrm>
              <a:off x="0" y="0"/>
              <a:ext cx="4141470" cy="4141470"/>
            </a:xfrm>
            <a:custGeom>
              <a:rect b="b" l="l" r="r" t="t"/>
              <a:pathLst>
                <a:path extrusionOk="0" h="4141470" w="4141470">
                  <a:moveTo>
                    <a:pt x="4141470" y="0"/>
                  </a:moveTo>
                  <a:lnTo>
                    <a:pt x="4077970" y="0"/>
                  </a:lnTo>
                  <a:lnTo>
                    <a:pt x="0" y="4077970"/>
                  </a:lnTo>
                  <a:lnTo>
                    <a:pt x="0" y="4141470"/>
                  </a:lnTo>
                  <a:lnTo>
                    <a:pt x="4141470" y="0"/>
                  </a:lnTo>
                  <a:close/>
                </a:path>
              </a:pathLst>
            </a:custGeom>
            <a:solidFill>
              <a:srgbClr val="FF3F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18" name="Google Shape;518;ga1e6feca6d_0_1844"/>
            <p:cNvSpPr/>
            <p:nvPr/>
          </p:nvSpPr>
          <p:spPr>
            <a:xfrm>
              <a:off x="0" y="0"/>
              <a:ext cx="4202430" cy="4202430"/>
            </a:xfrm>
            <a:custGeom>
              <a:rect b="b" l="l" r="r" t="t"/>
              <a:pathLst>
                <a:path extrusionOk="0" h="4202430" w="4202430">
                  <a:moveTo>
                    <a:pt x="4202430" y="0"/>
                  </a:moveTo>
                  <a:lnTo>
                    <a:pt x="4141470" y="0"/>
                  </a:lnTo>
                  <a:lnTo>
                    <a:pt x="0" y="4141470"/>
                  </a:lnTo>
                  <a:lnTo>
                    <a:pt x="0" y="4202430"/>
                  </a:lnTo>
                  <a:lnTo>
                    <a:pt x="4202430" y="0"/>
                  </a:lnTo>
                  <a:close/>
                </a:path>
              </a:pathLst>
            </a:custGeom>
            <a:solidFill>
              <a:srgbClr val="FF4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19" name="Google Shape;519;ga1e6feca6d_0_1844"/>
            <p:cNvSpPr/>
            <p:nvPr/>
          </p:nvSpPr>
          <p:spPr>
            <a:xfrm>
              <a:off x="0" y="0"/>
              <a:ext cx="4265930" cy="4265930"/>
            </a:xfrm>
            <a:custGeom>
              <a:rect b="b" l="l" r="r" t="t"/>
              <a:pathLst>
                <a:path extrusionOk="0" h="4265930" w="4265930">
                  <a:moveTo>
                    <a:pt x="4265930" y="0"/>
                  </a:moveTo>
                  <a:lnTo>
                    <a:pt x="4202430" y="0"/>
                  </a:lnTo>
                  <a:lnTo>
                    <a:pt x="0" y="4202430"/>
                  </a:lnTo>
                  <a:lnTo>
                    <a:pt x="0" y="4265930"/>
                  </a:lnTo>
                  <a:lnTo>
                    <a:pt x="4265930" y="0"/>
                  </a:lnTo>
                  <a:close/>
                </a:path>
              </a:pathLst>
            </a:custGeom>
            <a:solidFill>
              <a:srgbClr val="FF41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20" name="Google Shape;520;ga1e6feca6d_0_1844"/>
            <p:cNvSpPr/>
            <p:nvPr/>
          </p:nvSpPr>
          <p:spPr>
            <a:xfrm>
              <a:off x="0" y="0"/>
              <a:ext cx="4329430" cy="4329430"/>
            </a:xfrm>
            <a:custGeom>
              <a:rect b="b" l="l" r="r" t="t"/>
              <a:pathLst>
                <a:path extrusionOk="0" h="4329430" w="4329430">
                  <a:moveTo>
                    <a:pt x="4329430" y="0"/>
                  </a:moveTo>
                  <a:lnTo>
                    <a:pt x="4265930" y="0"/>
                  </a:lnTo>
                  <a:lnTo>
                    <a:pt x="0" y="4265930"/>
                  </a:lnTo>
                  <a:lnTo>
                    <a:pt x="0" y="4329430"/>
                  </a:lnTo>
                  <a:lnTo>
                    <a:pt x="4329430" y="0"/>
                  </a:lnTo>
                  <a:close/>
                </a:path>
              </a:pathLst>
            </a:custGeom>
            <a:solidFill>
              <a:srgbClr val="FF42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21" name="Google Shape;521;ga1e6feca6d_0_1844"/>
            <p:cNvSpPr/>
            <p:nvPr/>
          </p:nvSpPr>
          <p:spPr>
            <a:xfrm>
              <a:off x="0" y="0"/>
              <a:ext cx="4392930" cy="4392930"/>
            </a:xfrm>
            <a:custGeom>
              <a:rect b="b" l="l" r="r" t="t"/>
              <a:pathLst>
                <a:path extrusionOk="0" h="4392930" w="4392930">
                  <a:moveTo>
                    <a:pt x="4392930" y="0"/>
                  </a:moveTo>
                  <a:lnTo>
                    <a:pt x="4329430" y="0"/>
                  </a:lnTo>
                  <a:lnTo>
                    <a:pt x="0" y="4329430"/>
                  </a:lnTo>
                  <a:lnTo>
                    <a:pt x="0" y="4392930"/>
                  </a:lnTo>
                  <a:lnTo>
                    <a:pt x="4392930" y="0"/>
                  </a:lnTo>
                  <a:close/>
                </a:path>
              </a:pathLst>
            </a:custGeom>
            <a:solidFill>
              <a:srgbClr val="FF4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22" name="Google Shape;522;ga1e6feca6d_0_1844"/>
            <p:cNvSpPr/>
            <p:nvPr/>
          </p:nvSpPr>
          <p:spPr>
            <a:xfrm>
              <a:off x="0" y="0"/>
              <a:ext cx="4455160" cy="4455160"/>
            </a:xfrm>
            <a:custGeom>
              <a:rect b="b" l="l" r="r" t="t"/>
              <a:pathLst>
                <a:path extrusionOk="0" h="4455160" w="4455160">
                  <a:moveTo>
                    <a:pt x="4455159" y="0"/>
                  </a:moveTo>
                  <a:lnTo>
                    <a:pt x="4392930" y="0"/>
                  </a:lnTo>
                  <a:lnTo>
                    <a:pt x="0" y="4392930"/>
                  </a:lnTo>
                  <a:lnTo>
                    <a:pt x="0" y="4455159"/>
                  </a:lnTo>
                  <a:lnTo>
                    <a:pt x="4455159" y="0"/>
                  </a:lnTo>
                  <a:close/>
                </a:path>
              </a:pathLst>
            </a:custGeom>
            <a:solidFill>
              <a:srgbClr val="FF44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23" name="Google Shape;523;ga1e6feca6d_0_1844"/>
            <p:cNvSpPr/>
            <p:nvPr/>
          </p:nvSpPr>
          <p:spPr>
            <a:xfrm>
              <a:off x="0" y="0"/>
              <a:ext cx="4517390" cy="4517390"/>
            </a:xfrm>
            <a:custGeom>
              <a:rect b="b" l="l" r="r" t="t"/>
              <a:pathLst>
                <a:path extrusionOk="0" h="4517390" w="4517390">
                  <a:moveTo>
                    <a:pt x="4517389" y="0"/>
                  </a:moveTo>
                  <a:lnTo>
                    <a:pt x="4455159" y="0"/>
                  </a:lnTo>
                  <a:lnTo>
                    <a:pt x="0" y="4455160"/>
                  </a:lnTo>
                  <a:lnTo>
                    <a:pt x="0" y="4517389"/>
                  </a:lnTo>
                  <a:lnTo>
                    <a:pt x="4517389" y="0"/>
                  </a:lnTo>
                  <a:close/>
                </a:path>
              </a:pathLst>
            </a:custGeom>
            <a:solidFill>
              <a:srgbClr val="FF45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24" name="Google Shape;524;ga1e6feca6d_0_1844"/>
            <p:cNvSpPr/>
            <p:nvPr/>
          </p:nvSpPr>
          <p:spPr>
            <a:xfrm>
              <a:off x="0" y="0"/>
              <a:ext cx="4580890" cy="4580890"/>
            </a:xfrm>
            <a:custGeom>
              <a:rect b="b" l="l" r="r" t="t"/>
              <a:pathLst>
                <a:path extrusionOk="0" h="4580890" w="4580890">
                  <a:moveTo>
                    <a:pt x="4580889" y="0"/>
                  </a:moveTo>
                  <a:lnTo>
                    <a:pt x="4517390" y="0"/>
                  </a:lnTo>
                  <a:lnTo>
                    <a:pt x="0" y="4517390"/>
                  </a:lnTo>
                  <a:lnTo>
                    <a:pt x="0" y="4580889"/>
                  </a:lnTo>
                  <a:lnTo>
                    <a:pt x="4580889" y="0"/>
                  </a:lnTo>
                  <a:close/>
                </a:path>
              </a:pathLst>
            </a:custGeom>
            <a:solidFill>
              <a:srgbClr val="FF46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25" name="Google Shape;525;ga1e6feca6d_0_1844"/>
            <p:cNvSpPr/>
            <p:nvPr/>
          </p:nvSpPr>
          <p:spPr>
            <a:xfrm>
              <a:off x="0" y="0"/>
              <a:ext cx="4641850" cy="4641850"/>
            </a:xfrm>
            <a:custGeom>
              <a:rect b="b" l="l" r="r" t="t"/>
              <a:pathLst>
                <a:path extrusionOk="0" h="4641850" w="4641850">
                  <a:moveTo>
                    <a:pt x="4641850" y="0"/>
                  </a:moveTo>
                  <a:lnTo>
                    <a:pt x="4580890" y="0"/>
                  </a:lnTo>
                  <a:lnTo>
                    <a:pt x="0" y="4580890"/>
                  </a:lnTo>
                  <a:lnTo>
                    <a:pt x="0" y="4641850"/>
                  </a:lnTo>
                  <a:lnTo>
                    <a:pt x="4641850" y="0"/>
                  </a:lnTo>
                  <a:close/>
                </a:path>
              </a:pathLst>
            </a:custGeom>
            <a:solidFill>
              <a:srgbClr val="FF47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26" name="Google Shape;526;ga1e6feca6d_0_1844"/>
            <p:cNvSpPr/>
            <p:nvPr/>
          </p:nvSpPr>
          <p:spPr>
            <a:xfrm>
              <a:off x="0" y="0"/>
              <a:ext cx="4705350" cy="4705350"/>
            </a:xfrm>
            <a:custGeom>
              <a:rect b="b" l="l" r="r" t="t"/>
              <a:pathLst>
                <a:path extrusionOk="0" h="4705350" w="4705350">
                  <a:moveTo>
                    <a:pt x="4705350" y="0"/>
                  </a:moveTo>
                  <a:lnTo>
                    <a:pt x="4641850" y="0"/>
                  </a:lnTo>
                  <a:lnTo>
                    <a:pt x="0" y="4641850"/>
                  </a:lnTo>
                  <a:lnTo>
                    <a:pt x="0" y="4705350"/>
                  </a:lnTo>
                  <a:lnTo>
                    <a:pt x="4705350" y="0"/>
                  </a:lnTo>
                  <a:close/>
                </a:path>
              </a:pathLst>
            </a:custGeom>
            <a:solidFill>
              <a:srgbClr val="FF48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27" name="Google Shape;527;ga1e6feca6d_0_1844"/>
            <p:cNvSpPr/>
            <p:nvPr/>
          </p:nvSpPr>
          <p:spPr>
            <a:xfrm>
              <a:off x="0" y="0"/>
              <a:ext cx="4768850" cy="4768850"/>
            </a:xfrm>
            <a:custGeom>
              <a:rect b="b" l="l" r="r" t="t"/>
              <a:pathLst>
                <a:path extrusionOk="0" h="4768850" w="4768850">
                  <a:moveTo>
                    <a:pt x="4768850" y="0"/>
                  </a:moveTo>
                  <a:lnTo>
                    <a:pt x="4705350" y="0"/>
                  </a:lnTo>
                  <a:lnTo>
                    <a:pt x="0" y="4705350"/>
                  </a:lnTo>
                  <a:lnTo>
                    <a:pt x="0" y="4768850"/>
                  </a:lnTo>
                  <a:lnTo>
                    <a:pt x="4768850" y="0"/>
                  </a:lnTo>
                  <a:close/>
                </a:path>
              </a:pathLst>
            </a:custGeom>
            <a:solidFill>
              <a:srgbClr val="FF49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28" name="Google Shape;528;ga1e6feca6d_0_1844"/>
            <p:cNvSpPr/>
            <p:nvPr/>
          </p:nvSpPr>
          <p:spPr>
            <a:xfrm>
              <a:off x="0" y="0"/>
              <a:ext cx="4831080" cy="4831080"/>
            </a:xfrm>
            <a:custGeom>
              <a:rect b="b" l="l" r="r" t="t"/>
              <a:pathLst>
                <a:path extrusionOk="0" h="4831080" w="4831080">
                  <a:moveTo>
                    <a:pt x="4831080" y="0"/>
                  </a:moveTo>
                  <a:lnTo>
                    <a:pt x="4768850" y="0"/>
                  </a:lnTo>
                  <a:lnTo>
                    <a:pt x="0" y="4768850"/>
                  </a:lnTo>
                  <a:lnTo>
                    <a:pt x="0" y="4831080"/>
                  </a:lnTo>
                  <a:lnTo>
                    <a:pt x="4831080" y="0"/>
                  </a:lnTo>
                  <a:close/>
                </a:path>
              </a:pathLst>
            </a:custGeom>
            <a:solidFill>
              <a:srgbClr val="FF4A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29" name="Google Shape;529;ga1e6feca6d_0_1844"/>
            <p:cNvSpPr/>
            <p:nvPr/>
          </p:nvSpPr>
          <p:spPr>
            <a:xfrm>
              <a:off x="0" y="0"/>
              <a:ext cx="4894580" cy="4894580"/>
            </a:xfrm>
            <a:custGeom>
              <a:rect b="b" l="l" r="r" t="t"/>
              <a:pathLst>
                <a:path extrusionOk="0" h="4894580" w="4894580">
                  <a:moveTo>
                    <a:pt x="4894580" y="0"/>
                  </a:moveTo>
                  <a:lnTo>
                    <a:pt x="4831080" y="0"/>
                  </a:lnTo>
                  <a:lnTo>
                    <a:pt x="0" y="4831080"/>
                  </a:lnTo>
                  <a:lnTo>
                    <a:pt x="0" y="4894580"/>
                  </a:lnTo>
                  <a:lnTo>
                    <a:pt x="4894580" y="0"/>
                  </a:lnTo>
                  <a:close/>
                </a:path>
              </a:pathLst>
            </a:custGeom>
            <a:solidFill>
              <a:srgbClr val="FF4B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30" name="Google Shape;530;ga1e6feca6d_0_1844"/>
            <p:cNvSpPr/>
            <p:nvPr/>
          </p:nvSpPr>
          <p:spPr>
            <a:xfrm>
              <a:off x="0" y="0"/>
              <a:ext cx="4956810" cy="4956810"/>
            </a:xfrm>
            <a:custGeom>
              <a:rect b="b" l="l" r="r" t="t"/>
              <a:pathLst>
                <a:path extrusionOk="0" h="4956810" w="4956810">
                  <a:moveTo>
                    <a:pt x="4956810" y="0"/>
                  </a:moveTo>
                  <a:lnTo>
                    <a:pt x="4894580" y="0"/>
                  </a:lnTo>
                  <a:lnTo>
                    <a:pt x="0" y="4894580"/>
                  </a:lnTo>
                  <a:lnTo>
                    <a:pt x="0" y="4956810"/>
                  </a:lnTo>
                  <a:lnTo>
                    <a:pt x="4956810" y="0"/>
                  </a:lnTo>
                  <a:close/>
                </a:path>
              </a:pathLst>
            </a:custGeom>
            <a:solidFill>
              <a:srgbClr val="FF4C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31" name="Google Shape;531;ga1e6feca6d_0_1844"/>
            <p:cNvSpPr/>
            <p:nvPr/>
          </p:nvSpPr>
          <p:spPr>
            <a:xfrm>
              <a:off x="0" y="0"/>
              <a:ext cx="5020310" cy="5020310"/>
            </a:xfrm>
            <a:custGeom>
              <a:rect b="b" l="l" r="r" t="t"/>
              <a:pathLst>
                <a:path extrusionOk="0" h="5020310" w="5020310">
                  <a:moveTo>
                    <a:pt x="5020310" y="0"/>
                  </a:moveTo>
                  <a:lnTo>
                    <a:pt x="4956810" y="0"/>
                  </a:lnTo>
                  <a:lnTo>
                    <a:pt x="0" y="4956810"/>
                  </a:lnTo>
                  <a:lnTo>
                    <a:pt x="0" y="5020310"/>
                  </a:lnTo>
                  <a:lnTo>
                    <a:pt x="5020310" y="0"/>
                  </a:lnTo>
                  <a:close/>
                </a:path>
              </a:pathLst>
            </a:custGeom>
            <a:solidFill>
              <a:srgbClr val="FF4D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32" name="Google Shape;532;ga1e6feca6d_0_1844"/>
            <p:cNvSpPr/>
            <p:nvPr/>
          </p:nvSpPr>
          <p:spPr>
            <a:xfrm>
              <a:off x="0" y="0"/>
              <a:ext cx="5081270" cy="5081270"/>
            </a:xfrm>
            <a:custGeom>
              <a:rect b="b" l="l" r="r" t="t"/>
              <a:pathLst>
                <a:path extrusionOk="0" h="5081270" w="5081270">
                  <a:moveTo>
                    <a:pt x="5081270" y="0"/>
                  </a:moveTo>
                  <a:lnTo>
                    <a:pt x="5020309" y="0"/>
                  </a:lnTo>
                  <a:lnTo>
                    <a:pt x="0" y="5020310"/>
                  </a:lnTo>
                  <a:lnTo>
                    <a:pt x="0" y="5081270"/>
                  </a:lnTo>
                  <a:lnTo>
                    <a:pt x="5081270" y="0"/>
                  </a:lnTo>
                  <a:close/>
                </a:path>
              </a:pathLst>
            </a:custGeom>
            <a:solidFill>
              <a:srgbClr val="FF4E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33" name="Google Shape;533;ga1e6feca6d_0_1844"/>
            <p:cNvSpPr/>
            <p:nvPr/>
          </p:nvSpPr>
          <p:spPr>
            <a:xfrm>
              <a:off x="0" y="0"/>
              <a:ext cx="5144770" cy="5144770"/>
            </a:xfrm>
            <a:custGeom>
              <a:rect b="b" l="l" r="r" t="t"/>
              <a:pathLst>
                <a:path extrusionOk="0" h="5144770" w="5144770">
                  <a:moveTo>
                    <a:pt x="5144770" y="0"/>
                  </a:moveTo>
                  <a:lnTo>
                    <a:pt x="5081270" y="0"/>
                  </a:lnTo>
                  <a:lnTo>
                    <a:pt x="0" y="5081270"/>
                  </a:lnTo>
                  <a:lnTo>
                    <a:pt x="0" y="5144770"/>
                  </a:lnTo>
                  <a:lnTo>
                    <a:pt x="5144770" y="0"/>
                  </a:lnTo>
                  <a:close/>
                </a:path>
              </a:pathLst>
            </a:custGeom>
            <a:solidFill>
              <a:srgbClr val="FF4F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34" name="Google Shape;534;ga1e6feca6d_0_1844"/>
            <p:cNvSpPr/>
            <p:nvPr/>
          </p:nvSpPr>
          <p:spPr>
            <a:xfrm>
              <a:off x="0" y="0"/>
              <a:ext cx="5208270" cy="5208270"/>
            </a:xfrm>
            <a:custGeom>
              <a:rect b="b" l="l" r="r" t="t"/>
              <a:pathLst>
                <a:path extrusionOk="0" h="5208270" w="5208270">
                  <a:moveTo>
                    <a:pt x="5208270" y="0"/>
                  </a:moveTo>
                  <a:lnTo>
                    <a:pt x="5144770" y="0"/>
                  </a:lnTo>
                  <a:lnTo>
                    <a:pt x="0" y="5144770"/>
                  </a:lnTo>
                  <a:lnTo>
                    <a:pt x="0" y="5208270"/>
                  </a:lnTo>
                  <a:lnTo>
                    <a:pt x="5208270" y="0"/>
                  </a:lnTo>
                  <a:close/>
                </a:path>
              </a:pathLst>
            </a:custGeom>
            <a:solidFill>
              <a:srgbClr val="FF5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35" name="Google Shape;535;ga1e6feca6d_0_1844"/>
            <p:cNvSpPr/>
            <p:nvPr/>
          </p:nvSpPr>
          <p:spPr>
            <a:xfrm>
              <a:off x="0" y="0"/>
              <a:ext cx="5270500" cy="5270500"/>
            </a:xfrm>
            <a:custGeom>
              <a:rect b="b" l="l" r="r" t="t"/>
              <a:pathLst>
                <a:path extrusionOk="0" h="5270500" w="5270500">
                  <a:moveTo>
                    <a:pt x="5270500" y="0"/>
                  </a:moveTo>
                  <a:lnTo>
                    <a:pt x="5208270" y="0"/>
                  </a:lnTo>
                  <a:lnTo>
                    <a:pt x="0" y="5208270"/>
                  </a:lnTo>
                  <a:lnTo>
                    <a:pt x="0" y="5270500"/>
                  </a:lnTo>
                  <a:lnTo>
                    <a:pt x="5270500" y="0"/>
                  </a:lnTo>
                  <a:close/>
                </a:path>
              </a:pathLst>
            </a:custGeom>
            <a:solidFill>
              <a:srgbClr val="FF51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36" name="Google Shape;536;ga1e6feca6d_0_1844"/>
            <p:cNvSpPr/>
            <p:nvPr/>
          </p:nvSpPr>
          <p:spPr>
            <a:xfrm>
              <a:off x="0" y="0"/>
              <a:ext cx="5332730" cy="5332730"/>
            </a:xfrm>
            <a:custGeom>
              <a:rect b="b" l="l" r="r" t="t"/>
              <a:pathLst>
                <a:path extrusionOk="0" h="5332730" w="5332730">
                  <a:moveTo>
                    <a:pt x="5332730" y="0"/>
                  </a:moveTo>
                  <a:lnTo>
                    <a:pt x="5270500" y="0"/>
                  </a:lnTo>
                  <a:lnTo>
                    <a:pt x="0" y="5270500"/>
                  </a:lnTo>
                  <a:lnTo>
                    <a:pt x="0" y="5332730"/>
                  </a:lnTo>
                  <a:lnTo>
                    <a:pt x="5332730" y="0"/>
                  </a:lnTo>
                  <a:close/>
                </a:path>
              </a:pathLst>
            </a:custGeom>
            <a:solidFill>
              <a:srgbClr val="FF52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37" name="Google Shape;537;ga1e6feca6d_0_1844"/>
            <p:cNvSpPr/>
            <p:nvPr/>
          </p:nvSpPr>
          <p:spPr>
            <a:xfrm>
              <a:off x="0" y="0"/>
              <a:ext cx="5396230" cy="5396230"/>
            </a:xfrm>
            <a:custGeom>
              <a:rect b="b" l="l" r="r" t="t"/>
              <a:pathLst>
                <a:path extrusionOk="0" h="5396230" w="5396230">
                  <a:moveTo>
                    <a:pt x="5396230" y="0"/>
                  </a:moveTo>
                  <a:lnTo>
                    <a:pt x="5332730" y="0"/>
                  </a:lnTo>
                  <a:lnTo>
                    <a:pt x="0" y="5332730"/>
                  </a:lnTo>
                  <a:lnTo>
                    <a:pt x="0" y="5396230"/>
                  </a:lnTo>
                  <a:lnTo>
                    <a:pt x="5396230" y="0"/>
                  </a:lnTo>
                  <a:close/>
                </a:path>
              </a:pathLst>
            </a:custGeom>
            <a:solidFill>
              <a:srgbClr val="FF5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38" name="Google Shape;538;ga1e6feca6d_0_1844"/>
            <p:cNvSpPr/>
            <p:nvPr/>
          </p:nvSpPr>
          <p:spPr>
            <a:xfrm>
              <a:off x="0" y="0"/>
              <a:ext cx="5459730" cy="5459730"/>
            </a:xfrm>
            <a:custGeom>
              <a:rect b="b" l="l" r="r" t="t"/>
              <a:pathLst>
                <a:path extrusionOk="0" h="5459730" w="5459730">
                  <a:moveTo>
                    <a:pt x="5459730" y="0"/>
                  </a:moveTo>
                  <a:lnTo>
                    <a:pt x="5396230" y="0"/>
                  </a:lnTo>
                  <a:lnTo>
                    <a:pt x="0" y="5396230"/>
                  </a:lnTo>
                  <a:lnTo>
                    <a:pt x="0" y="5459730"/>
                  </a:lnTo>
                  <a:lnTo>
                    <a:pt x="5459730" y="0"/>
                  </a:lnTo>
                  <a:close/>
                </a:path>
              </a:pathLst>
            </a:custGeom>
            <a:solidFill>
              <a:srgbClr val="FF54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39" name="Google Shape;539;ga1e6feca6d_0_1844"/>
            <p:cNvSpPr/>
            <p:nvPr/>
          </p:nvSpPr>
          <p:spPr>
            <a:xfrm>
              <a:off x="0" y="0"/>
              <a:ext cx="5520690" cy="5520690"/>
            </a:xfrm>
            <a:custGeom>
              <a:rect b="b" l="l" r="r" t="t"/>
              <a:pathLst>
                <a:path extrusionOk="0" h="5520690" w="5520690">
                  <a:moveTo>
                    <a:pt x="5520689" y="0"/>
                  </a:moveTo>
                  <a:lnTo>
                    <a:pt x="5459730" y="0"/>
                  </a:lnTo>
                  <a:lnTo>
                    <a:pt x="0" y="5459730"/>
                  </a:lnTo>
                  <a:lnTo>
                    <a:pt x="0" y="5520689"/>
                  </a:lnTo>
                  <a:lnTo>
                    <a:pt x="5520689" y="0"/>
                  </a:lnTo>
                  <a:close/>
                </a:path>
              </a:pathLst>
            </a:custGeom>
            <a:solidFill>
              <a:srgbClr val="FF55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40" name="Google Shape;540;ga1e6feca6d_0_1844"/>
            <p:cNvSpPr/>
            <p:nvPr/>
          </p:nvSpPr>
          <p:spPr>
            <a:xfrm>
              <a:off x="0" y="0"/>
              <a:ext cx="5584190" cy="5584190"/>
            </a:xfrm>
            <a:custGeom>
              <a:rect b="b" l="l" r="r" t="t"/>
              <a:pathLst>
                <a:path extrusionOk="0" h="5584190" w="5584190">
                  <a:moveTo>
                    <a:pt x="5584190" y="0"/>
                  </a:moveTo>
                  <a:lnTo>
                    <a:pt x="5520690" y="0"/>
                  </a:lnTo>
                  <a:lnTo>
                    <a:pt x="0" y="5520690"/>
                  </a:lnTo>
                  <a:lnTo>
                    <a:pt x="0" y="5584190"/>
                  </a:lnTo>
                  <a:lnTo>
                    <a:pt x="5584190" y="0"/>
                  </a:lnTo>
                  <a:close/>
                </a:path>
              </a:pathLst>
            </a:custGeom>
            <a:solidFill>
              <a:srgbClr val="FF56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41" name="Google Shape;541;ga1e6feca6d_0_1844"/>
            <p:cNvSpPr/>
            <p:nvPr/>
          </p:nvSpPr>
          <p:spPr>
            <a:xfrm>
              <a:off x="0" y="0"/>
              <a:ext cx="5647690" cy="5647690"/>
            </a:xfrm>
            <a:custGeom>
              <a:rect b="b" l="l" r="r" t="t"/>
              <a:pathLst>
                <a:path extrusionOk="0" h="5647690" w="5647690">
                  <a:moveTo>
                    <a:pt x="5647689" y="0"/>
                  </a:moveTo>
                  <a:lnTo>
                    <a:pt x="5584190" y="0"/>
                  </a:lnTo>
                  <a:lnTo>
                    <a:pt x="0" y="5584190"/>
                  </a:lnTo>
                  <a:lnTo>
                    <a:pt x="0" y="5647689"/>
                  </a:lnTo>
                  <a:lnTo>
                    <a:pt x="5647689" y="0"/>
                  </a:lnTo>
                  <a:close/>
                </a:path>
              </a:pathLst>
            </a:custGeom>
            <a:solidFill>
              <a:srgbClr val="FF57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42" name="Google Shape;542;ga1e6feca6d_0_1844"/>
            <p:cNvSpPr/>
            <p:nvPr/>
          </p:nvSpPr>
          <p:spPr>
            <a:xfrm>
              <a:off x="0" y="0"/>
              <a:ext cx="5709920" cy="5709920"/>
            </a:xfrm>
            <a:custGeom>
              <a:rect b="b" l="l" r="r" t="t"/>
              <a:pathLst>
                <a:path extrusionOk="0" h="5709920" w="5709920">
                  <a:moveTo>
                    <a:pt x="5709919" y="0"/>
                  </a:moveTo>
                  <a:lnTo>
                    <a:pt x="5647690" y="0"/>
                  </a:lnTo>
                  <a:lnTo>
                    <a:pt x="0" y="5647690"/>
                  </a:lnTo>
                  <a:lnTo>
                    <a:pt x="0" y="5709919"/>
                  </a:lnTo>
                  <a:lnTo>
                    <a:pt x="5709919" y="0"/>
                  </a:lnTo>
                  <a:close/>
                </a:path>
              </a:pathLst>
            </a:custGeom>
            <a:solidFill>
              <a:srgbClr val="FF58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43" name="Google Shape;543;ga1e6feca6d_0_1844"/>
            <p:cNvSpPr/>
            <p:nvPr/>
          </p:nvSpPr>
          <p:spPr>
            <a:xfrm>
              <a:off x="0" y="0"/>
              <a:ext cx="5772150" cy="5772150"/>
            </a:xfrm>
            <a:custGeom>
              <a:rect b="b" l="l" r="r" t="t"/>
              <a:pathLst>
                <a:path extrusionOk="0" h="5772150" w="5772150">
                  <a:moveTo>
                    <a:pt x="5772150" y="0"/>
                  </a:moveTo>
                  <a:lnTo>
                    <a:pt x="5709920" y="0"/>
                  </a:lnTo>
                  <a:lnTo>
                    <a:pt x="0" y="5709920"/>
                  </a:lnTo>
                  <a:lnTo>
                    <a:pt x="0" y="5772150"/>
                  </a:lnTo>
                  <a:lnTo>
                    <a:pt x="5772150" y="0"/>
                  </a:lnTo>
                  <a:close/>
                </a:path>
              </a:pathLst>
            </a:custGeom>
            <a:solidFill>
              <a:srgbClr val="FF59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44" name="Google Shape;544;ga1e6feca6d_0_1844"/>
            <p:cNvSpPr/>
            <p:nvPr/>
          </p:nvSpPr>
          <p:spPr>
            <a:xfrm>
              <a:off x="0" y="0"/>
              <a:ext cx="5835650" cy="5835650"/>
            </a:xfrm>
            <a:custGeom>
              <a:rect b="b" l="l" r="r" t="t"/>
              <a:pathLst>
                <a:path extrusionOk="0" h="5835650" w="5835650">
                  <a:moveTo>
                    <a:pt x="5835650" y="0"/>
                  </a:moveTo>
                  <a:lnTo>
                    <a:pt x="5772149" y="0"/>
                  </a:lnTo>
                  <a:lnTo>
                    <a:pt x="0" y="5772150"/>
                  </a:lnTo>
                  <a:lnTo>
                    <a:pt x="0" y="5835650"/>
                  </a:lnTo>
                  <a:lnTo>
                    <a:pt x="5835650" y="0"/>
                  </a:lnTo>
                  <a:close/>
                </a:path>
              </a:pathLst>
            </a:custGeom>
            <a:solidFill>
              <a:srgbClr val="FF5A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45" name="Google Shape;545;ga1e6feca6d_0_1844"/>
            <p:cNvSpPr/>
            <p:nvPr/>
          </p:nvSpPr>
          <p:spPr>
            <a:xfrm>
              <a:off x="0" y="0"/>
              <a:ext cx="5899150" cy="5899150"/>
            </a:xfrm>
            <a:custGeom>
              <a:rect b="b" l="l" r="r" t="t"/>
              <a:pathLst>
                <a:path extrusionOk="0" h="5899150" w="5899150">
                  <a:moveTo>
                    <a:pt x="5899150" y="0"/>
                  </a:moveTo>
                  <a:lnTo>
                    <a:pt x="5835650" y="0"/>
                  </a:lnTo>
                  <a:lnTo>
                    <a:pt x="0" y="5835650"/>
                  </a:lnTo>
                  <a:lnTo>
                    <a:pt x="0" y="5899150"/>
                  </a:lnTo>
                  <a:lnTo>
                    <a:pt x="5899150" y="0"/>
                  </a:lnTo>
                  <a:close/>
                </a:path>
              </a:pathLst>
            </a:custGeom>
            <a:solidFill>
              <a:srgbClr val="FF5B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46" name="Google Shape;546;ga1e6feca6d_0_1844"/>
            <p:cNvSpPr/>
            <p:nvPr/>
          </p:nvSpPr>
          <p:spPr>
            <a:xfrm>
              <a:off x="0" y="0"/>
              <a:ext cx="5960110" cy="5960110"/>
            </a:xfrm>
            <a:custGeom>
              <a:rect b="b" l="l" r="r" t="t"/>
              <a:pathLst>
                <a:path extrusionOk="0" h="5960110" w="5960110">
                  <a:moveTo>
                    <a:pt x="5960110" y="0"/>
                  </a:moveTo>
                  <a:lnTo>
                    <a:pt x="5899149" y="0"/>
                  </a:lnTo>
                  <a:lnTo>
                    <a:pt x="0" y="5899150"/>
                  </a:lnTo>
                  <a:lnTo>
                    <a:pt x="0" y="5960110"/>
                  </a:lnTo>
                  <a:lnTo>
                    <a:pt x="5960110" y="0"/>
                  </a:lnTo>
                  <a:close/>
                </a:path>
              </a:pathLst>
            </a:custGeom>
            <a:solidFill>
              <a:srgbClr val="FF5C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47" name="Google Shape;547;ga1e6feca6d_0_1844"/>
            <p:cNvSpPr/>
            <p:nvPr/>
          </p:nvSpPr>
          <p:spPr>
            <a:xfrm>
              <a:off x="0" y="0"/>
              <a:ext cx="6023610" cy="6023610"/>
            </a:xfrm>
            <a:custGeom>
              <a:rect b="b" l="l" r="r" t="t"/>
              <a:pathLst>
                <a:path extrusionOk="0" h="6023610" w="6023610">
                  <a:moveTo>
                    <a:pt x="6023610" y="0"/>
                  </a:moveTo>
                  <a:lnTo>
                    <a:pt x="5960110" y="0"/>
                  </a:lnTo>
                  <a:lnTo>
                    <a:pt x="0" y="5960110"/>
                  </a:lnTo>
                  <a:lnTo>
                    <a:pt x="0" y="6023610"/>
                  </a:lnTo>
                  <a:lnTo>
                    <a:pt x="6023610" y="0"/>
                  </a:lnTo>
                  <a:close/>
                </a:path>
              </a:pathLst>
            </a:custGeom>
            <a:solidFill>
              <a:srgbClr val="FF5D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48" name="Google Shape;548;ga1e6feca6d_0_1844"/>
            <p:cNvSpPr/>
            <p:nvPr/>
          </p:nvSpPr>
          <p:spPr>
            <a:xfrm>
              <a:off x="0" y="0"/>
              <a:ext cx="6087110" cy="6087110"/>
            </a:xfrm>
            <a:custGeom>
              <a:rect b="b" l="l" r="r" t="t"/>
              <a:pathLst>
                <a:path extrusionOk="0" h="6087110" w="6087110">
                  <a:moveTo>
                    <a:pt x="6087110" y="0"/>
                  </a:moveTo>
                  <a:lnTo>
                    <a:pt x="6023610" y="0"/>
                  </a:lnTo>
                  <a:lnTo>
                    <a:pt x="0" y="6023610"/>
                  </a:lnTo>
                  <a:lnTo>
                    <a:pt x="0" y="6087110"/>
                  </a:lnTo>
                  <a:lnTo>
                    <a:pt x="6087110" y="0"/>
                  </a:lnTo>
                  <a:close/>
                </a:path>
              </a:pathLst>
            </a:custGeom>
            <a:solidFill>
              <a:srgbClr val="FF5E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49" name="Google Shape;549;ga1e6feca6d_0_1844"/>
            <p:cNvSpPr/>
            <p:nvPr/>
          </p:nvSpPr>
          <p:spPr>
            <a:xfrm>
              <a:off x="0" y="0"/>
              <a:ext cx="6150610" cy="6150610"/>
            </a:xfrm>
            <a:custGeom>
              <a:rect b="b" l="l" r="r" t="t"/>
              <a:pathLst>
                <a:path extrusionOk="0" h="6150610" w="6150610">
                  <a:moveTo>
                    <a:pt x="6150610" y="0"/>
                  </a:moveTo>
                  <a:lnTo>
                    <a:pt x="6087110" y="0"/>
                  </a:lnTo>
                  <a:lnTo>
                    <a:pt x="0" y="6087110"/>
                  </a:lnTo>
                  <a:lnTo>
                    <a:pt x="0" y="6150610"/>
                  </a:lnTo>
                  <a:lnTo>
                    <a:pt x="6150610" y="0"/>
                  </a:lnTo>
                  <a:close/>
                </a:path>
              </a:pathLst>
            </a:custGeom>
            <a:solidFill>
              <a:srgbClr val="FF5F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50" name="Google Shape;550;ga1e6feca6d_0_1844"/>
            <p:cNvSpPr/>
            <p:nvPr/>
          </p:nvSpPr>
          <p:spPr>
            <a:xfrm>
              <a:off x="0" y="0"/>
              <a:ext cx="6211570" cy="6211570"/>
            </a:xfrm>
            <a:custGeom>
              <a:rect b="b" l="l" r="r" t="t"/>
              <a:pathLst>
                <a:path extrusionOk="0" h="6211570" w="6211570">
                  <a:moveTo>
                    <a:pt x="6211570" y="0"/>
                  </a:moveTo>
                  <a:lnTo>
                    <a:pt x="6150610" y="0"/>
                  </a:lnTo>
                  <a:lnTo>
                    <a:pt x="0" y="6150610"/>
                  </a:lnTo>
                  <a:lnTo>
                    <a:pt x="0" y="6211570"/>
                  </a:lnTo>
                  <a:lnTo>
                    <a:pt x="6211570" y="0"/>
                  </a:lnTo>
                  <a:close/>
                </a:path>
              </a:pathLst>
            </a:custGeom>
            <a:solidFill>
              <a:srgbClr val="FF6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51" name="Google Shape;551;ga1e6feca6d_0_1844"/>
            <p:cNvSpPr/>
            <p:nvPr/>
          </p:nvSpPr>
          <p:spPr>
            <a:xfrm>
              <a:off x="0" y="0"/>
              <a:ext cx="6275070" cy="6275070"/>
            </a:xfrm>
            <a:custGeom>
              <a:rect b="b" l="l" r="r" t="t"/>
              <a:pathLst>
                <a:path extrusionOk="0" h="6275070" w="6275070">
                  <a:moveTo>
                    <a:pt x="6275070" y="0"/>
                  </a:moveTo>
                  <a:lnTo>
                    <a:pt x="6211570" y="0"/>
                  </a:lnTo>
                  <a:lnTo>
                    <a:pt x="0" y="6211570"/>
                  </a:lnTo>
                  <a:lnTo>
                    <a:pt x="0" y="6275070"/>
                  </a:lnTo>
                  <a:lnTo>
                    <a:pt x="6275070" y="0"/>
                  </a:lnTo>
                  <a:close/>
                </a:path>
              </a:pathLst>
            </a:custGeom>
            <a:solidFill>
              <a:srgbClr val="FF61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52" name="Google Shape;552;ga1e6feca6d_0_1844"/>
            <p:cNvSpPr/>
            <p:nvPr/>
          </p:nvSpPr>
          <p:spPr>
            <a:xfrm>
              <a:off x="0" y="0"/>
              <a:ext cx="6338570" cy="6338570"/>
            </a:xfrm>
            <a:custGeom>
              <a:rect b="b" l="l" r="r" t="t"/>
              <a:pathLst>
                <a:path extrusionOk="0" h="6338570" w="6338570">
                  <a:moveTo>
                    <a:pt x="6338570" y="0"/>
                  </a:moveTo>
                  <a:lnTo>
                    <a:pt x="6275070" y="0"/>
                  </a:lnTo>
                  <a:lnTo>
                    <a:pt x="0" y="6275070"/>
                  </a:lnTo>
                  <a:lnTo>
                    <a:pt x="0" y="6338570"/>
                  </a:lnTo>
                  <a:lnTo>
                    <a:pt x="6338570" y="0"/>
                  </a:lnTo>
                  <a:close/>
                </a:path>
              </a:pathLst>
            </a:custGeom>
            <a:solidFill>
              <a:srgbClr val="FF62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53" name="Google Shape;553;ga1e6feca6d_0_1844"/>
            <p:cNvSpPr/>
            <p:nvPr/>
          </p:nvSpPr>
          <p:spPr>
            <a:xfrm>
              <a:off x="0" y="0"/>
              <a:ext cx="6399530" cy="6399530"/>
            </a:xfrm>
            <a:custGeom>
              <a:rect b="b" l="l" r="r" t="t"/>
              <a:pathLst>
                <a:path extrusionOk="0" h="6399530" w="6399530">
                  <a:moveTo>
                    <a:pt x="6399530" y="0"/>
                  </a:moveTo>
                  <a:lnTo>
                    <a:pt x="6338570" y="0"/>
                  </a:lnTo>
                  <a:lnTo>
                    <a:pt x="0" y="6338570"/>
                  </a:lnTo>
                  <a:lnTo>
                    <a:pt x="0" y="6399530"/>
                  </a:lnTo>
                  <a:lnTo>
                    <a:pt x="6399530" y="0"/>
                  </a:lnTo>
                  <a:close/>
                </a:path>
              </a:pathLst>
            </a:custGeom>
            <a:solidFill>
              <a:srgbClr val="FF6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54" name="Google Shape;554;ga1e6feca6d_0_1844"/>
            <p:cNvSpPr/>
            <p:nvPr/>
          </p:nvSpPr>
          <p:spPr>
            <a:xfrm>
              <a:off x="0" y="0"/>
              <a:ext cx="6463030" cy="6463030"/>
            </a:xfrm>
            <a:custGeom>
              <a:rect b="b" l="l" r="r" t="t"/>
              <a:pathLst>
                <a:path extrusionOk="0" h="6463030" w="6463030">
                  <a:moveTo>
                    <a:pt x="6463030" y="0"/>
                  </a:moveTo>
                  <a:lnTo>
                    <a:pt x="6399530" y="0"/>
                  </a:lnTo>
                  <a:lnTo>
                    <a:pt x="0" y="6399530"/>
                  </a:lnTo>
                  <a:lnTo>
                    <a:pt x="0" y="6463030"/>
                  </a:lnTo>
                  <a:lnTo>
                    <a:pt x="6463030" y="0"/>
                  </a:lnTo>
                  <a:close/>
                </a:path>
              </a:pathLst>
            </a:custGeom>
            <a:solidFill>
              <a:srgbClr val="FF64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55" name="Google Shape;555;ga1e6feca6d_0_1844"/>
            <p:cNvSpPr/>
            <p:nvPr/>
          </p:nvSpPr>
          <p:spPr>
            <a:xfrm>
              <a:off x="0" y="0"/>
              <a:ext cx="6588759" cy="6588759"/>
            </a:xfrm>
            <a:custGeom>
              <a:rect b="b" l="l" r="r" t="t"/>
              <a:pathLst>
                <a:path extrusionOk="0" h="6588759" w="6588759">
                  <a:moveTo>
                    <a:pt x="6588747" y="0"/>
                  </a:moveTo>
                  <a:lnTo>
                    <a:pt x="6526530" y="0"/>
                  </a:lnTo>
                  <a:lnTo>
                    <a:pt x="6463030" y="0"/>
                  </a:lnTo>
                  <a:lnTo>
                    <a:pt x="0" y="6463030"/>
                  </a:lnTo>
                  <a:lnTo>
                    <a:pt x="0" y="6526530"/>
                  </a:lnTo>
                  <a:lnTo>
                    <a:pt x="0" y="6588760"/>
                  </a:lnTo>
                  <a:lnTo>
                    <a:pt x="6588747" y="0"/>
                  </a:lnTo>
                  <a:close/>
                </a:path>
              </a:pathLst>
            </a:custGeom>
            <a:solidFill>
              <a:srgbClr val="FF66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56" name="Google Shape;556;ga1e6feca6d_0_1844"/>
            <p:cNvSpPr/>
            <p:nvPr/>
          </p:nvSpPr>
          <p:spPr>
            <a:xfrm>
              <a:off x="0" y="0"/>
              <a:ext cx="6650990" cy="6650990"/>
            </a:xfrm>
            <a:custGeom>
              <a:rect b="b" l="l" r="r" t="t"/>
              <a:pathLst>
                <a:path extrusionOk="0" h="6650990" w="6650990">
                  <a:moveTo>
                    <a:pt x="6650989" y="0"/>
                  </a:moveTo>
                  <a:lnTo>
                    <a:pt x="6588759" y="0"/>
                  </a:lnTo>
                  <a:lnTo>
                    <a:pt x="0" y="6588759"/>
                  </a:lnTo>
                  <a:lnTo>
                    <a:pt x="0" y="6650989"/>
                  </a:lnTo>
                  <a:lnTo>
                    <a:pt x="6650989" y="0"/>
                  </a:lnTo>
                  <a:close/>
                </a:path>
              </a:pathLst>
            </a:custGeom>
            <a:solidFill>
              <a:srgbClr val="FF67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57" name="Google Shape;557;ga1e6feca6d_0_1844"/>
            <p:cNvSpPr/>
            <p:nvPr/>
          </p:nvSpPr>
          <p:spPr>
            <a:xfrm>
              <a:off x="0" y="0"/>
              <a:ext cx="6714490" cy="6714490"/>
            </a:xfrm>
            <a:custGeom>
              <a:rect b="b" l="l" r="r" t="t"/>
              <a:pathLst>
                <a:path extrusionOk="0" h="6714490" w="6714490">
                  <a:moveTo>
                    <a:pt x="6714490" y="0"/>
                  </a:moveTo>
                  <a:lnTo>
                    <a:pt x="6650990" y="0"/>
                  </a:lnTo>
                  <a:lnTo>
                    <a:pt x="0" y="6650990"/>
                  </a:lnTo>
                  <a:lnTo>
                    <a:pt x="0" y="6714490"/>
                  </a:lnTo>
                  <a:lnTo>
                    <a:pt x="6714490" y="0"/>
                  </a:lnTo>
                  <a:close/>
                </a:path>
              </a:pathLst>
            </a:custGeom>
            <a:solidFill>
              <a:srgbClr val="FF68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58" name="Google Shape;558;ga1e6feca6d_0_1844"/>
            <p:cNvSpPr/>
            <p:nvPr/>
          </p:nvSpPr>
          <p:spPr>
            <a:xfrm>
              <a:off x="0" y="0"/>
              <a:ext cx="6777990" cy="6777990"/>
            </a:xfrm>
            <a:custGeom>
              <a:rect b="b" l="l" r="r" t="t"/>
              <a:pathLst>
                <a:path extrusionOk="0" h="6777990" w="6777990">
                  <a:moveTo>
                    <a:pt x="6777989" y="0"/>
                  </a:moveTo>
                  <a:lnTo>
                    <a:pt x="6714489" y="0"/>
                  </a:lnTo>
                  <a:lnTo>
                    <a:pt x="0" y="6714490"/>
                  </a:lnTo>
                  <a:lnTo>
                    <a:pt x="0" y="6777989"/>
                  </a:lnTo>
                  <a:lnTo>
                    <a:pt x="6777989" y="0"/>
                  </a:lnTo>
                  <a:close/>
                </a:path>
              </a:pathLst>
            </a:custGeom>
            <a:solidFill>
              <a:srgbClr val="FF69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59" name="Google Shape;559;ga1e6feca6d_0_1844"/>
            <p:cNvSpPr/>
            <p:nvPr/>
          </p:nvSpPr>
          <p:spPr>
            <a:xfrm>
              <a:off x="0" y="0"/>
              <a:ext cx="6838950" cy="6838950"/>
            </a:xfrm>
            <a:custGeom>
              <a:rect b="b" l="l" r="r" t="t"/>
              <a:pathLst>
                <a:path extrusionOk="0" h="6838950" w="6838950">
                  <a:moveTo>
                    <a:pt x="6838950" y="0"/>
                  </a:moveTo>
                  <a:lnTo>
                    <a:pt x="6777989" y="0"/>
                  </a:lnTo>
                  <a:lnTo>
                    <a:pt x="0" y="6777990"/>
                  </a:lnTo>
                  <a:lnTo>
                    <a:pt x="0" y="6838950"/>
                  </a:lnTo>
                  <a:lnTo>
                    <a:pt x="6838950" y="0"/>
                  </a:lnTo>
                  <a:close/>
                </a:path>
              </a:pathLst>
            </a:custGeom>
            <a:solidFill>
              <a:srgbClr val="FF6A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60" name="Google Shape;560;ga1e6feca6d_0_1844"/>
            <p:cNvSpPr/>
            <p:nvPr/>
          </p:nvSpPr>
          <p:spPr>
            <a:xfrm>
              <a:off x="0" y="0"/>
              <a:ext cx="6902450" cy="6858000"/>
            </a:xfrm>
            <a:custGeom>
              <a:rect b="b" l="l" r="r" t="t"/>
              <a:pathLst>
                <a:path extrusionOk="0" h="6858000" w="6902450">
                  <a:moveTo>
                    <a:pt x="6902450" y="0"/>
                  </a:moveTo>
                  <a:lnTo>
                    <a:pt x="6838950" y="0"/>
                  </a:lnTo>
                  <a:lnTo>
                    <a:pt x="0" y="6838950"/>
                  </a:lnTo>
                  <a:lnTo>
                    <a:pt x="0" y="6858000"/>
                  </a:lnTo>
                  <a:lnTo>
                    <a:pt x="44450" y="6858000"/>
                  </a:lnTo>
                  <a:lnTo>
                    <a:pt x="6902450" y="0"/>
                  </a:lnTo>
                  <a:close/>
                </a:path>
              </a:pathLst>
            </a:custGeom>
            <a:solidFill>
              <a:srgbClr val="FF6B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61" name="Google Shape;561;ga1e6feca6d_0_1844"/>
            <p:cNvSpPr/>
            <p:nvPr/>
          </p:nvSpPr>
          <p:spPr>
            <a:xfrm>
              <a:off x="44449" y="0"/>
              <a:ext cx="6921500" cy="6858000"/>
            </a:xfrm>
            <a:custGeom>
              <a:rect b="b" l="l" r="r" t="t"/>
              <a:pathLst>
                <a:path extrusionOk="0" h="6858000" w="6921500">
                  <a:moveTo>
                    <a:pt x="6921499" y="0"/>
                  </a:moveTo>
                  <a:lnTo>
                    <a:pt x="6857999" y="0"/>
                  </a:lnTo>
                  <a:lnTo>
                    <a:pt x="0" y="6857999"/>
                  </a:lnTo>
                  <a:lnTo>
                    <a:pt x="63499" y="6858000"/>
                  </a:lnTo>
                  <a:lnTo>
                    <a:pt x="6921499" y="0"/>
                  </a:lnTo>
                  <a:close/>
                </a:path>
              </a:pathLst>
            </a:custGeom>
            <a:solidFill>
              <a:srgbClr val="FF6C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62" name="Google Shape;562;ga1e6feca6d_0_1844"/>
            <p:cNvSpPr/>
            <p:nvPr/>
          </p:nvSpPr>
          <p:spPr>
            <a:xfrm>
              <a:off x="107949" y="0"/>
              <a:ext cx="6918959" cy="6858000"/>
            </a:xfrm>
            <a:custGeom>
              <a:rect b="b" l="l" r="r" t="t"/>
              <a:pathLst>
                <a:path extrusionOk="0" h="6858000" w="6918959">
                  <a:moveTo>
                    <a:pt x="6918960" y="0"/>
                  </a:moveTo>
                  <a:lnTo>
                    <a:pt x="6858000" y="0"/>
                  </a:lnTo>
                  <a:lnTo>
                    <a:pt x="0" y="6858000"/>
                  </a:lnTo>
                  <a:lnTo>
                    <a:pt x="60960" y="6858000"/>
                  </a:lnTo>
                  <a:lnTo>
                    <a:pt x="6918960" y="0"/>
                  </a:lnTo>
                  <a:close/>
                </a:path>
              </a:pathLst>
            </a:custGeom>
            <a:solidFill>
              <a:srgbClr val="FF6D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63" name="Google Shape;563;ga1e6feca6d_0_1844"/>
            <p:cNvSpPr/>
            <p:nvPr/>
          </p:nvSpPr>
          <p:spPr>
            <a:xfrm>
              <a:off x="168910" y="0"/>
              <a:ext cx="6921500" cy="6858000"/>
            </a:xfrm>
            <a:custGeom>
              <a:rect b="b" l="l" r="r" t="t"/>
              <a:pathLst>
                <a:path extrusionOk="0" h="6858000" w="6921500">
                  <a:moveTo>
                    <a:pt x="6921500" y="0"/>
                  </a:moveTo>
                  <a:lnTo>
                    <a:pt x="6858000" y="0"/>
                  </a:lnTo>
                  <a:lnTo>
                    <a:pt x="0" y="6858000"/>
                  </a:lnTo>
                  <a:lnTo>
                    <a:pt x="63500" y="6858000"/>
                  </a:lnTo>
                  <a:lnTo>
                    <a:pt x="6921500" y="0"/>
                  </a:lnTo>
                  <a:close/>
                </a:path>
              </a:pathLst>
            </a:custGeom>
            <a:solidFill>
              <a:srgbClr val="FF6E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64" name="Google Shape;564;ga1e6feca6d_0_1844"/>
            <p:cNvSpPr/>
            <p:nvPr/>
          </p:nvSpPr>
          <p:spPr>
            <a:xfrm>
              <a:off x="232409" y="0"/>
              <a:ext cx="6921500" cy="6858000"/>
            </a:xfrm>
            <a:custGeom>
              <a:rect b="b" l="l" r="r" t="t"/>
              <a:pathLst>
                <a:path extrusionOk="0" h="6858000" w="6921500">
                  <a:moveTo>
                    <a:pt x="6921500" y="0"/>
                  </a:moveTo>
                  <a:lnTo>
                    <a:pt x="6858000" y="0"/>
                  </a:lnTo>
                  <a:lnTo>
                    <a:pt x="0" y="6858000"/>
                  </a:lnTo>
                  <a:lnTo>
                    <a:pt x="63500" y="6858000"/>
                  </a:lnTo>
                  <a:lnTo>
                    <a:pt x="6921500" y="0"/>
                  </a:lnTo>
                  <a:close/>
                </a:path>
              </a:pathLst>
            </a:custGeom>
            <a:solidFill>
              <a:srgbClr val="FF6F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65" name="Google Shape;565;ga1e6feca6d_0_1844"/>
            <p:cNvSpPr/>
            <p:nvPr/>
          </p:nvSpPr>
          <p:spPr>
            <a:xfrm>
              <a:off x="295909" y="0"/>
              <a:ext cx="6921500" cy="6858000"/>
            </a:xfrm>
            <a:custGeom>
              <a:rect b="b" l="l" r="r" t="t"/>
              <a:pathLst>
                <a:path extrusionOk="0" h="6858000" w="6921500">
                  <a:moveTo>
                    <a:pt x="6921500" y="0"/>
                  </a:moveTo>
                  <a:lnTo>
                    <a:pt x="6858000" y="0"/>
                  </a:lnTo>
                  <a:lnTo>
                    <a:pt x="0" y="6858000"/>
                  </a:lnTo>
                  <a:lnTo>
                    <a:pt x="63500" y="6858000"/>
                  </a:lnTo>
                  <a:lnTo>
                    <a:pt x="6921500" y="0"/>
                  </a:lnTo>
                  <a:close/>
                </a:path>
              </a:pathLst>
            </a:custGeom>
            <a:solidFill>
              <a:srgbClr val="FF7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66" name="Google Shape;566;ga1e6feca6d_0_1844"/>
            <p:cNvSpPr/>
            <p:nvPr/>
          </p:nvSpPr>
          <p:spPr>
            <a:xfrm>
              <a:off x="359409" y="0"/>
              <a:ext cx="6918959" cy="6858000"/>
            </a:xfrm>
            <a:custGeom>
              <a:rect b="b" l="l" r="r" t="t"/>
              <a:pathLst>
                <a:path extrusionOk="0" h="6858000" w="6918959">
                  <a:moveTo>
                    <a:pt x="6918960" y="0"/>
                  </a:moveTo>
                  <a:lnTo>
                    <a:pt x="6858000" y="0"/>
                  </a:lnTo>
                  <a:lnTo>
                    <a:pt x="0" y="6858000"/>
                  </a:lnTo>
                  <a:lnTo>
                    <a:pt x="60960" y="6858000"/>
                  </a:lnTo>
                  <a:lnTo>
                    <a:pt x="6918960" y="0"/>
                  </a:lnTo>
                  <a:close/>
                </a:path>
              </a:pathLst>
            </a:custGeom>
            <a:solidFill>
              <a:srgbClr val="FF71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67" name="Google Shape;567;ga1e6feca6d_0_1844"/>
            <p:cNvSpPr/>
            <p:nvPr/>
          </p:nvSpPr>
          <p:spPr>
            <a:xfrm>
              <a:off x="420369" y="0"/>
              <a:ext cx="6921500" cy="6858000"/>
            </a:xfrm>
            <a:custGeom>
              <a:rect b="b" l="l" r="r" t="t"/>
              <a:pathLst>
                <a:path extrusionOk="0" h="6858000" w="6921500">
                  <a:moveTo>
                    <a:pt x="6921500" y="0"/>
                  </a:moveTo>
                  <a:lnTo>
                    <a:pt x="6858000" y="0"/>
                  </a:lnTo>
                  <a:lnTo>
                    <a:pt x="0" y="6858000"/>
                  </a:lnTo>
                  <a:lnTo>
                    <a:pt x="63500" y="6858000"/>
                  </a:lnTo>
                  <a:lnTo>
                    <a:pt x="6921500" y="0"/>
                  </a:lnTo>
                  <a:close/>
                </a:path>
              </a:pathLst>
            </a:custGeom>
            <a:solidFill>
              <a:srgbClr val="FF72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68" name="Google Shape;568;ga1e6feca6d_0_1844"/>
            <p:cNvSpPr/>
            <p:nvPr/>
          </p:nvSpPr>
          <p:spPr>
            <a:xfrm>
              <a:off x="483869" y="0"/>
              <a:ext cx="6921500" cy="6858000"/>
            </a:xfrm>
            <a:custGeom>
              <a:rect b="b" l="l" r="r" t="t"/>
              <a:pathLst>
                <a:path extrusionOk="0" h="6858000" w="6921500">
                  <a:moveTo>
                    <a:pt x="6921500" y="0"/>
                  </a:moveTo>
                  <a:lnTo>
                    <a:pt x="6858000" y="0"/>
                  </a:lnTo>
                  <a:lnTo>
                    <a:pt x="0" y="6858000"/>
                  </a:lnTo>
                  <a:lnTo>
                    <a:pt x="63500" y="6858000"/>
                  </a:lnTo>
                  <a:lnTo>
                    <a:pt x="6921500" y="0"/>
                  </a:lnTo>
                  <a:close/>
                </a:path>
              </a:pathLst>
            </a:custGeom>
            <a:solidFill>
              <a:srgbClr val="FF7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69" name="Google Shape;569;ga1e6feca6d_0_1844"/>
            <p:cNvSpPr/>
            <p:nvPr/>
          </p:nvSpPr>
          <p:spPr>
            <a:xfrm>
              <a:off x="547369" y="0"/>
              <a:ext cx="6920230" cy="6858000"/>
            </a:xfrm>
            <a:custGeom>
              <a:rect b="b" l="l" r="r" t="t"/>
              <a:pathLst>
                <a:path extrusionOk="0" h="6858000" w="6920230">
                  <a:moveTo>
                    <a:pt x="6920230" y="0"/>
                  </a:moveTo>
                  <a:lnTo>
                    <a:pt x="6858000" y="0"/>
                  </a:lnTo>
                  <a:lnTo>
                    <a:pt x="0" y="6858000"/>
                  </a:lnTo>
                  <a:lnTo>
                    <a:pt x="62229" y="6858000"/>
                  </a:lnTo>
                  <a:lnTo>
                    <a:pt x="6920230" y="0"/>
                  </a:lnTo>
                  <a:close/>
                </a:path>
              </a:pathLst>
            </a:custGeom>
            <a:solidFill>
              <a:srgbClr val="FF74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70" name="Google Shape;570;ga1e6feca6d_0_1844"/>
            <p:cNvSpPr/>
            <p:nvPr/>
          </p:nvSpPr>
          <p:spPr>
            <a:xfrm>
              <a:off x="609599" y="0"/>
              <a:ext cx="6920230" cy="6858000"/>
            </a:xfrm>
            <a:custGeom>
              <a:rect b="b" l="l" r="r" t="t"/>
              <a:pathLst>
                <a:path extrusionOk="0" h="6858000" w="6920230">
                  <a:moveTo>
                    <a:pt x="6920230" y="0"/>
                  </a:moveTo>
                  <a:lnTo>
                    <a:pt x="6858000" y="0"/>
                  </a:lnTo>
                  <a:lnTo>
                    <a:pt x="0" y="6858000"/>
                  </a:lnTo>
                  <a:lnTo>
                    <a:pt x="62229" y="6858000"/>
                  </a:lnTo>
                  <a:lnTo>
                    <a:pt x="6920230" y="0"/>
                  </a:lnTo>
                  <a:close/>
                </a:path>
              </a:pathLst>
            </a:custGeom>
            <a:solidFill>
              <a:srgbClr val="FF75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71" name="Google Shape;571;ga1e6feca6d_0_1844"/>
            <p:cNvSpPr/>
            <p:nvPr/>
          </p:nvSpPr>
          <p:spPr>
            <a:xfrm>
              <a:off x="671830" y="0"/>
              <a:ext cx="6921500" cy="6858000"/>
            </a:xfrm>
            <a:custGeom>
              <a:rect b="b" l="l" r="r" t="t"/>
              <a:pathLst>
                <a:path extrusionOk="0" h="6858000" w="6921500">
                  <a:moveTo>
                    <a:pt x="6921500" y="0"/>
                  </a:moveTo>
                  <a:lnTo>
                    <a:pt x="6858000" y="0"/>
                  </a:lnTo>
                  <a:lnTo>
                    <a:pt x="0" y="6858000"/>
                  </a:lnTo>
                  <a:lnTo>
                    <a:pt x="63499" y="6858000"/>
                  </a:lnTo>
                  <a:lnTo>
                    <a:pt x="6921500" y="0"/>
                  </a:lnTo>
                  <a:close/>
                </a:path>
              </a:pathLst>
            </a:custGeom>
            <a:solidFill>
              <a:srgbClr val="FF76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72" name="Google Shape;572;ga1e6feca6d_0_1844"/>
            <p:cNvSpPr/>
            <p:nvPr/>
          </p:nvSpPr>
          <p:spPr>
            <a:xfrm>
              <a:off x="735330" y="0"/>
              <a:ext cx="6921500" cy="6858000"/>
            </a:xfrm>
            <a:custGeom>
              <a:rect b="b" l="l" r="r" t="t"/>
              <a:pathLst>
                <a:path extrusionOk="0" h="6858000" w="6921500">
                  <a:moveTo>
                    <a:pt x="6921500" y="0"/>
                  </a:moveTo>
                  <a:lnTo>
                    <a:pt x="6858000" y="0"/>
                  </a:lnTo>
                  <a:lnTo>
                    <a:pt x="0" y="6858000"/>
                  </a:lnTo>
                  <a:lnTo>
                    <a:pt x="63499" y="6858000"/>
                  </a:lnTo>
                  <a:lnTo>
                    <a:pt x="6921500" y="0"/>
                  </a:lnTo>
                  <a:close/>
                </a:path>
              </a:pathLst>
            </a:custGeom>
            <a:solidFill>
              <a:srgbClr val="FF77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73" name="Google Shape;573;ga1e6feca6d_0_1844"/>
            <p:cNvSpPr/>
            <p:nvPr/>
          </p:nvSpPr>
          <p:spPr>
            <a:xfrm>
              <a:off x="798830" y="0"/>
              <a:ext cx="6918959" cy="6858000"/>
            </a:xfrm>
            <a:custGeom>
              <a:rect b="b" l="l" r="r" t="t"/>
              <a:pathLst>
                <a:path extrusionOk="0" h="6858000" w="6918959">
                  <a:moveTo>
                    <a:pt x="6918960" y="0"/>
                  </a:moveTo>
                  <a:lnTo>
                    <a:pt x="6858000" y="0"/>
                  </a:lnTo>
                  <a:lnTo>
                    <a:pt x="0" y="6858000"/>
                  </a:lnTo>
                  <a:lnTo>
                    <a:pt x="60959" y="6858000"/>
                  </a:lnTo>
                  <a:lnTo>
                    <a:pt x="6918960" y="0"/>
                  </a:lnTo>
                  <a:close/>
                </a:path>
              </a:pathLst>
            </a:custGeom>
            <a:solidFill>
              <a:srgbClr val="FF78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74" name="Google Shape;574;ga1e6feca6d_0_1844"/>
            <p:cNvSpPr/>
            <p:nvPr/>
          </p:nvSpPr>
          <p:spPr>
            <a:xfrm>
              <a:off x="859789" y="0"/>
              <a:ext cx="6921500" cy="6858000"/>
            </a:xfrm>
            <a:custGeom>
              <a:rect b="b" l="l" r="r" t="t"/>
              <a:pathLst>
                <a:path extrusionOk="0" h="6858000" w="6921500">
                  <a:moveTo>
                    <a:pt x="6921500" y="0"/>
                  </a:moveTo>
                  <a:lnTo>
                    <a:pt x="6857999" y="0"/>
                  </a:lnTo>
                  <a:lnTo>
                    <a:pt x="0" y="6858000"/>
                  </a:lnTo>
                  <a:lnTo>
                    <a:pt x="63499" y="6858000"/>
                  </a:lnTo>
                  <a:lnTo>
                    <a:pt x="6921500" y="0"/>
                  </a:lnTo>
                  <a:close/>
                </a:path>
              </a:pathLst>
            </a:custGeom>
            <a:solidFill>
              <a:srgbClr val="FF79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75" name="Google Shape;575;ga1e6feca6d_0_1844"/>
            <p:cNvSpPr/>
            <p:nvPr/>
          </p:nvSpPr>
          <p:spPr>
            <a:xfrm>
              <a:off x="923289" y="0"/>
              <a:ext cx="6921500" cy="6858000"/>
            </a:xfrm>
            <a:custGeom>
              <a:rect b="b" l="l" r="r" t="t"/>
              <a:pathLst>
                <a:path extrusionOk="0" h="6858000" w="6921500">
                  <a:moveTo>
                    <a:pt x="6921500" y="0"/>
                  </a:moveTo>
                  <a:lnTo>
                    <a:pt x="6858000" y="0"/>
                  </a:lnTo>
                  <a:lnTo>
                    <a:pt x="0" y="6858000"/>
                  </a:lnTo>
                  <a:lnTo>
                    <a:pt x="63499" y="6858000"/>
                  </a:lnTo>
                  <a:lnTo>
                    <a:pt x="6921500" y="0"/>
                  </a:lnTo>
                  <a:close/>
                </a:path>
              </a:pathLst>
            </a:custGeom>
            <a:solidFill>
              <a:srgbClr val="FF7A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76" name="Google Shape;576;ga1e6feca6d_0_1844"/>
            <p:cNvSpPr/>
            <p:nvPr/>
          </p:nvSpPr>
          <p:spPr>
            <a:xfrm>
              <a:off x="986789" y="0"/>
              <a:ext cx="6918959" cy="6858000"/>
            </a:xfrm>
            <a:custGeom>
              <a:rect b="b" l="l" r="r" t="t"/>
              <a:pathLst>
                <a:path extrusionOk="0" h="6858000" w="6918959">
                  <a:moveTo>
                    <a:pt x="6918959" y="0"/>
                  </a:moveTo>
                  <a:lnTo>
                    <a:pt x="6857999" y="0"/>
                  </a:lnTo>
                  <a:lnTo>
                    <a:pt x="0" y="6858000"/>
                  </a:lnTo>
                  <a:lnTo>
                    <a:pt x="60960" y="6858000"/>
                  </a:lnTo>
                  <a:lnTo>
                    <a:pt x="6918959" y="0"/>
                  </a:lnTo>
                  <a:close/>
                </a:path>
              </a:pathLst>
            </a:custGeom>
            <a:solidFill>
              <a:srgbClr val="FF7B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77" name="Google Shape;577;ga1e6feca6d_0_1844"/>
            <p:cNvSpPr/>
            <p:nvPr/>
          </p:nvSpPr>
          <p:spPr>
            <a:xfrm>
              <a:off x="1047749" y="0"/>
              <a:ext cx="6921500" cy="6858000"/>
            </a:xfrm>
            <a:custGeom>
              <a:rect b="b" l="l" r="r" t="t"/>
              <a:pathLst>
                <a:path extrusionOk="0" h="6858000" w="6921500">
                  <a:moveTo>
                    <a:pt x="6921499" y="0"/>
                  </a:moveTo>
                  <a:lnTo>
                    <a:pt x="6857999" y="0"/>
                  </a:lnTo>
                  <a:lnTo>
                    <a:pt x="0" y="6857999"/>
                  </a:lnTo>
                  <a:lnTo>
                    <a:pt x="63499" y="6858000"/>
                  </a:lnTo>
                  <a:lnTo>
                    <a:pt x="6921499" y="0"/>
                  </a:lnTo>
                  <a:close/>
                </a:path>
              </a:pathLst>
            </a:custGeom>
            <a:solidFill>
              <a:srgbClr val="FF7C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78" name="Google Shape;578;ga1e6feca6d_0_1844"/>
            <p:cNvSpPr/>
            <p:nvPr/>
          </p:nvSpPr>
          <p:spPr>
            <a:xfrm>
              <a:off x="1111249" y="0"/>
              <a:ext cx="6921500" cy="6858000"/>
            </a:xfrm>
            <a:custGeom>
              <a:rect b="b" l="l" r="r" t="t"/>
              <a:pathLst>
                <a:path extrusionOk="0" h="6858000" w="6921500">
                  <a:moveTo>
                    <a:pt x="6921500" y="0"/>
                  </a:moveTo>
                  <a:lnTo>
                    <a:pt x="6858000" y="0"/>
                  </a:lnTo>
                  <a:lnTo>
                    <a:pt x="0" y="6858000"/>
                  </a:lnTo>
                  <a:lnTo>
                    <a:pt x="63500" y="6858000"/>
                  </a:lnTo>
                  <a:lnTo>
                    <a:pt x="6921500" y="0"/>
                  </a:lnTo>
                  <a:close/>
                </a:path>
              </a:pathLst>
            </a:custGeom>
            <a:solidFill>
              <a:srgbClr val="FF7D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79" name="Google Shape;579;ga1e6feca6d_0_1844"/>
            <p:cNvSpPr/>
            <p:nvPr/>
          </p:nvSpPr>
          <p:spPr>
            <a:xfrm>
              <a:off x="1174749" y="0"/>
              <a:ext cx="6921500" cy="6858000"/>
            </a:xfrm>
            <a:custGeom>
              <a:rect b="b" l="l" r="r" t="t"/>
              <a:pathLst>
                <a:path extrusionOk="0" h="6858000" w="6921500">
                  <a:moveTo>
                    <a:pt x="6921499" y="0"/>
                  </a:moveTo>
                  <a:lnTo>
                    <a:pt x="6857999" y="0"/>
                  </a:lnTo>
                  <a:lnTo>
                    <a:pt x="0" y="6857999"/>
                  </a:lnTo>
                  <a:lnTo>
                    <a:pt x="63499" y="6858000"/>
                  </a:lnTo>
                  <a:lnTo>
                    <a:pt x="6921499" y="0"/>
                  </a:lnTo>
                  <a:close/>
                </a:path>
              </a:pathLst>
            </a:custGeom>
            <a:solidFill>
              <a:srgbClr val="FF7E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80" name="Google Shape;580;ga1e6feca6d_0_1844"/>
            <p:cNvSpPr/>
            <p:nvPr/>
          </p:nvSpPr>
          <p:spPr>
            <a:xfrm>
              <a:off x="1238249" y="0"/>
              <a:ext cx="6918959" cy="6858000"/>
            </a:xfrm>
            <a:custGeom>
              <a:rect b="b" l="l" r="r" t="t"/>
              <a:pathLst>
                <a:path extrusionOk="0" h="6858000" w="6918959">
                  <a:moveTo>
                    <a:pt x="6918960" y="0"/>
                  </a:moveTo>
                  <a:lnTo>
                    <a:pt x="6858000" y="0"/>
                  </a:lnTo>
                  <a:lnTo>
                    <a:pt x="0" y="6858000"/>
                  </a:lnTo>
                  <a:lnTo>
                    <a:pt x="60960" y="6858000"/>
                  </a:lnTo>
                  <a:lnTo>
                    <a:pt x="6918960" y="0"/>
                  </a:lnTo>
                  <a:close/>
                </a:path>
              </a:pathLst>
            </a:custGeom>
            <a:solidFill>
              <a:srgbClr val="FF7F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81" name="Google Shape;581;ga1e6feca6d_0_1844"/>
            <p:cNvSpPr/>
            <p:nvPr/>
          </p:nvSpPr>
          <p:spPr>
            <a:xfrm>
              <a:off x="1299210" y="0"/>
              <a:ext cx="6921500" cy="6858000"/>
            </a:xfrm>
            <a:custGeom>
              <a:rect b="b" l="l" r="r" t="t"/>
              <a:pathLst>
                <a:path extrusionOk="0" h="6858000" w="6921500">
                  <a:moveTo>
                    <a:pt x="6921500" y="0"/>
                  </a:moveTo>
                  <a:lnTo>
                    <a:pt x="6858000" y="0"/>
                  </a:lnTo>
                  <a:lnTo>
                    <a:pt x="0" y="6858000"/>
                  </a:lnTo>
                  <a:lnTo>
                    <a:pt x="63500" y="6858000"/>
                  </a:lnTo>
                  <a:lnTo>
                    <a:pt x="6921500" y="0"/>
                  </a:lnTo>
                  <a:close/>
                </a:path>
              </a:pathLst>
            </a:custGeom>
            <a:solidFill>
              <a:srgbClr val="FF8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82" name="Google Shape;582;ga1e6feca6d_0_1844"/>
            <p:cNvSpPr/>
            <p:nvPr/>
          </p:nvSpPr>
          <p:spPr>
            <a:xfrm>
              <a:off x="1362710" y="0"/>
              <a:ext cx="6921500" cy="6858000"/>
            </a:xfrm>
            <a:custGeom>
              <a:rect b="b" l="l" r="r" t="t"/>
              <a:pathLst>
                <a:path extrusionOk="0" h="6858000" w="6921500">
                  <a:moveTo>
                    <a:pt x="6921500" y="0"/>
                  </a:moveTo>
                  <a:lnTo>
                    <a:pt x="6858000" y="0"/>
                  </a:lnTo>
                  <a:lnTo>
                    <a:pt x="0" y="6858000"/>
                  </a:lnTo>
                  <a:lnTo>
                    <a:pt x="63500" y="6858000"/>
                  </a:lnTo>
                  <a:lnTo>
                    <a:pt x="6921500" y="0"/>
                  </a:lnTo>
                  <a:close/>
                </a:path>
              </a:pathLst>
            </a:custGeom>
            <a:solidFill>
              <a:srgbClr val="FF81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83" name="Google Shape;583;ga1e6feca6d_0_1844"/>
            <p:cNvSpPr/>
            <p:nvPr/>
          </p:nvSpPr>
          <p:spPr>
            <a:xfrm>
              <a:off x="1426210" y="0"/>
              <a:ext cx="6918959" cy="6858000"/>
            </a:xfrm>
            <a:custGeom>
              <a:rect b="b" l="l" r="r" t="t"/>
              <a:pathLst>
                <a:path extrusionOk="0" h="6858000" w="6918959">
                  <a:moveTo>
                    <a:pt x="6918960" y="0"/>
                  </a:moveTo>
                  <a:lnTo>
                    <a:pt x="6858000" y="0"/>
                  </a:lnTo>
                  <a:lnTo>
                    <a:pt x="0" y="6858000"/>
                  </a:lnTo>
                  <a:lnTo>
                    <a:pt x="60960" y="6858000"/>
                  </a:lnTo>
                  <a:lnTo>
                    <a:pt x="6918960" y="0"/>
                  </a:lnTo>
                  <a:close/>
                </a:path>
              </a:pathLst>
            </a:custGeom>
            <a:solidFill>
              <a:srgbClr val="FF82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84" name="Google Shape;584;ga1e6feca6d_0_1844"/>
            <p:cNvSpPr/>
            <p:nvPr/>
          </p:nvSpPr>
          <p:spPr>
            <a:xfrm>
              <a:off x="1487169" y="0"/>
              <a:ext cx="6921500" cy="6858000"/>
            </a:xfrm>
            <a:custGeom>
              <a:rect b="b" l="l" r="r" t="t"/>
              <a:pathLst>
                <a:path extrusionOk="0" h="6858000" w="6921500">
                  <a:moveTo>
                    <a:pt x="6921500" y="0"/>
                  </a:moveTo>
                  <a:lnTo>
                    <a:pt x="6858000" y="0"/>
                  </a:lnTo>
                  <a:lnTo>
                    <a:pt x="0" y="6858000"/>
                  </a:lnTo>
                  <a:lnTo>
                    <a:pt x="63500" y="6858000"/>
                  </a:lnTo>
                  <a:lnTo>
                    <a:pt x="6921500" y="0"/>
                  </a:lnTo>
                  <a:close/>
                </a:path>
              </a:pathLst>
            </a:custGeom>
            <a:solidFill>
              <a:srgbClr val="FF8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85" name="Google Shape;585;ga1e6feca6d_0_1844"/>
            <p:cNvSpPr/>
            <p:nvPr/>
          </p:nvSpPr>
          <p:spPr>
            <a:xfrm>
              <a:off x="1550669" y="0"/>
              <a:ext cx="6921500" cy="6858000"/>
            </a:xfrm>
            <a:custGeom>
              <a:rect b="b" l="l" r="r" t="t"/>
              <a:pathLst>
                <a:path extrusionOk="0" h="6858000" w="6921500">
                  <a:moveTo>
                    <a:pt x="6921500" y="0"/>
                  </a:moveTo>
                  <a:lnTo>
                    <a:pt x="6858000" y="0"/>
                  </a:lnTo>
                  <a:lnTo>
                    <a:pt x="0" y="6858000"/>
                  </a:lnTo>
                  <a:lnTo>
                    <a:pt x="63500" y="6858000"/>
                  </a:lnTo>
                  <a:lnTo>
                    <a:pt x="6921500" y="0"/>
                  </a:lnTo>
                  <a:close/>
                </a:path>
              </a:pathLst>
            </a:custGeom>
            <a:solidFill>
              <a:srgbClr val="FF84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86" name="Google Shape;586;ga1e6feca6d_0_1844"/>
            <p:cNvSpPr/>
            <p:nvPr/>
          </p:nvSpPr>
          <p:spPr>
            <a:xfrm>
              <a:off x="1614169" y="0"/>
              <a:ext cx="6920230" cy="6858000"/>
            </a:xfrm>
            <a:custGeom>
              <a:rect b="b" l="l" r="r" t="t"/>
              <a:pathLst>
                <a:path extrusionOk="0" h="6858000" w="6920230">
                  <a:moveTo>
                    <a:pt x="6920230" y="0"/>
                  </a:moveTo>
                  <a:lnTo>
                    <a:pt x="6858000" y="0"/>
                  </a:lnTo>
                  <a:lnTo>
                    <a:pt x="0" y="6858000"/>
                  </a:lnTo>
                  <a:lnTo>
                    <a:pt x="62230" y="6858000"/>
                  </a:lnTo>
                  <a:lnTo>
                    <a:pt x="6920230" y="0"/>
                  </a:lnTo>
                  <a:close/>
                </a:path>
              </a:pathLst>
            </a:custGeom>
            <a:solidFill>
              <a:srgbClr val="FF85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87" name="Google Shape;587;ga1e6feca6d_0_1844"/>
            <p:cNvSpPr/>
            <p:nvPr/>
          </p:nvSpPr>
          <p:spPr>
            <a:xfrm>
              <a:off x="1676399" y="0"/>
              <a:ext cx="6920230" cy="6858000"/>
            </a:xfrm>
            <a:custGeom>
              <a:rect b="b" l="l" r="r" t="t"/>
              <a:pathLst>
                <a:path extrusionOk="0" h="6858000" w="6920230">
                  <a:moveTo>
                    <a:pt x="6920230" y="0"/>
                  </a:moveTo>
                  <a:lnTo>
                    <a:pt x="6858000" y="0"/>
                  </a:lnTo>
                  <a:lnTo>
                    <a:pt x="0" y="6858000"/>
                  </a:lnTo>
                  <a:lnTo>
                    <a:pt x="62229" y="6858000"/>
                  </a:lnTo>
                  <a:lnTo>
                    <a:pt x="6920230" y="0"/>
                  </a:lnTo>
                  <a:close/>
                </a:path>
              </a:pathLst>
            </a:custGeom>
            <a:solidFill>
              <a:srgbClr val="FF86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88" name="Google Shape;588;ga1e6feca6d_0_1844"/>
            <p:cNvSpPr/>
            <p:nvPr/>
          </p:nvSpPr>
          <p:spPr>
            <a:xfrm>
              <a:off x="1738629" y="0"/>
              <a:ext cx="6921500" cy="6858000"/>
            </a:xfrm>
            <a:custGeom>
              <a:rect b="b" l="l" r="r" t="t"/>
              <a:pathLst>
                <a:path extrusionOk="0" h="6858000" w="6921500">
                  <a:moveTo>
                    <a:pt x="6921500" y="0"/>
                  </a:moveTo>
                  <a:lnTo>
                    <a:pt x="6858000" y="0"/>
                  </a:lnTo>
                  <a:lnTo>
                    <a:pt x="0" y="6858000"/>
                  </a:lnTo>
                  <a:lnTo>
                    <a:pt x="63499" y="6858000"/>
                  </a:lnTo>
                  <a:lnTo>
                    <a:pt x="6921500" y="0"/>
                  </a:lnTo>
                  <a:close/>
                </a:path>
              </a:pathLst>
            </a:custGeom>
            <a:solidFill>
              <a:srgbClr val="FF87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89" name="Google Shape;589;ga1e6feca6d_0_1844"/>
            <p:cNvSpPr/>
            <p:nvPr/>
          </p:nvSpPr>
          <p:spPr>
            <a:xfrm>
              <a:off x="1802129" y="0"/>
              <a:ext cx="6921500" cy="6858000"/>
            </a:xfrm>
            <a:custGeom>
              <a:rect b="b" l="l" r="r" t="t"/>
              <a:pathLst>
                <a:path extrusionOk="0" h="6858000" w="6921500">
                  <a:moveTo>
                    <a:pt x="6921500" y="0"/>
                  </a:moveTo>
                  <a:lnTo>
                    <a:pt x="6858000" y="0"/>
                  </a:lnTo>
                  <a:lnTo>
                    <a:pt x="0" y="6858000"/>
                  </a:lnTo>
                  <a:lnTo>
                    <a:pt x="63499" y="6858000"/>
                  </a:lnTo>
                  <a:lnTo>
                    <a:pt x="6921500" y="0"/>
                  </a:lnTo>
                  <a:close/>
                </a:path>
              </a:pathLst>
            </a:custGeom>
            <a:solidFill>
              <a:srgbClr val="FF88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90" name="Google Shape;590;ga1e6feca6d_0_1844"/>
            <p:cNvSpPr/>
            <p:nvPr/>
          </p:nvSpPr>
          <p:spPr>
            <a:xfrm>
              <a:off x="1865629" y="0"/>
              <a:ext cx="6918959" cy="6858000"/>
            </a:xfrm>
            <a:custGeom>
              <a:rect b="b" l="l" r="r" t="t"/>
              <a:pathLst>
                <a:path extrusionOk="0" h="6858000" w="6918959">
                  <a:moveTo>
                    <a:pt x="6918959" y="0"/>
                  </a:moveTo>
                  <a:lnTo>
                    <a:pt x="6858000" y="0"/>
                  </a:lnTo>
                  <a:lnTo>
                    <a:pt x="0" y="6858000"/>
                  </a:lnTo>
                  <a:lnTo>
                    <a:pt x="60959" y="6858000"/>
                  </a:lnTo>
                  <a:lnTo>
                    <a:pt x="6918959" y="0"/>
                  </a:lnTo>
                  <a:close/>
                </a:path>
              </a:pathLst>
            </a:custGeom>
            <a:solidFill>
              <a:srgbClr val="FF89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91" name="Google Shape;591;ga1e6feca6d_0_1844"/>
            <p:cNvSpPr/>
            <p:nvPr/>
          </p:nvSpPr>
          <p:spPr>
            <a:xfrm>
              <a:off x="1926589" y="0"/>
              <a:ext cx="6921500" cy="6858000"/>
            </a:xfrm>
            <a:custGeom>
              <a:rect b="b" l="l" r="r" t="t"/>
              <a:pathLst>
                <a:path extrusionOk="0" h="6858000" w="6921500">
                  <a:moveTo>
                    <a:pt x="6921500" y="0"/>
                  </a:moveTo>
                  <a:lnTo>
                    <a:pt x="6858000" y="0"/>
                  </a:lnTo>
                  <a:lnTo>
                    <a:pt x="0" y="6858000"/>
                  </a:lnTo>
                  <a:lnTo>
                    <a:pt x="63499" y="6858000"/>
                  </a:lnTo>
                  <a:lnTo>
                    <a:pt x="6921500" y="0"/>
                  </a:lnTo>
                  <a:close/>
                </a:path>
              </a:pathLst>
            </a:custGeom>
            <a:solidFill>
              <a:srgbClr val="FF8A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92" name="Google Shape;592;ga1e6feca6d_0_1844"/>
            <p:cNvSpPr/>
            <p:nvPr/>
          </p:nvSpPr>
          <p:spPr>
            <a:xfrm>
              <a:off x="1990089" y="0"/>
              <a:ext cx="6921500" cy="6858000"/>
            </a:xfrm>
            <a:custGeom>
              <a:rect b="b" l="l" r="r" t="t"/>
              <a:pathLst>
                <a:path extrusionOk="0" h="6858000" w="6921500">
                  <a:moveTo>
                    <a:pt x="6921499" y="0"/>
                  </a:moveTo>
                  <a:lnTo>
                    <a:pt x="6857999" y="0"/>
                  </a:lnTo>
                  <a:lnTo>
                    <a:pt x="0" y="6858000"/>
                  </a:lnTo>
                  <a:lnTo>
                    <a:pt x="63499" y="6858000"/>
                  </a:lnTo>
                  <a:lnTo>
                    <a:pt x="6921499" y="0"/>
                  </a:lnTo>
                  <a:close/>
                </a:path>
              </a:pathLst>
            </a:custGeom>
            <a:solidFill>
              <a:srgbClr val="FF8B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93" name="Google Shape;593;ga1e6feca6d_0_1844"/>
            <p:cNvSpPr/>
            <p:nvPr/>
          </p:nvSpPr>
          <p:spPr>
            <a:xfrm>
              <a:off x="2053589" y="0"/>
              <a:ext cx="6921500" cy="6858000"/>
            </a:xfrm>
            <a:custGeom>
              <a:rect b="b" l="l" r="r" t="t"/>
              <a:pathLst>
                <a:path extrusionOk="0" h="6858000" w="6921500">
                  <a:moveTo>
                    <a:pt x="6921500" y="0"/>
                  </a:moveTo>
                  <a:lnTo>
                    <a:pt x="6858000" y="0"/>
                  </a:lnTo>
                  <a:lnTo>
                    <a:pt x="0" y="6858000"/>
                  </a:lnTo>
                  <a:lnTo>
                    <a:pt x="63499" y="6858000"/>
                  </a:lnTo>
                  <a:lnTo>
                    <a:pt x="6921500" y="0"/>
                  </a:lnTo>
                  <a:close/>
                </a:path>
              </a:pathLst>
            </a:custGeom>
            <a:solidFill>
              <a:srgbClr val="FF8C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94" name="Google Shape;594;ga1e6feca6d_0_1844"/>
            <p:cNvSpPr/>
            <p:nvPr/>
          </p:nvSpPr>
          <p:spPr>
            <a:xfrm>
              <a:off x="2117089" y="0"/>
              <a:ext cx="6918959" cy="6858000"/>
            </a:xfrm>
            <a:custGeom>
              <a:rect b="b" l="l" r="r" t="t"/>
              <a:pathLst>
                <a:path extrusionOk="0" h="6858000" w="6918959">
                  <a:moveTo>
                    <a:pt x="6918959" y="0"/>
                  </a:moveTo>
                  <a:lnTo>
                    <a:pt x="6857999" y="0"/>
                  </a:lnTo>
                  <a:lnTo>
                    <a:pt x="0" y="6858000"/>
                  </a:lnTo>
                  <a:lnTo>
                    <a:pt x="60960" y="6858000"/>
                  </a:lnTo>
                  <a:lnTo>
                    <a:pt x="6918959" y="0"/>
                  </a:lnTo>
                  <a:close/>
                </a:path>
              </a:pathLst>
            </a:custGeom>
            <a:solidFill>
              <a:srgbClr val="FF8D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95" name="Google Shape;595;ga1e6feca6d_0_1844"/>
            <p:cNvSpPr/>
            <p:nvPr/>
          </p:nvSpPr>
          <p:spPr>
            <a:xfrm>
              <a:off x="2178049" y="0"/>
              <a:ext cx="6921500" cy="6858000"/>
            </a:xfrm>
            <a:custGeom>
              <a:rect b="b" l="l" r="r" t="t"/>
              <a:pathLst>
                <a:path extrusionOk="0" h="6858000" w="6921500">
                  <a:moveTo>
                    <a:pt x="6921499" y="0"/>
                  </a:moveTo>
                  <a:lnTo>
                    <a:pt x="6857999" y="0"/>
                  </a:lnTo>
                  <a:lnTo>
                    <a:pt x="0" y="6857999"/>
                  </a:lnTo>
                  <a:lnTo>
                    <a:pt x="63499" y="6858000"/>
                  </a:lnTo>
                  <a:lnTo>
                    <a:pt x="6921499" y="0"/>
                  </a:lnTo>
                  <a:close/>
                </a:path>
              </a:pathLst>
            </a:custGeom>
            <a:solidFill>
              <a:srgbClr val="FF8E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96" name="Google Shape;596;ga1e6feca6d_0_1844"/>
            <p:cNvSpPr/>
            <p:nvPr/>
          </p:nvSpPr>
          <p:spPr>
            <a:xfrm>
              <a:off x="2241549" y="0"/>
              <a:ext cx="6902450" cy="6858000"/>
            </a:xfrm>
            <a:custGeom>
              <a:rect b="b" l="l" r="r" t="t"/>
              <a:pathLst>
                <a:path extrusionOk="0" h="6858000" w="6902450">
                  <a:moveTo>
                    <a:pt x="6902450" y="0"/>
                  </a:moveTo>
                  <a:lnTo>
                    <a:pt x="6858000" y="0"/>
                  </a:lnTo>
                  <a:lnTo>
                    <a:pt x="0" y="6858000"/>
                  </a:lnTo>
                  <a:lnTo>
                    <a:pt x="63500" y="6858000"/>
                  </a:lnTo>
                  <a:lnTo>
                    <a:pt x="6902450" y="19050"/>
                  </a:lnTo>
                  <a:lnTo>
                    <a:pt x="6902450" y="0"/>
                  </a:lnTo>
                  <a:close/>
                </a:path>
              </a:pathLst>
            </a:custGeom>
            <a:solidFill>
              <a:srgbClr val="FF8F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97" name="Google Shape;597;ga1e6feca6d_0_1844"/>
            <p:cNvSpPr/>
            <p:nvPr/>
          </p:nvSpPr>
          <p:spPr>
            <a:xfrm>
              <a:off x="2305049" y="19050"/>
              <a:ext cx="6838950" cy="6838950"/>
            </a:xfrm>
            <a:custGeom>
              <a:rect b="b" l="l" r="r" t="t"/>
              <a:pathLst>
                <a:path extrusionOk="0" h="6838950" w="6838950">
                  <a:moveTo>
                    <a:pt x="6838950" y="0"/>
                  </a:moveTo>
                  <a:lnTo>
                    <a:pt x="0" y="6838950"/>
                  </a:lnTo>
                  <a:lnTo>
                    <a:pt x="60960" y="6838950"/>
                  </a:lnTo>
                  <a:lnTo>
                    <a:pt x="6838950" y="60960"/>
                  </a:lnTo>
                  <a:lnTo>
                    <a:pt x="6838950" y="0"/>
                  </a:lnTo>
                  <a:close/>
                </a:path>
              </a:pathLst>
            </a:custGeom>
            <a:solidFill>
              <a:srgbClr val="FF9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98" name="Google Shape;598;ga1e6feca6d_0_1844"/>
            <p:cNvSpPr/>
            <p:nvPr/>
          </p:nvSpPr>
          <p:spPr>
            <a:xfrm>
              <a:off x="2366010" y="80010"/>
              <a:ext cx="6777990" cy="6777990"/>
            </a:xfrm>
            <a:custGeom>
              <a:rect b="b" l="l" r="r" t="t"/>
              <a:pathLst>
                <a:path extrusionOk="0" h="6777990" w="6777990">
                  <a:moveTo>
                    <a:pt x="6777990" y="0"/>
                  </a:moveTo>
                  <a:lnTo>
                    <a:pt x="0" y="6777990"/>
                  </a:lnTo>
                  <a:lnTo>
                    <a:pt x="63500" y="6777990"/>
                  </a:lnTo>
                  <a:lnTo>
                    <a:pt x="6777990" y="63500"/>
                  </a:lnTo>
                  <a:lnTo>
                    <a:pt x="6777990" y="0"/>
                  </a:lnTo>
                  <a:close/>
                </a:path>
              </a:pathLst>
            </a:custGeom>
            <a:solidFill>
              <a:srgbClr val="FF91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599" name="Google Shape;599;ga1e6feca6d_0_1844"/>
            <p:cNvSpPr/>
            <p:nvPr/>
          </p:nvSpPr>
          <p:spPr>
            <a:xfrm>
              <a:off x="2429510" y="143510"/>
              <a:ext cx="6714490" cy="6714490"/>
            </a:xfrm>
            <a:custGeom>
              <a:rect b="b" l="l" r="r" t="t"/>
              <a:pathLst>
                <a:path extrusionOk="0" h="6714490" w="6714490">
                  <a:moveTo>
                    <a:pt x="6714490" y="0"/>
                  </a:moveTo>
                  <a:lnTo>
                    <a:pt x="0" y="6714490"/>
                  </a:lnTo>
                  <a:lnTo>
                    <a:pt x="63500" y="6714490"/>
                  </a:lnTo>
                  <a:lnTo>
                    <a:pt x="6714490" y="63500"/>
                  </a:lnTo>
                  <a:lnTo>
                    <a:pt x="6714490" y="0"/>
                  </a:lnTo>
                  <a:close/>
                </a:path>
              </a:pathLst>
            </a:custGeom>
            <a:solidFill>
              <a:srgbClr val="FF92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00" name="Google Shape;600;ga1e6feca6d_0_1844"/>
            <p:cNvSpPr/>
            <p:nvPr/>
          </p:nvSpPr>
          <p:spPr>
            <a:xfrm>
              <a:off x="2493010" y="207009"/>
              <a:ext cx="6650990" cy="6650990"/>
            </a:xfrm>
            <a:custGeom>
              <a:rect b="b" l="l" r="r" t="t"/>
              <a:pathLst>
                <a:path extrusionOk="0" h="6650990" w="6650990">
                  <a:moveTo>
                    <a:pt x="6650990" y="0"/>
                  </a:moveTo>
                  <a:lnTo>
                    <a:pt x="0" y="6650989"/>
                  </a:lnTo>
                  <a:lnTo>
                    <a:pt x="62230" y="6650989"/>
                  </a:lnTo>
                  <a:lnTo>
                    <a:pt x="6650990" y="62229"/>
                  </a:lnTo>
                  <a:lnTo>
                    <a:pt x="6650990" y="0"/>
                  </a:lnTo>
                  <a:close/>
                </a:path>
              </a:pathLst>
            </a:custGeom>
            <a:solidFill>
              <a:srgbClr val="FF9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01" name="Google Shape;601;ga1e6feca6d_0_1844"/>
            <p:cNvSpPr/>
            <p:nvPr/>
          </p:nvSpPr>
          <p:spPr>
            <a:xfrm>
              <a:off x="2555239" y="269240"/>
              <a:ext cx="6588759" cy="6588759"/>
            </a:xfrm>
            <a:custGeom>
              <a:rect b="b" l="l" r="r" t="t"/>
              <a:pathLst>
                <a:path extrusionOk="0" h="6588759" w="6588759">
                  <a:moveTo>
                    <a:pt x="6588759" y="0"/>
                  </a:moveTo>
                  <a:lnTo>
                    <a:pt x="0" y="6588759"/>
                  </a:lnTo>
                  <a:lnTo>
                    <a:pt x="62230" y="6588759"/>
                  </a:lnTo>
                  <a:lnTo>
                    <a:pt x="6588759" y="62229"/>
                  </a:lnTo>
                  <a:lnTo>
                    <a:pt x="6588759" y="0"/>
                  </a:lnTo>
                  <a:close/>
                </a:path>
              </a:pathLst>
            </a:custGeom>
            <a:solidFill>
              <a:srgbClr val="FF94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02" name="Google Shape;602;ga1e6feca6d_0_1844"/>
            <p:cNvSpPr/>
            <p:nvPr/>
          </p:nvSpPr>
          <p:spPr>
            <a:xfrm>
              <a:off x="2617470" y="331470"/>
              <a:ext cx="6526530" cy="6526530"/>
            </a:xfrm>
            <a:custGeom>
              <a:rect b="b" l="l" r="r" t="t"/>
              <a:pathLst>
                <a:path extrusionOk="0" h="6526530" w="6526530">
                  <a:moveTo>
                    <a:pt x="6526530" y="0"/>
                  </a:moveTo>
                  <a:lnTo>
                    <a:pt x="0" y="6526530"/>
                  </a:lnTo>
                  <a:lnTo>
                    <a:pt x="63500" y="6526530"/>
                  </a:lnTo>
                  <a:lnTo>
                    <a:pt x="6526530" y="63500"/>
                  </a:lnTo>
                  <a:lnTo>
                    <a:pt x="6526530" y="0"/>
                  </a:lnTo>
                  <a:close/>
                </a:path>
              </a:pathLst>
            </a:custGeom>
            <a:solidFill>
              <a:srgbClr val="FF95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03" name="Google Shape;603;ga1e6feca6d_0_1844"/>
            <p:cNvSpPr/>
            <p:nvPr/>
          </p:nvSpPr>
          <p:spPr>
            <a:xfrm>
              <a:off x="2680970" y="394970"/>
              <a:ext cx="6463030" cy="6463030"/>
            </a:xfrm>
            <a:custGeom>
              <a:rect b="b" l="l" r="r" t="t"/>
              <a:pathLst>
                <a:path extrusionOk="0" h="6463030" w="6463030">
                  <a:moveTo>
                    <a:pt x="6463030" y="0"/>
                  </a:moveTo>
                  <a:lnTo>
                    <a:pt x="0" y="6463030"/>
                  </a:lnTo>
                  <a:lnTo>
                    <a:pt x="63500" y="6463030"/>
                  </a:lnTo>
                  <a:lnTo>
                    <a:pt x="6463030" y="63500"/>
                  </a:lnTo>
                  <a:lnTo>
                    <a:pt x="6463030" y="0"/>
                  </a:lnTo>
                  <a:close/>
                </a:path>
              </a:pathLst>
            </a:custGeom>
            <a:solidFill>
              <a:srgbClr val="FF96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04" name="Google Shape;604;ga1e6feca6d_0_1844"/>
            <p:cNvSpPr/>
            <p:nvPr/>
          </p:nvSpPr>
          <p:spPr>
            <a:xfrm>
              <a:off x="2744470" y="458469"/>
              <a:ext cx="6399530" cy="6399530"/>
            </a:xfrm>
            <a:custGeom>
              <a:rect b="b" l="l" r="r" t="t"/>
              <a:pathLst>
                <a:path extrusionOk="0" h="6399530" w="6399530">
                  <a:moveTo>
                    <a:pt x="6399530" y="0"/>
                  </a:moveTo>
                  <a:lnTo>
                    <a:pt x="0" y="6399530"/>
                  </a:lnTo>
                  <a:lnTo>
                    <a:pt x="60959" y="6399530"/>
                  </a:lnTo>
                  <a:lnTo>
                    <a:pt x="6399530" y="60959"/>
                  </a:lnTo>
                  <a:lnTo>
                    <a:pt x="6399530" y="0"/>
                  </a:lnTo>
                  <a:close/>
                </a:path>
              </a:pathLst>
            </a:custGeom>
            <a:solidFill>
              <a:srgbClr val="FF97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05" name="Google Shape;605;ga1e6feca6d_0_1844"/>
            <p:cNvSpPr/>
            <p:nvPr/>
          </p:nvSpPr>
          <p:spPr>
            <a:xfrm>
              <a:off x="2805429" y="519430"/>
              <a:ext cx="6338570" cy="6338570"/>
            </a:xfrm>
            <a:custGeom>
              <a:rect b="b" l="l" r="r" t="t"/>
              <a:pathLst>
                <a:path extrusionOk="0" h="6338570" w="6338570">
                  <a:moveTo>
                    <a:pt x="6338570" y="0"/>
                  </a:moveTo>
                  <a:lnTo>
                    <a:pt x="0" y="6338570"/>
                  </a:lnTo>
                  <a:lnTo>
                    <a:pt x="63499" y="6338570"/>
                  </a:lnTo>
                  <a:lnTo>
                    <a:pt x="6338570" y="63500"/>
                  </a:lnTo>
                  <a:lnTo>
                    <a:pt x="6338570" y="0"/>
                  </a:lnTo>
                  <a:close/>
                </a:path>
              </a:pathLst>
            </a:custGeom>
            <a:solidFill>
              <a:srgbClr val="FF98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06" name="Google Shape;606;ga1e6feca6d_0_1844"/>
            <p:cNvSpPr/>
            <p:nvPr/>
          </p:nvSpPr>
          <p:spPr>
            <a:xfrm>
              <a:off x="2868929" y="582930"/>
              <a:ext cx="6275070" cy="6275070"/>
            </a:xfrm>
            <a:custGeom>
              <a:rect b="b" l="l" r="r" t="t"/>
              <a:pathLst>
                <a:path extrusionOk="0" h="6275070" w="6275070">
                  <a:moveTo>
                    <a:pt x="6275070" y="0"/>
                  </a:moveTo>
                  <a:lnTo>
                    <a:pt x="0" y="6275070"/>
                  </a:lnTo>
                  <a:lnTo>
                    <a:pt x="63499" y="6275070"/>
                  </a:lnTo>
                  <a:lnTo>
                    <a:pt x="6275070" y="63500"/>
                  </a:lnTo>
                  <a:lnTo>
                    <a:pt x="6275070" y="0"/>
                  </a:lnTo>
                  <a:close/>
                </a:path>
              </a:pathLst>
            </a:custGeom>
            <a:solidFill>
              <a:srgbClr val="FF99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07" name="Google Shape;607;ga1e6feca6d_0_1844"/>
            <p:cNvSpPr/>
            <p:nvPr/>
          </p:nvSpPr>
          <p:spPr>
            <a:xfrm>
              <a:off x="2932429" y="646430"/>
              <a:ext cx="6211570" cy="6211570"/>
            </a:xfrm>
            <a:custGeom>
              <a:rect b="b" l="l" r="r" t="t"/>
              <a:pathLst>
                <a:path extrusionOk="0" h="6211570" w="6211570">
                  <a:moveTo>
                    <a:pt x="6211570" y="0"/>
                  </a:moveTo>
                  <a:lnTo>
                    <a:pt x="0" y="6211570"/>
                  </a:lnTo>
                  <a:lnTo>
                    <a:pt x="60959" y="6211570"/>
                  </a:lnTo>
                  <a:lnTo>
                    <a:pt x="6211570" y="60959"/>
                  </a:lnTo>
                  <a:lnTo>
                    <a:pt x="6211570" y="0"/>
                  </a:lnTo>
                  <a:close/>
                </a:path>
              </a:pathLst>
            </a:custGeom>
            <a:solidFill>
              <a:srgbClr val="FF9A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08" name="Google Shape;608;ga1e6feca6d_0_1844"/>
            <p:cNvSpPr/>
            <p:nvPr/>
          </p:nvSpPr>
          <p:spPr>
            <a:xfrm>
              <a:off x="2993389" y="707390"/>
              <a:ext cx="6150610" cy="6150609"/>
            </a:xfrm>
            <a:custGeom>
              <a:rect b="b" l="l" r="r" t="t"/>
              <a:pathLst>
                <a:path extrusionOk="0" h="6150609" w="6150610">
                  <a:moveTo>
                    <a:pt x="6150610" y="0"/>
                  </a:moveTo>
                  <a:lnTo>
                    <a:pt x="0" y="6150610"/>
                  </a:lnTo>
                  <a:lnTo>
                    <a:pt x="63500" y="6150610"/>
                  </a:lnTo>
                  <a:lnTo>
                    <a:pt x="6150610" y="63500"/>
                  </a:lnTo>
                  <a:lnTo>
                    <a:pt x="6150610" y="0"/>
                  </a:lnTo>
                  <a:close/>
                </a:path>
              </a:pathLst>
            </a:custGeom>
            <a:solidFill>
              <a:srgbClr val="FF9B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09" name="Google Shape;609;ga1e6feca6d_0_1844"/>
            <p:cNvSpPr/>
            <p:nvPr/>
          </p:nvSpPr>
          <p:spPr>
            <a:xfrm>
              <a:off x="3056889" y="770890"/>
              <a:ext cx="6087110" cy="6087109"/>
            </a:xfrm>
            <a:custGeom>
              <a:rect b="b" l="l" r="r" t="t"/>
              <a:pathLst>
                <a:path extrusionOk="0" h="6087109" w="6087110">
                  <a:moveTo>
                    <a:pt x="6087110" y="0"/>
                  </a:moveTo>
                  <a:lnTo>
                    <a:pt x="0" y="6087110"/>
                  </a:lnTo>
                  <a:lnTo>
                    <a:pt x="63500" y="6087110"/>
                  </a:lnTo>
                  <a:lnTo>
                    <a:pt x="6087110" y="63500"/>
                  </a:lnTo>
                  <a:lnTo>
                    <a:pt x="6087110" y="0"/>
                  </a:lnTo>
                  <a:close/>
                </a:path>
              </a:pathLst>
            </a:custGeom>
            <a:solidFill>
              <a:srgbClr val="FF9C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10" name="Google Shape;610;ga1e6feca6d_0_1844"/>
            <p:cNvSpPr/>
            <p:nvPr/>
          </p:nvSpPr>
          <p:spPr>
            <a:xfrm>
              <a:off x="3120389" y="834389"/>
              <a:ext cx="6023610" cy="6023609"/>
            </a:xfrm>
            <a:custGeom>
              <a:rect b="b" l="l" r="r" t="t"/>
              <a:pathLst>
                <a:path extrusionOk="0" h="6023609" w="6023610">
                  <a:moveTo>
                    <a:pt x="6023610" y="0"/>
                  </a:moveTo>
                  <a:lnTo>
                    <a:pt x="0" y="6023610"/>
                  </a:lnTo>
                  <a:lnTo>
                    <a:pt x="63500" y="6023610"/>
                  </a:lnTo>
                  <a:lnTo>
                    <a:pt x="6023610" y="63500"/>
                  </a:lnTo>
                  <a:lnTo>
                    <a:pt x="6023610" y="0"/>
                  </a:lnTo>
                  <a:close/>
                </a:path>
              </a:pathLst>
            </a:custGeom>
            <a:solidFill>
              <a:srgbClr val="FF9D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11" name="Google Shape;611;ga1e6feca6d_0_1844"/>
            <p:cNvSpPr/>
            <p:nvPr/>
          </p:nvSpPr>
          <p:spPr>
            <a:xfrm>
              <a:off x="3183889" y="897889"/>
              <a:ext cx="5960110" cy="5960109"/>
            </a:xfrm>
            <a:custGeom>
              <a:rect b="b" l="l" r="r" t="t"/>
              <a:pathLst>
                <a:path extrusionOk="0" h="5960109" w="5960110">
                  <a:moveTo>
                    <a:pt x="5960110" y="0"/>
                  </a:moveTo>
                  <a:lnTo>
                    <a:pt x="0" y="5960110"/>
                  </a:lnTo>
                  <a:lnTo>
                    <a:pt x="60960" y="5960110"/>
                  </a:lnTo>
                  <a:lnTo>
                    <a:pt x="5960110" y="60960"/>
                  </a:lnTo>
                  <a:lnTo>
                    <a:pt x="5960110" y="0"/>
                  </a:lnTo>
                  <a:close/>
                </a:path>
              </a:pathLst>
            </a:custGeom>
            <a:solidFill>
              <a:srgbClr val="FF9E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12" name="Google Shape;612;ga1e6feca6d_0_1844"/>
            <p:cNvSpPr/>
            <p:nvPr/>
          </p:nvSpPr>
          <p:spPr>
            <a:xfrm>
              <a:off x="3244849" y="958850"/>
              <a:ext cx="5899150" cy="5899150"/>
            </a:xfrm>
            <a:custGeom>
              <a:rect b="b" l="l" r="r" t="t"/>
              <a:pathLst>
                <a:path extrusionOk="0" h="5899150" w="5899150">
                  <a:moveTo>
                    <a:pt x="5899150" y="0"/>
                  </a:moveTo>
                  <a:lnTo>
                    <a:pt x="0" y="5899150"/>
                  </a:lnTo>
                  <a:lnTo>
                    <a:pt x="63500" y="5899150"/>
                  </a:lnTo>
                  <a:lnTo>
                    <a:pt x="5899150" y="63500"/>
                  </a:lnTo>
                  <a:lnTo>
                    <a:pt x="5899150" y="0"/>
                  </a:lnTo>
                  <a:close/>
                </a:path>
              </a:pathLst>
            </a:custGeom>
            <a:solidFill>
              <a:srgbClr val="FF9F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13" name="Google Shape;613;ga1e6feca6d_0_1844"/>
            <p:cNvSpPr/>
            <p:nvPr/>
          </p:nvSpPr>
          <p:spPr>
            <a:xfrm>
              <a:off x="3308349" y="1022350"/>
              <a:ext cx="5835650" cy="5835650"/>
            </a:xfrm>
            <a:custGeom>
              <a:rect b="b" l="l" r="r" t="t"/>
              <a:pathLst>
                <a:path extrusionOk="0" h="5835650" w="5835650">
                  <a:moveTo>
                    <a:pt x="5835650" y="0"/>
                  </a:moveTo>
                  <a:lnTo>
                    <a:pt x="0" y="5835650"/>
                  </a:lnTo>
                  <a:lnTo>
                    <a:pt x="63500" y="5835650"/>
                  </a:lnTo>
                  <a:lnTo>
                    <a:pt x="5835650" y="63500"/>
                  </a:lnTo>
                  <a:lnTo>
                    <a:pt x="5835650" y="0"/>
                  </a:lnTo>
                  <a:close/>
                </a:path>
              </a:pathLst>
            </a:custGeom>
            <a:solidFill>
              <a:srgbClr val="FFA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14" name="Google Shape;614;ga1e6feca6d_0_1844"/>
            <p:cNvSpPr/>
            <p:nvPr/>
          </p:nvSpPr>
          <p:spPr>
            <a:xfrm>
              <a:off x="3371849" y="1085850"/>
              <a:ext cx="5772150" cy="5772150"/>
            </a:xfrm>
            <a:custGeom>
              <a:rect b="b" l="l" r="r" t="t"/>
              <a:pathLst>
                <a:path extrusionOk="0" h="5772150" w="5772150">
                  <a:moveTo>
                    <a:pt x="5772150" y="0"/>
                  </a:moveTo>
                  <a:lnTo>
                    <a:pt x="0" y="5772150"/>
                  </a:lnTo>
                  <a:lnTo>
                    <a:pt x="62230" y="5772150"/>
                  </a:lnTo>
                  <a:lnTo>
                    <a:pt x="5772150" y="62230"/>
                  </a:lnTo>
                  <a:lnTo>
                    <a:pt x="5772150" y="0"/>
                  </a:lnTo>
                  <a:close/>
                </a:path>
              </a:pathLst>
            </a:custGeom>
            <a:solidFill>
              <a:srgbClr val="FFA1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15" name="Google Shape;615;ga1e6feca6d_0_1844"/>
            <p:cNvSpPr/>
            <p:nvPr/>
          </p:nvSpPr>
          <p:spPr>
            <a:xfrm>
              <a:off x="3434079" y="1148080"/>
              <a:ext cx="5709920" cy="5709920"/>
            </a:xfrm>
            <a:custGeom>
              <a:rect b="b" l="l" r="r" t="t"/>
              <a:pathLst>
                <a:path extrusionOk="0" h="5709920" w="5709920">
                  <a:moveTo>
                    <a:pt x="5709920" y="0"/>
                  </a:moveTo>
                  <a:lnTo>
                    <a:pt x="0" y="5709920"/>
                  </a:lnTo>
                  <a:lnTo>
                    <a:pt x="62229" y="5709920"/>
                  </a:lnTo>
                  <a:lnTo>
                    <a:pt x="5709920" y="62230"/>
                  </a:lnTo>
                  <a:lnTo>
                    <a:pt x="5709920" y="0"/>
                  </a:lnTo>
                  <a:close/>
                </a:path>
              </a:pathLst>
            </a:custGeom>
            <a:solidFill>
              <a:srgbClr val="FFA2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16" name="Google Shape;616;ga1e6feca6d_0_1844"/>
            <p:cNvSpPr/>
            <p:nvPr/>
          </p:nvSpPr>
          <p:spPr>
            <a:xfrm>
              <a:off x="3496309" y="1210310"/>
              <a:ext cx="5647689" cy="5647690"/>
            </a:xfrm>
            <a:custGeom>
              <a:rect b="b" l="l" r="r" t="t"/>
              <a:pathLst>
                <a:path extrusionOk="0" h="5647690" w="5647689">
                  <a:moveTo>
                    <a:pt x="5647690" y="0"/>
                  </a:moveTo>
                  <a:lnTo>
                    <a:pt x="0" y="5647689"/>
                  </a:lnTo>
                  <a:lnTo>
                    <a:pt x="63500" y="5647689"/>
                  </a:lnTo>
                  <a:lnTo>
                    <a:pt x="5647690" y="63499"/>
                  </a:lnTo>
                  <a:lnTo>
                    <a:pt x="5647690" y="0"/>
                  </a:lnTo>
                  <a:close/>
                </a:path>
              </a:pathLst>
            </a:custGeom>
            <a:solidFill>
              <a:srgbClr val="FFA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17" name="Google Shape;617;ga1e6feca6d_0_1844"/>
            <p:cNvSpPr/>
            <p:nvPr/>
          </p:nvSpPr>
          <p:spPr>
            <a:xfrm>
              <a:off x="3559809" y="1273810"/>
              <a:ext cx="5584189" cy="5584190"/>
            </a:xfrm>
            <a:custGeom>
              <a:rect b="b" l="l" r="r" t="t"/>
              <a:pathLst>
                <a:path extrusionOk="0" h="5584190" w="5584189">
                  <a:moveTo>
                    <a:pt x="5584190" y="0"/>
                  </a:moveTo>
                  <a:lnTo>
                    <a:pt x="0" y="5584190"/>
                  </a:lnTo>
                  <a:lnTo>
                    <a:pt x="63500" y="5584190"/>
                  </a:lnTo>
                  <a:lnTo>
                    <a:pt x="5584190" y="63500"/>
                  </a:lnTo>
                  <a:lnTo>
                    <a:pt x="5584190" y="0"/>
                  </a:lnTo>
                  <a:close/>
                </a:path>
              </a:pathLst>
            </a:custGeom>
            <a:solidFill>
              <a:srgbClr val="FFA4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18" name="Google Shape;618;ga1e6feca6d_0_1844"/>
            <p:cNvSpPr/>
            <p:nvPr/>
          </p:nvSpPr>
          <p:spPr>
            <a:xfrm>
              <a:off x="3623309" y="1337310"/>
              <a:ext cx="5520689" cy="5520690"/>
            </a:xfrm>
            <a:custGeom>
              <a:rect b="b" l="l" r="r" t="t"/>
              <a:pathLst>
                <a:path extrusionOk="0" h="5520690" w="5520689">
                  <a:moveTo>
                    <a:pt x="5520690" y="0"/>
                  </a:moveTo>
                  <a:lnTo>
                    <a:pt x="0" y="5520689"/>
                  </a:lnTo>
                  <a:lnTo>
                    <a:pt x="60960" y="5520689"/>
                  </a:lnTo>
                  <a:lnTo>
                    <a:pt x="5520690" y="60959"/>
                  </a:lnTo>
                  <a:lnTo>
                    <a:pt x="5520690" y="0"/>
                  </a:lnTo>
                  <a:close/>
                </a:path>
              </a:pathLst>
            </a:custGeom>
            <a:solidFill>
              <a:srgbClr val="FFA5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19" name="Google Shape;619;ga1e6feca6d_0_1844"/>
            <p:cNvSpPr/>
            <p:nvPr/>
          </p:nvSpPr>
          <p:spPr>
            <a:xfrm>
              <a:off x="3684270" y="1398269"/>
              <a:ext cx="5459730" cy="5459730"/>
            </a:xfrm>
            <a:custGeom>
              <a:rect b="b" l="l" r="r" t="t"/>
              <a:pathLst>
                <a:path extrusionOk="0" h="5459730" w="5459730">
                  <a:moveTo>
                    <a:pt x="5459730" y="0"/>
                  </a:moveTo>
                  <a:lnTo>
                    <a:pt x="0" y="5459730"/>
                  </a:lnTo>
                  <a:lnTo>
                    <a:pt x="63500" y="5459730"/>
                  </a:lnTo>
                  <a:lnTo>
                    <a:pt x="5459730" y="63500"/>
                  </a:lnTo>
                  <a:lnTo>
                    <a:pt x="5459730" y="0"/>
                  </a:lnTo>
                  <a:close/>
                </a:path>
              </a:pathLst>
            </a:custGeom>
            <a:solidFill>
              <a:srgbClr val="FFA6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20" name="Google Shape;620;ga1e6feca6d_0_1844"/>
            <p:cNvSpPr/>
            <p:nvPr/>
          </p:nvSpPr>
          <p:spPr>
            <a:xfrm>
              <a:off x="3747770" y="1461769"/>
              <a:ext cx="5396230" cy="5396230"/>
            </a:xfrm>
            <a:custGeom>
              <a:rect b="b" l="l" r="r" t="t"/>
              <a:pathLst>
                <a:path extrusionOk="0" h="5396230" w="5396230">
                  <a:moveTo>
                    <a:pt x="5396230" y="0"/>
                  </a:moveTo>
                  <a:lnTo>
                    <a:pt x="0" y="5396230"/>
                  </a:lnTo>
                  <a:lnTo>
                    <a:pt x="63500" y="5396230"/>
                  </a:lnTo>
                  <a:lnTo>
                    <a:pt x="5396230" y="63500"/>
                  </a:lnTo>
                  <a:lnTo>
                    <a:pt x="5396230" y="0"/>
                  </a:lnTo>
                  <a:close/>
                </a:path>
              </a:pathLst>
            </a:custGeom>
            <a:solidFill>
              <a:srgbClr val="FFA7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21" name="Google Shape;621;ga1e6feca6d_0_1844"/>
            <p:cNvSpPr/>
            <p:nvPr/>
          </p:nvSpPr>
          <p:spPr>
            <a:xfrm>
              <a:off x="3811270" y="1525269"/>
              <a:ext cx="5332730" cy="5332730"/>
            </a:xfrm>
            <a:custGeom>
              <a:rect b="b" l="l" r="r" t="t"/>
              <a:pathLst>
                <a:path extrusionOk="0" h="5332730" w="5332730">
                  <a:moveTo>
                    <a:pt x="5332730" y="0"/>
                  </a:moveTo>
                  <a:lnTo>
                    <a:pt x="0" y="5332730"/>
                  </a:lnTo>
                  <a:lnTo>
                    <a:pt x="62229" y="5332730"/>
                  </a:lnTo>
                  <a:lnTo>
                    <a:pt x="5332730" y="62229"/>
                  </a:lnTo>
                  <a:lnTo>
                    <a:pt x="5332730" y="0"/>
                  </a:lnTo>
                  <a:close/>
                </a:path>
              </a:pathLst>
            </a:custGeom>
            <a:solidFill>
              <a:srgbClr val="FFA8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22" name="Google Shape;622;ga1e6feca6d_0_1844"/>
            <p:cNvSpPr/>
            <p:nvPr/>
          </p:nvSpPr>
          <p:spPr>
            <a:xfrm>
              <a:off x="3873499" y="1587500"/>
              <a:ext cx="5270500" cy="5270500"/>
            </a:xfrm>
            <a:custGeom>
              <a:rect b="b" l="l" r="r" t="t"/>
              <a:pathLst>
                <a:path extrusionOk="0" h="5270500" w="5270500">
                  <a:moveTo>
                    <a:pt x="5270500" y="0"/>
                  </a:moveTo>
                  <a:lnTo>
                    <a:pt x="0" y="5270500"/>
                  </a:lnTo>
                  <a:lnTo>
                    <a:pt x="62229" y="5270500"/>
                  </a:lnTo>
                  <a:lnTo>
                    <a:pt x="5270500" y="62229"/>
                  </a:lnTo>
                  <a:lnTo>
                    <a:pt x="5270500" y="0"/>
                  </a:lnTo>
                  <a:close/>
                </a:path>
              </a:pathLst>
            </a:custGeom>
            <a:solidFill>
              <a:srgbClr val="FFA9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23" name="Google Shape;623;ga1e6feca6d_0_1844"/>
            <p:cNvSpPr/>
            <p:nvPr/>
          </p:nvSpPr>
          <p:spPr>
            <a:xfrm>
              <a:off x="3935729" y="1649729"/>
              <a:ext cx="5208270" cy="5208270"/>
            </a:xfrm>
            <a:custGeom>
              <a:rect b="b" l="l" r="r" t="t"/>
              <a:pathLst>
                <a:path extrusionOk="0" h="5208270" w="5208270">
                  <a:moveTo>
                    <a:pt x="5208270" y="0"/>
                  </a:moveTo>
                  <a:lnTo>
                    <a:pt x="0" y="5208270"/>
                  </a:lnTo>
                  <a:lnTo>
                    <a:pt x="63500" y="5208270"/>
                  </a:lnTo>
                  <a:lnTo>
                    <a:pt x="5208270" y="63500"/>
                  </a:lnTo>
                  <a:lnTo>
                    <a:pt x="5208270" y="0"/>
                  </a:lnTo>
                  <a:close/>
                </a:path>
              </a:pathLst>
            </a:custGeom>
            <a:solidFill>
              <a:srgbClr val="FFAA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24" name="Google Shape;624;ga1e6feca6d_0_1844"/>
            <p:cNvSpPr/>
            <p:nvPr/>
          </p:nvSpPr>
          <p:spPr>
            <a:xfrm>
              <a:off x="3999229" y="1713229"/>
              <a:ext cx="5144770" cy="5144770"/>
            </a:xfrm>
            <a:custGeom>
              <a:rect b="b" l="l" r="r" t="t"/>
              <a:pathLst>
                <a:path extrusionOk="0" h="5144770" w="5144770">
                  <a:moveTo>
                    <a:pt x="5144770" y="0"/>
                  </a:moveTo>
                  <a:lnTo>
                    <a:pt x="0" y="5144770"/>
                  </a:lnTo>
                  <a:lnTo>
                    <a:pt x="63500" y="5144770"/>
                  </a:lnTo>
                  <a:lnTo>
                    <a:pt x="5144770" y="63500"/>
                  </a:lnTo>
                  <a:lnTo>
                    <a:pt x="5144770" y="0"/>
                  </a:lnTo>
                  <a:close/>
                </a:path>
              </a:pathLst>
            </a:custGeom>
            <a:solidFill>
              <a:srgbClr val="FFAB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25" name="Google Shape;625;ga1e6feca6d_0_1844"/>
            <p:cNvSpPr/>
            <p:nvPr/>
          </p:nvSpPr>
          <p:spPr>
            <a:xfrm>
              <a:off x="4062729" y="1776729"/>
              <a:ext cx="5081270" cy="5081270"/>
            </a:xfrm>
            <a:custGeom>
              <a:rect b="b" l="l" r="r" t="t"/>
              <a:pathLst>
                <a:path extrusionOk="0" h="5081270" w="5081270">
                  <a:moveTo>
                    <a:pt x="5081270" y="0"/>
                  </a:moveTo>
                  <a:lnTo>
                    <a:pt x="0" y="5081270"/>
                  </a:lnTo>
                  <a:lnTo>
                    <a:pt x="60960" y="5081270"/>
                  </a:lnTo>
                  <a:lnTo>
                    <a:pt x="5081270" y="60960"/>
                  </a:lnTo>
                  <a:lnTo>
                    <a:pt x="5081270" y="0"/>
                  </a:lnTo>
                  <a:close/>
                </a:path>
              </a:pathLst>
            </a:custGeom>
            <a:solidFill>
              <a:srgbClr val="FFAC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26" name="Google Shape;626;ga1e6feca6d_0_1844"/>
            <p:cNvSpPr/>
            <p:nvPr/>
          </p:nvSpPr>
          <p:spPr>
            <a:xfrm>
              <a:off x="4123690" y="1837689"/>
              <a:ext cx="5020310" cy="5020309"/>
            </a:xfrm>
            <a:custGeom>
              <a:rect b="b" l="l" r="r" t="t"/>
              <a:pathLst>
                <a:path extrusionOk="0" h="5020309" w="5020310">
                  <a:moveTo>
                    <a:pt x="5020310" y="0"/>
                  </a:moveTo>
                  <a:lnTo>
                    <a:pt x="0" y="5020310"/>
                  </a:lnTo>
                  <a:lnTo>
                    <a:pt x="63500" y="5020310"/>
                  </a:lnTo>
                  <a:lnTo>
                    <a:pt x="5020310" y="63500"/>
                  </a:lnTo>
                  <a:lnTo>
                    <a:pt x="5020310" y="0"/>
                  </a:lnTo>
                  <a:close/>
                </a:path>
              </a:pathLst>
            </a:custGeom>
            <a:solidFill>
              <a:srgbClr val="FFAD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27" name="Google Shape;627;ga1e6feca6d_0_1844"/>
            <p:cNvSpPr/>
            <p:nvPr/>
          </p:nvSpPr>
          <p:spPr>
            <a:xfrm>
              <a:off x="4187190" y="1901189"/>
              <a:ext cx="4956810" cy="4956809"/>
            </a:xfrm>
            <a:custGeom>
              <a:rect b="b" l="l" r="r" t="t"/>
              <a:pathLst>
                <a:path extrusionOk="0" h="4956809" w="4956810">
                  <a:moveTo>
                    <a:pt x="4956810" y="0"/>
                  </a:moveTo>
                  <a:lnTo>
                    <a:pt x="0" y="4956810"/>
                  </a:lnTo>
                  <a:lnTo>
                    <a:pt x="62229" y="4956810"/>
                  </a:lnTo>
                  <a:lnTo>
                    <a:pt x="4956810" y="62230"/>
                  </a:lnTo>
                  <a:lnTo>
                    <a:pt x="4956810" y="0"/>
                  </a:lnTo>
                  <a:close/>
                </a:path>
              </a:pathLst>
            </a:custGeom>
            <a:solidFill>
              <a:srgbClr val="FFAE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28" name="Google Shape;628;ga1e6feca6d_0_1844"/>
            <p:cNvSpPr/>
            <p:nvPr/>
          </p:nvSpPr>
          <p:spPr>
            <a:xfrm>
              <a:off x="4249420" y="1963420"/>
              <a:ext cx="4894580" cy="4894580"/>
            </a:xfrm>
            <a:custGeom>
              <a:rect b="b" l="l" r="r" t="t"/>
              <a:pathLst>
                <a:path extrusionOk="0" h="4894580" w="4894580">
                  <a:moveTo>
                    <a:pt x="4894580" y="0"/>
                  </a:moveTo>
                  <a:lnTo>
                    <a:pt x="0" y="4894580"/>
                  </a:lnTo>
                  <a:lnTo>
                    <a:pt x="63500" y="4894580"/>
                  </a:lnTo>
                  <a:lnTo>
                    <a:pt x="4894580" y="63500"/>
                  </a:lnTo>
                  <a:lnTo>
                    <a:pt x="4894580" y="0"/>
                  </a:lnTo>
                  <a:close/>
                </a:path>
              </a:pathLst>
            </a:custGeom>
            <a:solidFill>
              <a:srgbClr val="FFAF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29" name="Google Shape;629;ga1e6feca6d_0_1844"/>
            <p:cNvSpPr/>
            <p:nvPr/>
          </p:nvSpPr>
          <p:spPr>
            <a:xfrm>
              <a:off x="4312920" y="2026920"/>
              <a:ext cx="4831080" cy="4831080"/>
            </a:xfrm>
            <a:custGeom>
              <a:rect b="b" l="l" r="r" t="t"/>
              <a:pathLst>
                <a:path extrusionOk="0" h="4831080" w="4831080">
                  <a:moveTo>
                    <a:pt x="4831080" y="0"/>
                  </a:moveTo>
                  <a:lnTo>
                    <a:pt x="0" y="4831080"/>
                  </a:lnTo>
                  <a:lnTo>
                    <a:pt x="62230" y="4831080"/>
                  </a:lnTo>
                  <a:lnTo>
                    <a:pt x="4831080" y="62230"/>
                  </a:lnTo>
                  <a:lnTo>
                    <a:pt x="4831080" y="0"/>
                  </a:lnTo>
                  <a:close/>
                </a:path>
              </a:pathLst>
            </a:custGeom>
            <a:solidFill>
              <a:srgbClr val="FFB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30" name="Google Shape;630;ga1e6feca6d_0_1844"/>
            <p:cNvSpPr/>
            <p:nvPr/>
          </p:nvSpPr>
          <p:spPr>
            <a:xfrm>
              <a:off x="4375149" y="2089150"/>
              <a:ext cx="4768850" cy="4768850"/>
            </a:xfrm>
            <a:custGeom>
              <a:rect b="b" l="l" r="r" t="t"/>
              <a:pathLst>
                <a:path extrusionOk="0" h="4768850" w="4768850">
                  <a:moveTo>
                    <a:pt x="4768850" y="0"/>
                  </a:moveTo>
                  <a:lnTo>
                    <a:pt x="0" y="4768850"/>
                  </a:lnTo>
                  <a:lnTo>
                    <a:pt x="63500" y="4768850"/>
                  </a:lnTo>
                  <a:lnTo>
                    <a:pt x="4768850" y="63500"/>
                  </a:lnTo>
                  <a:lnTo>
                    <a:pt x="4768850" y="0"/>
                  </a:lnTo>
                  <a:close/>
                </a:path>
              </a:pathLst>
            </a:custGeom>
            <a:solidFill>
              <a:srgbClr val="FFB1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31" name="Google Shape;631;ga1e6feca6d_0_1844"/>
            <p:cNvSpPr/>
            <p:nvPr/>
          </p:nvSpPr>
          <p:spPr>
            <a:xfrm>
              <a:off x="4438649" y="2152650"/>
              <a:ext cx="4705350" cy="4705350"/>
            </a:xfrm>
            <a:custGeom>
              <a:rect b="b" l="l" r="r" t="t"/>
              <a:pathLst>
                <a:path extrusionOk="0" h="4705350" w="4705350">
                  <a:moveTo>
                    <a:pt x="4705350" y="0"/>
                  </a:moveTo>
                  <a:lnTo>
                    <a:pt x="0" y="4705350"/>
                  </a:lnTo>
                  <a:lnTo>
                    <a:pt x="63500" y="4705350"/>
                  </a:lnTo>
                  <a:lnTo>
                    <a:pt x="4705350" y="63500"/>
                  </a:lnTo>
                  <a:lnTo>
                    <a:pt x="4705350" y="0"/>
                  </a:lnTo>
                  <a:close/>
                </a:path>
              </a:pathLst>
            </a:custGeom>
            <a:solidFill>
              <a:srgbClr val="FFB2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32" name="Google Shape;632;ga1e6feca6d_0_1844"/>
            <p:cNvSpPr/>
            <p:nvPr/>
          </p:nvSpPr>
          <p:spPr>
            <a:xfrm>
              <a:off x="4502149" y="2216150"/>
              <a:ext cx="4641850" cy="4641850"/>
            </a:xfrm>
            <a:custGeom>
              <a:rect b="b" l="l" r="r" t="t"/>
              <a:pathLst>
                <a:path extrusionOk="0" h="4641850" w="4641850">
                  <a:moveTo>
                    <a:pt x="4641850" y="0"/>
                  </a:moveTo>
                  <a:lnTo>
                    <a:pt x="0" y="4641850"/>
                  </a:lnTo>
                  <a:lnTo>
                    <a:pt x="60960" y="4641850"/>
                  </a:lnTo>
                  <a:lnTo>
                    <a:pt x="4641850" y="60960"/>
                  </a:lnTo>
                  <a:lnTo>
                    <a:pt x="4641850" y="0"/>
                  </a:lnTo>
                  <a:close/>
                </a:path>
              </a:pathLst>
            </a:custGeom>
            <a:solidFill>
              <a:srgbClr val="FFB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33" name="Google Shape;633;ga1e6feca6d_0_1844"/>
            <p:cNvSpPr/>
            <p:nvPr/>
          </p:nvSpPr>
          <p:spPr>
            <a:xfrm>
              <a:off x="4563109" y="2277110"/>
              <a:ext cx="4580889" cy="4580890"/>
            </a:xfrm>
            <a:custGeom>
              <a:rect b="b" l="l" r="r" t="t"/>
              <a:pathLst>
                <a:path extrusionOk="0" h="4580890" w="4580889">
                  <a:moveTo>
                    <a:pt x="4580890" y="0"/>
                  </a:moveTo>
                  <a:lnTo>
                    <a:pt x="0" y="4580889"/>
                  </a:lnTo>
                  <a:lnTo>
                    <a:pt x="63499" y="4580889"/>
                  </a:lnTo>
                  <a:lnTo>
                    <a:pt x="4580890" y="63499"/>
                  </a:lnTo>
                  <a:lnTo>
                    <a:pt x="4580890" y="0"/>
                  </a:lnTo>
                  <a:close/>
                </a:path>
              </a:pathLst>
            </a:custGeom>
            <a:solidFill>
              <a:srgbClr val="FFB4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34" name="Google Shape;634;ga1e6feca6d_0_1844"/>
            <p:cNvSpPr/>
            <p:nvPr/>
          </p:nvSpPr>
          <p:spPr>
            <a:xfrm>
              <a:off x="4626609" y="2340610"/>
              <a:ext cx="4517389" cy="4517390"/>
            </a:xfrm>
            <a:custGeom>
              <a:rect b="b" l="l" r="r" t="t"/>
              <a:pathLst>
                <a:path extrusionOk="0" h="4517390" w="4517389">
                  <a:moveTo>
                    <a:pt x="4517389" y="0"/>
                  </a:moveTo>
                  <a:lnTo>
                    <a:pt x="0" y="4517390"/>
                  </a:lnTo>
                  <a:lnTo>
                    <a:pt x="62229" y="4517390"/>
                  </a:lnTo>
                  <a:lnTo>
                    <a:pt x="4517389" y="62230"/>
                  </a:lnTo>
                  <a:lnTo>
                    <a:pt x="4517389" y="0"/>
                  </a:lnTo>
                  <a:close/>
                </a:path>
              </a:pathLst>
            </a:custGeom>
            <a:solidFill>
              <a:srgbClr val="FFB5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35" name="Google Shape;635;ga1e6feca6d_0_1844"/>
            <p:cNvSpPr/>
            <p:nvPr/>
          </p:nvSpPr>
          <p:spPr>
            <a:xfrm>
              <a:off x="4688840" y="2402839"/>
              <a:ext cx="4455160" cy="4455159"/>
            </a:xfrm>
            <a:custGeom>
              <a:rect b="b" l="l" r="r" t="t"/>
              <a:pathLst>
                <a:path extrusionOk="0" h="4455159" w="4455160">
                  <a:moveTo>
                    <a:pt x="4455160" y="0"/>
                  </a:moveTo>
                  <a:lnTo>
                    <a:pt x="0" y="4455159"/>
                  </a:lnTo>
                  <a:lnTo>
                    <a:pt x="62230" y="4455159"/>
                  </a:lnTo>
                  <a:lnTo>
                    <a:pt x="4455160" y="62229"/>
                  </a:lnTo>
                  <a:lnTo>
                    <a:pt x="4455160" y="0"/>
                  </a:lnTo>
                  <a:close/>
                </a:path>
              </a:pathLst>
            </a:custGeom>
            <a:solidFill>
              <a:srgbClr val="FFB6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36" name="Google Shape;636;ga1e6feca6d_0_1844"/>
            <p:cNvSpPr/>
            <p:nvPr/>
          </p:nvSpPr>
          <p:spPr>
            <a:xfrm>
              <a:off x="4751070" y="2465070"/>
              <a:ext cx="4392930" cy="4392930"/>
            </a:xfrm>
            <a:custGeom>
              <a:rect b="b" l="l" r="r" t="t"/>
              <a:pathLst>
                <a:path extrusionOk="0" h="4392930" w="4392930">
                  <a:moveTo>
                    <a:pt x="4392930" y="0"/>
                  </a:moveTo>
                  <a:lnTo>
                    <a:pt x="0" y="4392930"/>
                  </a:lnTo>
                  <a:lnTo>
                    <a:pt x="63500" y="4392930"/>
                  </a:lnTo>
                  <a:lnTo>
                    <a:pt x="4392930" y="63500"/>
                  </a:lnTo>
                  <a:lnTo>
                    <a:pt x="4392930" y="0"/>
                  </a:lnTo>
                  <a:close/>
                </a:path>
              </a:pathLst>
            </a:custGeom>
            <a:solidFill>
              <a:srgbClr val="FFB7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37" name="Google Shape;637;ga1e6feca6d_0_1844"/>
            <p:cNvSpPr/>
            <p:nvPr/>
          </p:nvSpPr>
          <p:spPr>
            <a:xfrm>
              <a:off x="4814570" y="2528570"/>
              <a:ext cx="4329430" cy="4329430"/>
            </a:xfrm>
            <a:custGeom>
              <a:rect b="b" l="l" r="r" t="t"/>
              <a:pathLst>
                <a:path extrusionOk="0" h="4329430" w="4329430">
                  <a:moveTo>
                    <a:pt x="4329430" y="0"/>
                  </a:moveTo>
                  <a:lnTo>
                    <a:pt x="0" y="4329430"/>
                  </a:lnTo>
                  <a:lnTo>
                    <a:pt x="63500" y="4329430"/>
                  </a:lnTo>
                  <a:lnTo>
                    <a:pt x="4329430" y="63500"/>
                  </a:lnTo>
                  <a:lnTo>
                    <a:pt x="4329430" y="0"/>
                  </a:lnTo>
                  <a:close/>
                </a:path>
              </a:pathLst>
            </a:custGeom>
            <a:solidFill>
              <a:srgbClr val="FFB8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38" name="Google Shape;638;ga1e6feca6d_0_1844"/>
            <p:cNvSpPr/>
            <p:nvPr/>
          </p:nvSpPr>
          <p:spPr>
            <a:xfrm>
              <a:off x="4878070" y="2592070"/>
              <a:ext cx="4265930" cy="4265930"/>
            </a:xfrm>
            <a:custGeom>
              <a:rect b="b" l="l" r="r" t="t"/>
              <a:pathLst>
                <a:path extrusionOk="0" h="4265930" w="4265930">
                  <a:moveTo>
                    <a:pt x="4265930" y="0"/>
                  </a:moveTo>
                  <a:lnTo>
                    <a:pt x="0" y="4265930"/>
                  </a:lnTo>
                  <a:lnTo>
                    <a:pt x="63500" y="4265930"/>
                  </a:lnTo>
                  <a:lnTo>
                    <a:pt x="4265930" y="63500"/>
                  </a:lnTo>
                  <a:lnTo>
                    <a:pt x="4265930" y="0"/>
                  </a:lnTo>
                  <a:close/>
                </a:path>
              </a:pathLst>
            </a:custGeom>
            <a:solidFill>
              <a:srgbClr val="FFB9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39" name="Google Shape;639;ga1e6feca6d_0_1844"/>
            <p:cNvSpPr/>
            <p:nvPr/>
          </p:nvSpPr>
          <p:spPr>
            <a:xfrm>
              <a:off x="4941570" y="2655570"/>
              <a:ext cx="4202430" cy="4202430"/>
            </a:xfrm>
            <a:custGeom>
              <a:rect b="b" l="l" r="r" t="t"/>
              <a:pathLst>
                <a:path extrusionOk="0" h="4202430" w="4202430">
                  <a:moveTo>
                    <a:pt x="4202430" y="0"/>
                  </a:moveTo>
                  <a:lnTo>
                    <a:pt x="0" y="4202430"/>
                  </a:lnTo>
                  <a:lnTo>
                    <a:pt x="60959" y="4202430"/>
                  </a:lnTo>
                  <a:lnTo>
                    <a:pt x="4202430" y="60959"/>
                  </a:lnTo>
                  <a:lnTo>
                    <a:pt x="4202430" y="0"/>
                  </a:lnTo>
                  <a:close/>
                </a:path>
              </a:pathLst>
            </a:custGeom>
            <a:solidFill>
              <a:srgbClr val="FFBA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40" name="Google Shape;640;ga1e6feca6d_0_1844"/>
            <p:cNvSpPr/>
            <p:nvPr/>
          </p:nvSpPr>
          <p:spPr>
            <a:xfrm>
              <a:off x="5002529" y="2716529"/>
              <a:ext cx="4141470" cy="4141470"/>
            </a:xfrm>
            <a:custGeom>
              <a:rect b="b" l="l" r="r" t="t"/>
              <a:pathLst>
                <a:path extrusionOk="0" h="4141470" w="4141470">
                  <a:moveTo>
                    <a:pt x="4141469" y="0"/>
                  </a:moveTo>
                  <a:lnTo>
                    <a:pt x="0" y="4141470"/>
                  </a:lnTo>
                  <a:lnTo>
                    <a:pt x="63499" y="4141470"/>
                  </a:lnTo>
                  <a:lnTo>
                    <a:pt x="4141469" y="63500"/>
                  </a:lnTo>
                  <a:lnTo>
                    <a:pt x="4141469" y="0"/>
                  </a:lnTo>
                  <a:close/>
                </a:path>
              </a:pathLst>
            </a:custGeom>
            <a:solidFill>
              <a:srgbClr val="FFBB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41" name="Google Shape;641;ga1e6feca6d_0_1844"/>
            <p:cNvSpPr/>
            <p:nvPr/>
          </p:nvSpPr>
          <p:spPr>
            <a:xfrm>
              <a:off x="5066029" y="2780029"/>
              <a:ext cx="4077970" cy="4077970"/>
            </a:xfrm>
            <a:custGeom>
              <a:rect b="b" l="l" r="r" t="t"/>
              <a:pathLst>
                <a:path extrusionOk="0" h="4077970" w="4077970">
                  <a:moveTo>
                    <a:pt x="4077969" y="0"/>
                  </a:moveTo>
                  <a:lnTo>
                    <a:pt x="0" y="4077970"/>
                  </a:lnTo>
                  <a:lnTo>
                    <a:pt x="63499" y="4077970"/>
                  </a:lnTo>
                  <a:lnTo>
                    <a:pt x="4077969" y="63500"/>
                  </a:lnTo>
                  <a:lnTo>
                    <a:pt x="4077969" y="0"/>
                  </a:lnTo>
                  <a:close/>
                </a:path>
              </a:pathLst>
            </a:custGeom>
            <a:solidFill>
              <a:srgbClr val="FFBC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42" name="Google Shape;642;ga1e6feca6d_0_1844"/>
            <p:cNvSpPr/>
            <p:nvPr/>
          </p:nvSpPr>
          <p:spPr>
            <a:xfrm>
              <a:off x="5129529" y="2843529"/>
              <a:ext cx="4014470" cy="4014470"/>
            </a:xfrm>
            <a:custGeom>
              <a:rect b="b" l="l" r="r" t="t"/>
              <a:pathLst>
                <a:path extrusionOk="0" h="4014470" w="4014470">
                  <a:moveTo>
                    <a:pt x="4014470" y="0"/>
                  </a:moveTo>
                  <a:lnTo>
                    <a:pt x="0" y="4014470"/>
                  </a:lnTo>
                  <a:lnTo>
                    <a:pt x="60960" y="4014470"/>
                  </a:lnTo>
                  <a:lnTo>
                    <a:pt x="4014470" y="60960"/>
                  </a:lnTo>
                  <a:lnTo>
                    <a:pt x="4014470" y="0"/>
                  </a:lnTo>
                  <a:close/>
                </a:path>
              </a:pathLst>
            </a:custGeom>
            <a:solidFill>
              <a:srgbClr val="FFBD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43" name="Google Shape;643;ga1e6feca6d_0_1844"/>
            <p:cNvSpPr/>
            <p:nvPr/>
          </p:nvSpPr>
          <p:spPr>
            <a:xfrm>
              <a:off x="5190490" y="2904489"/>
              <a:ext cx="3953510" cy="3953509"/>
            </a:xfrm>
            <a:custGeom>
              <a:rect b="b" l="l" r="r" t="t"/>
              <a:pathLst>
                <a:path extrusionOk="0" h="3953509" w="3953510">
                  <a:moveTo>
                    <a:pt x="3953510" y="0"/>
                  </a:moveTo>
                  <a:lnTo>
                    <a:pt x="0" y="3953510"/>
                  </a:lnTo>
                  <a:lnTo>
                    <a:pt x="63500" y="3953510"/>
                  </a:lnTo>
                  <a:lnTo>
                    <a:pt x="3953510" y="63500"/>
                  </a:lnTo>
                  <a:lnTo>
                    <a:pt x="3953510" y="0"/>
                  </a:lnTo>
                  <a:close/>
                </a:path>
              </a:pathLst>
            </a:custGeom>
            <a:solidFill>
              <a:srgbClr val="FFBE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44" name="Google Shape;644;ga1e6feca6d_0_1844"/>
            <p:cNvSpPr/>
            <p:nvPr/>
          </p:nvSpPr>
          <p:spPr>
            <a:xfrm>
              <a:off x="5253990" y="2967989"/>
              <a:ext cx="3890010" cy="3890009"/>
            </a:xfrm>
            <a:custGeom>
              <a:rect b="b" l="l" r="r" t="t"/>
              <a:pathLst>
                <a:path extrusionOk="0" h="3890009" w="3890010">
                  <a:moveTo>
                    <a:pt x="3890010" y="0"/>
                  </a:moveTo>
                  <a:lnTo>
                    <a:pt x="0" y="3890010"/>
                  </a:lnTo>
                  <a:lnTo>
                    <a:pt x="63500" y="3890010"/>
                  </a:lnTo>
                  <a:lnTo>
                    <a:pt x="3890010" y="63500"/>
                  </a:lnTo>
                  <a:lnTo>
                    <a:pt x="3890010" y="0"/>
                  </a:lnTo>
                  <a:close/>
                </a:path>
              </a:pathLst>
            </a:custGeom>
            <a:solidFill>
              <a:srgbClr val="FFBF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45" name="Google Shape;645;ga1e6feca6d_0_1844"/>
            <p:cNvSpPr/>
            <p:nvPr/>
          </p:nvSpPr>
          <p:spPr>
            <a:xfrm>
              <a:off x="5317490" y="3031489"/>
              <a:ext cx="3826510" cy="3826509"/>
            </a:xfrm>
            <a:custGeom>
              <a:rect b="b" l="l" r="r" t="t"/>
              <a:pathLst>
                <a:path extrusionOk="0" h="3826509" w="3826510">
                  <a:moveTo>
                    <a:pt x="3826510" y="0"/>
                  </a:moveTo>
                  <a:lnTo>
                    <a:pt x="0" y="3826510"/>
                  </a:lnTo>
                  <a:lnTo>
                    <a:pt x="62229" y="3826510"/>
                  </a:lnTo>
                  <a:lnTo>
                    <a:pt x="3826510" y="62230"/>
                  </a:lnTo>
                  <a:lnTo>
                    <a:pt x="3826510"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46" name="Google Shape;646;ga1e6feca6d_0_1844"/>
            <p:cNvSpPr/>
            <p:nvPr/>
          </p:nvSpPr>
          <p:spPr>
            <a:xfrm>
              <a:off x="5379720" y="3093720"/>
              <a:ext cx="3764279" cy="3764279"/>
            </a:xfrm>
            <a:custGeom>
              <a:rect b="b" l="l" r="r" t="t"/>
              <a:pathLst>
                <a:path extrusionOk="0" h="3764279" w="3764279">
                  <a:moveTo>
                    <a:pt x="3764280" y="0"/>
                  </a:moveTo>
                  <a:lnTo>
                    <a:pt x="0" y="3764279"/>
                  </a:lnTo>
                  <a:lnTo>
                    <a:pt x="62230" y="3764279"/>
                  </a:lnTo>
                  <a:lnTo>
                    <a:pt x="3764280" y="62229"/>
                  </a:lnTo>
                  <a:lnTo>
                    <a:pt x="3764280" y="0"/>
                  </a:lnTo>
                  <a:close/>
                </a:path>
              </a:pathLst>
            </a:custGeom>
            <a:solidFill>
              <a:srgbClr val="FFC1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47" name="Google Shape;647;ga1e6feca6d_0_1844"/>
            <p:cNvSpPr/>
            <p:nvPr/>
          </p:nvSpPr>
          <p:spPr>
            <a:xfrm>
              <a:off x="5441949" y="3155950"/>
              <a:ext cx="3702050" cy="3702050"/>
            </a:xfrm>
            <a:custGeom>
              <a:rect b="b" l="l" r="r" t="t"/>
              <a:pathLst>
                <a:path extrusionOk="0" h="3702050" w="3702050">
                  <a:moveTo>
                    <a:pt x="3702050" y="0"/>
                  </a:moveTo>
                  <a:lnTo>
                    <a:pt x="0" y="3702050"/>
                  </a:lnTo>
                  <a:lnTo>
                    <a:pt x="63500" y="3702050"/>
                  </a:lnTo>
                  <a:lnTo>
                    <a:pt x="3702050" y="63500"/>
                  </a:lnTo>
                  <a:lnTo>
                    <a:pt x="3702050" y="0"/>
                  </a:lnTo>
                  <a:close/>
                </a:path>
              </a:pathLst>
            </a:custGeom>
            <a:solidFill>
              <a:srgbClr val="FFC2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48" name="Google Shape;648;ga1e6feca6d_0_1844"/>
            <p:cNvSpPr/>
            <p:nvPr/>
          </p:nvSpPr>
          <p:spPr>
            <a:xfrm>
              <a:off x="5505449" y="3219450"/>
              <a:ext cx="3638550" cy="3638550"/>
            </a:xfrm>
            <a:custGeom>
              <a:rect b="b" l="l" r="r" t="t"/>
              <a:pathLst>
                <a:path extrusionOk="0" h="3638550" w="3638550">
                  <a:moveTo>
                    <a:pt x="3638550" y="0"/>
                  </a:moveTo>
                  <a:lnTo>
                    <a:pt x="0" y="3638550"/>
                  </a:lnTo>
                  <a:lnTo>
                    <a:pt x="62230" y="3638550"/>
                  </a:lnTo>
                  <a:lnTo>
                    <a:pt x="3638550" y="62230"/>
                  </a:lnTo>
                  <a:lnTo>
                    <a:pt x="3638550" y="0"/>
                  </a:lnTo>
                  <a:close/>
                </a:path>
              </a:pathLst>
            </a:custGeom>
            <a:solidFill>
              <a:srgbClr val="FFC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49" name="Google Shape;649;ga1e6feca6d_0_1844"/>
            <p:cNvSpPr/>
            <p:nvPr/>
          </p:nvSpPr>
          <p:spPr>
            <a:xfrm>
              <a:off x="5567679" y="3281679"/>
              <a:ext cx="3576320" cy="3576320"/>
            </a:xfrm>
            <a:custGeom>
              <a:rect b="b" l="l" r="r" t="t"/>
              <a:pathLst>
                <a:path extrusionOk="0" h="3576320" w="3576320">
                  <a:moveTo>
                    <a:pt x="3576320" y="0"/>
                  </a:moveTo>
                  <a:lnTo>
                    <a:pt x="0" y="3576320"/>
                  </a:lnTo>
                  <a:lnTo>
                    <a:pt x="62230" y="3576320"/>
                  </a:lnTo>
                  <a:lnTo>
                    <a:pt x="3576320" y="62230"/>
                  </a:lnTo>
                  <a:lnTo>
                    <a:pt x="3576320" y="0"/>
                  </a:lnTo>
                  <a:close/>
                </a:path>
              </a:pathLst>
            </a:custGeom>
            <a:solidFill>
              <a:srgbClr val="FFC4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50" name="Google Shape;650;ga1e6feca6d_0_1844"/>
            <p:cNvSpPr/>
            <p:nvPr/>
          </p:nvSpPr>
          <p:spPr>
            <a:xfrm>
              <a:off x="5629909" y="3343909"/>
              <a:ext cx="3514089" cy="3514090"/>
            </a:xfrm>
            <a:custGeom>
              <a:rect b="b" l="l" r="r" t="t"/>
              <a:pathLst>
                <a:path extrusionOk="0" h="3514090" w="3514089">
                  <a:moveTo>
                    <a:pt x="3514089" y="0"/>
                  </a:moveTo>
                  <a:lnTo>
                    <a:pt x="0" y="3514089"/>
                  </a:lnTo>
                  <a:lnTo>
                    <a:pt x="63499" y="3514089"/>
                  </a:lnTo>
                  <a:lnTo>
                    <a:pt x="3514089" y="63500"/>
                  </a:lnTo>
                  <a:lnTo>
                    <a:pt x="3514089" y="0"/>
                  </a:lnTo>
                  <a:close/>
                </a:path>
              </a:pathLst>
            </a:custGeom>
            <a:solidFill>
              <a:srgbClr val="FFC5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51" name="Google Shape;651;ga1e6feca6d_0_1844"/>
            <p:cNvSpPr/>
            <p:nvPr/>
          </p:nvSpPr>
          <p:spPr>
            <a:xfrm>
              <a:off x="5693409" y="3407409"/>
              <a:ext cx="3450589" cy="3450590"/>
            </a:xfrm>
            <a:custGeom>
              <a:rect b="b" l="l" r="r" t="t"/>
              <a:pathLst>
                <a:path extrusionOk="0" h="3450590" w="3450589">
                  <a:moveTo>
                    <a:pt x="3450590" y="0"/>
                  </a:moveTo>
                  <a:lnTo>
                    <a:pt x="0" y="3450590"/>
                  </a:lnTo>
                  <a:lnTo>
                    <a:pt x="63500" y="3450590"/>
                  </a:lnTo>
                  <a:lnTo>
                    <a:pt x="3450590" y="63500"/>
                  </a:lnTo>
                  <a:lnTo>
                    <a:pt x="3450590" y="0"/>
                  </a:lnTo>
                  <a:close/>
                </a:path>
              </a:pathLst>
            </a:custGeom>
            <a:solidFill>
              <a:srgbClr val="FFC6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52" name="Google Shape;652;ga1e6feca6d_0_1844"/>
            <p:cNvSpPr/>
            <p:nvPr/>
          </p:nvSpPr>
          <p:spPr>
            <a:xfrm>
              <a:off x="5756909" y="3470909"/>
              <a:ext cx="3387089" cy="3387090"/>
            </a:xfrm>
            <a:custGeom>
              <a:rect b="b" l="l" r="r" t="t"/>
              <a:pathLst>
                <a:path extrusionOk="0" h="3387090" w="3387089">
                  <a:moveTo>
                    <a:pt x="3387089" y="0"/>
                  </a:moveTo>
                  <a:lnTo>
                    <a:pt x="0" y="3387089"/>
                  </a:lnTo>
                  <a:lnTo>
                    <a:pt x="62229" y="3387089"/>
                  </a:lnTo>
                  <a:lnTo>
                    <a:pt x="3387089" y="62229"/>
                  </a:lnTo>
                  <a:lnTo>
                    <a:pt x="3387089" y="0"/>
                  </a:lnTo>
                  <a:close/>
                </a:path>
              </a:pathLst>
            </a:custGeom>
            <a:solidFill>
              <a:srgbClr val="FFC7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53" name="Google Shape;653;ga1e6feca6d_0_1844"/>
            <p:cNvSpPr/>
            <p:nvPr/>
          </p:nvSpPr>
          <p:spPr>
            <a:xfrm>
              <a:off x="5819140" y="3533140"/>
              <a:ext cx="3324860" cy="3324859"/>
            </a:xfrm>
            <a:custGeom>
              <a:rect b="b" l="l" r="r" t="t"/>
              <a:pathLst>
                <a:path extrusionOk="0" h="3324859" w="3324860">
                  <a:moveTo>
                    <a:pt x="3324860" y="0"/>
                  </a:moveTo>
                  <a:lnTo>
                    <a:pt x="0" y="3324860"/>
                  </a:lnTo>
                  <a:lnTo>
                    <a:pt x="62230" y="3324860"/>
                  </a:lnTo>
                  <a:lnTo>
                    <a:pt x="3324860" y="62230"/>
                  </a:lnTo>
                  <a:lnTo>
                    <a:pt x="3324860" y="0"/>
                  </a:lnTo>
                  <a:close/>
                </a:path>
              </a:pathLst>
            </a:custGeom>
            <a:solidFill>
              <a:srgbClr val="FFC8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54" name="Google Shape;654;ga1e6feca6d_0_1844"/>
            <p:cNvSpPr/>
            <p:nvPr/>
          </p:nvSpPr>
          <p:spPr>
            <a:xfrm>
              <a:off x="5881370" y="3595370"/>
              <a:ext cx="3262629" cy="3262629"/>
            </a:xfrm>
            <a:custGeom>
              <a:rect b="b" l="l" r="r" t="t"/>
              <a:pathLst>
                <a:path extrusionOk="0" h="3262629" w="3262629">
                  <a:moveTo>
                    <a:pt x="3262629" y="0"/>
                  </a:moveTo>
                  <a:lnTo>
                    <a:pt x="0" y="3262630"/>
                  </a:lnTo>
                  <a:lnTo>
                    <a:pt x="63500" y="3262630"/>
                  </a:lnTo>
                  <a:lnTo>
                    <a:pt x="3262629" y="63500"/>
                  </a:lnTo>
                  <a:lnTo>
                    <a:pt x="3262629" y="0"/>
                  </a:lnTo>
                  <a:close/>
                </a:path>
              </a:pathLst>
            </a:custGeom>
            <a:solidFill>
              <a:srgbClr val="FFC9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55" name="Google Shape;655;ga1e6feca6d_0_1844"/>
            <p:cNvSpPr/>
            <p:nvPr/>
          </p:nvSpPr>
          <p:spPr>
            <a:xfrm>
              <a:off x="5944870" y="3658870"/>
              <a:ext cx="3199129" cy="3199129"/>
            </a:xfrm>
            <a:custGeom>
              <a:rect b="b" l="l" r="r" t="t"/>
              <a:pathLst>
                <a:path extrusionOk="0" h="3199129" w="3199129">
                  <a:moveTo>
                    <a:pt x="3199129" y="0"/>
                  </a:moveTo>
                  <a:lnTo>
                    <a:pt x="0" y="3199129"/>
                  </a:lnTo>
                  <a:lnTo>
                    <a:pt x="62229" y="3199129"/>
                  </a:lnTo>
                  <a:lnTo>
                    <a:pt x="3199129" y="62229"/>
                  </a:lnTo>
                  <a:lnTo>
                    <a:pt x="3199129" y="0"/>
                  </a:lnTo>
                  <a:close/>
                </a:path>
              </a:pathLst>
            </a:custGeom>
            <a:solidFill>
              <a:srgbClr val="FFCA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56" name="Google Shape;656;ga1e6feca6d_0_1844"/>
            <p:cNvSpPr/>
            <p:nvPr/>
          </p:nvSpPr>
          <p:spPr>
            <a:xfrm>
              <a:off x="6007100" y="3721100"/>
              <a:ext cx="3136900" cy="3136900"/>
            </a:xfrm>
            <a:custGeom>
              <a:rect b="b" l="l" r="r" t="t"/>
              <a:pathLst>
                <a:path extrusionOk="0" h="3136900" w="3136900">
                  <a:moveTo>
                    <a:pt x="3136900" y="0"/>
                  </a:moveTo>
                  <a:lnTo>
                    <a:pt x="0" y="3136900"/>
                  </a:lnTo>
                  <a:lnTo>
                    <a:pt x="62230" y="3136900"/>
                  </a:lnTo>
                  <a:lnTo>
                    <a:pt x="125730" y="3136900"/>
                  </a:lnTo>
                  <a:lnTo>
                    <a:pt x="3136900" y="125730"/>
                  </a:lnTo>
                  <a:lnTo>
                    <a:pt x="3136900" y="62230"/>
                  </a:lnTo>
                  <a:lnTo>
                    <a:pt x="3136900" y="0"/>
                  </a:lnTo>
                  <a:close/>
                </a:path>
              </a:pathLst>
            </a:custGeom>
            <a:solidFill>
              <a:srgbClr val="FFCC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57" name="Google Shape;657;ga1e6feca6d_0_1844"/>
            <p:cNvSpPr/>
            <p:nvPr/>
          </p:nvSpPr>
          <p:spPr>
            <a:xfrm>
              <a:off x="6132829" y="3846829"/>
              <a:ext cx="3011170" cy="3011170"/>
            </a:xfrm>
            <a:custGeom>
              <a:rect b="b" l="l" r="r" t="t"/>
              <a:pathLst>
                <a:path extrusionOk="0" h="3011170" w="3011170">
                  <a:moveTo>
                    <a:pt x="3011170" y="0"/>
                  </a:moveTo>
                  <a:lnTo>
                    <a:pt x="0" y="3011169"/>
                  </a:lnTo>
                  <a:lnTo>
                    <a:pt x="63500" y="3011169"/>
                  </a:lnTo>
                  <a:lnTo>
                    <a:pt x="3011170" y="63499"/>
                  </a:lnTo>
                  <a:lnTo>
                    <a:pt x="3011170" y="0"/>
                  </a:lnTo>
                  <a:close/>
                </a:path>
              </a:pathLst>
            </a:custGeom>
            <a:solidFill>
              <a:srgbClr val="FFCD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58" name="Google Shape;658;ga1e6feca6d_0_1844"/>
            <p:cNvSpPr/>
            <p:nvPr/>
          </p:nvSpPr>
          <p:spPr>
            <a:xfrm>
              <a:off x="6196329" y="3910329"/>
              <a:ext cx="2947670" cy="2947670"/>
            </a:xfrm>
            <a:custGeom>
              <a:rect b="b" l="l" r="r" t="t"/>
              <a:pathLst>
                <a:path extrusionOk="0" h="2947670" w="2947670">
                  <a:moveTo>
                    <a:pt x="2947669" y="0"/>
                  </a:moveTo>
                  <a:lnTo>
                    <a:pt x="0" y="2947670"/>
                  </a:lnTo>
                  <a:lnTo>
                    <a:pt x="62229" y="2947670"/>
                  </a:lnTo>
                  <a:lnTo>
                    <a:pt x="2947669" y="62229"/>
                  </a:lnTo>
                  <a:lnTo>
                    <a:pt x="2947669" y="0"/>
                  </a:lnTo>
                  <a:close/>
                </a:path>
              </a:pathLst>
            </a:custGeom>
            <a:solidFill>
              <a:srgbClr val="FFCE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59" name="Google Shape;659;ga1e6feca6d_0_1844"/>
            <p:cNvSpPr/>
            <p:nvPr/>
          </p:nvSpPr>
          <p:spPr>
            <a:xfrm>
              <a:off x="6258559" y="3972559"/>
              <a:ext cx="2885439" cy="2885440"/>
            </a:xfrm>
            <a:custGeom>
              <a:rect b="b" l="l" r="r" t="t"/>
              <a:pathLst>
                <a:path extrusionOk="0" h="2885440" w="2885439">
                  <a:moveTo>
                    <a:pt x="2885440" y="0"/>
                  </a:moveTo>
                  <a:lnTo>
                    <a:pt x="0" y="2885440"/>
                  </a:lnTo>
                  <a:lnTo>
                    <a:pt x="62230" y="2885440"/>
                  </a:lnTo>
                  <a:lnTo>
                    <a:pt x="2885440" y="62229"/>
                  </a:lnTo>
                  <a:lnTo>
                    <a:pt x="2885440" y="0"/>
                  </a:lnTo>
                  <a:close/>
                </a:path>
              </a:pathLst>
            </a:custGeom>
            <a:solidFill>
              <a:srgbClr val="FFCF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60" name="Google Shape;660;ga1e6feca6d_0_1844"/>
            <p:cNvSpPr/>
            <p:nvPr/>
          </p:nvSpPr>
          <p:spPr>
            <a:xfrm>
              <a:off x="6320790" y="4034790"/>
              <a:ext cx="2823210" cy="2823209"/>
            </a:xfrm>
            <a:custGeom>
              <a:rect b="b" l="l" r="r" t="t"/>
              <a:pathLst>
                <a:path extrusionOk="0" h="2823209" w="2823210">
                  <a:moveTo>
                    <a:pt x="2823210" y="0"/>
                  </a:moveTo>
                  <a:lnTo>
                    <a:pt x="0" y="2823210"/>
                  </a:lnTo>
                  <a:lnTo>
                    <a:pt x="63500" y="2823210"/>
                  </a:lnTo>
                  <a:lnTo>
                    <a:pt x="2823210" y="63500"/>
                  </a:lnTo>
                  <a:lnTo>
                    <a:pt x="2823210" y="0"/>
                  </a:lnTo>
                  <a:close/>
                </a:path>
              </a:pathLst>
            </a:custGeom>
            <a:solidFill>
              <a:srgbClr val="FFD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61" name="Google Shape;661;ga1e6feca6d_0_1844"/>
            <p:cNvSpPr/>
            <p:nvPr/>
          </p:nvSpPr>
          <p:spPr>
            <a:xfrm>
              <a:off x="6384290" y="4098290"/>
              <a:ext cx="2759710" cy="2759709"/>
            </a:xfrm>
            <a:custGeom>
              <a:rect b="b" l="l" r="r" t="t"/>
              <a:pathLst>
                <a:path extrusionOk="0" h="2759709" w="2759710">
                  <a:moveTo>
                    <a:pt x="2759710" y="0"/>
                  </a:moveTo>
                  <a:lnTo>
                    <a:pt x="0" y="2759710"/>
                  </a:lnTo>
                  <a:lnTo>
                    <a:pt x="62230" y="2759710"/>
                  </a:lnTo>
                  <a:lnTo>
                    <a:pt x="2759710" y="62230"/>
                  </a:lnTo>
                  <a:lnTo>
                    <a:pt x="2759710" y="0"/>
                  </a:lnTo>
                  <a:close/>
                </a:path>
              </a:pathLst>
            </a:custGeom>
            <a:solidFill>
              <a:srgbClr val="FFD1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62" name="Google Shape;662;ga1e6feca6d_0_1844"/>
            <p:cNvSpPr/>
            <p:nvPr/>
          </p:nvSpPr>
          <p:spPr>
            <a:xfrm>
              <a:off x="6446520" y="4160520"/>
              <a:ext cx="2697479" cy="2697479"/>
            </a:xfrm>
            <a:custGeom>
              <a:rect b="b" l="l" r="r" t="t"/>
              <a:pathLst>
                <a:path extrusionOk="0" h="2697479" w="2697479">
                  <a:moveTo>
                    <a:pt x="2697479" y="0"/>
                  </a:moveTo>
                  <a:lnTo>
                    <a:pt x="0" y="2697479"/>
                  </a:lnTo>
                  <a:lnTo>
                    <a:pt x="62229" y="2697479"/>
                  </a:lnTo>
                  <a:lnTo>
                    <a:pt x="2697479" y="62229"/>
                  </a:lnTo>
                  <a:lnTo>
                    <a:pt x="2697479" y="0"/>
                  </a:lnTo>
                  <a:close/>
                </a:path>
              </a:pathLst>
            </a:custGeom>
            <a:solidFill>
              <a:srgbClr val="FFD2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63" name="Google Shape;663;ga1e6feca6d_0_1844"/>
            <p:cNvSpPr/>
            <p:nvPr/>
          </p:nvSpPr>
          <p:spPr>
            <a:xfrm>
              <a:off x="6508749" y="4222750"/>
              <a:ext cx="2635250" cy="2635250"/>
            </a:xfrm>
            <a:custGeom>
              <a:rect b="b" l="l" r="r" t="t"/>
              <a:pathLst>
                <a:path extrusionOk="0" h="2635250" w="2635250">
                  <a:moveTo>
                    <a:pt x="2635250" y="0"/>
                  </a:moveTo>
                  <a:lnTo>
                    <a:pt x="0" y="2635250"/>
                  </a:lnTo>
                  <a:lnTo>
                    <a:pt x="63500" y="2635250"/>
                  </a:lnTo>
                  <a:lnTo>
                    <a:pt x="2635250" y="63500"/>
                  </a:lnTo>
                  <a:lnTo>
                    <a:pt x="2635250" y="0"/>
                  </a:lnTo>
                  <a:close/>
                </a:path>
              </a:pathLst>
            </a:custGeom>
            <a:solidFill>
              <a:srgbClr val="FFD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64" name="Google Shape;664;ga1e6feca6d_0_1844"/>
            <p:cNvSpPr/>
            <p:nvPr/>
          </p:nvSpPr>
          <p:spPr>
            <a:xfrm>
              <a:off x="6572249" y="4286250"/>
              <a:ext cx="2571750" cy="2571750"/>
            </a:xfrm>
            <a:custGeom>
              <a:rect b="b" l="l" r="r" t="t"/>
              <a:pathLst>
                <a:path extrusionOk="0" h="2571750" w="2571750">
                  <a:moveTo>
                    <a:pt x="2571750" y="0"/>
                  </a:moveTo>
                  <a:lnTo>
                    <a:pt x="0" y="2571750"/>
                  </a:lnTo>
                  <a:lnTo>
                    <a:pt x="63500" y="2571750"/>
                  </a:lnTo>
                  <a:lnTo>
                    <a:pt x="2571750" y="63500"/>
                  </a:lnTo>
                  <a:lnTo>
                    <a:pt x="2571750" y="0"/>
                  </a:lnTo>
                  <a:close/>
                </a:path>
              </a:pathLst>
            </a:custGeom>
            <a:solidFill>
              <a:srgbClr val="FFD4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65" name="Google Shape;665;ga1e6feca6d_0_1844"/>
            <p:cNvSpPr/>
            <p:nvPr/>
          </p:nvSpPr>
          <p:spPr>
            <a:xfrm>
              <a:off x="6635749" y="4349750"/>
              <a:ext cx="2508250" cy="2508250"/>
            </a:xfrm>
            <a:custGeom>
              <a:rect b="b" l="l" r="r" t="t"/>
              <a:pathLst>
                <a:path extrusionOk="0" h="2508250" w="2508250">
                  <a:moveTo>
                    <a:pt x="2508250" y="0"/>
                  </a:moveTo>
                  <a:lnTo>
                    <a:pt x="0" y="2508250"/>
                  </a:lnTo>
                  <a:lnTo>
                    <a:pt x="60959" y="2508250"/>
                  </a:lnTo>
                  <a:lnTo>
                    <a:pt x="2508250" y="60960"/>
                  </a:lnTo>
                  <a:lnTo>
                    <a:pt x="2508250" y="0"/>
                  </a:lnTo>
                  <a:close/>
                </a:path>
              </a:pathLst>
            </a:custGeom>
            <a:solidFill>
              <a:srgbClr val="FFD5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66" name="Google Shape;666;ga1e6feca6d_0_1844"/>
            <p:cNvSpPr/>
            <p:nvPr/>
          </p:nvSpPr>
          <p:spPr>
            <a:xfrm>
              <a:off x="6696709" y="4410709"/>
              <a:ext cx="2447289" cy="2447290"/>
            </a:xfrm>
            <a:custGeom>
              <a:rect b="b" l="l" r="r" t="t"/>
              <a:pathLst>
                <a:path extrusionOk="0" h="2447290" w="2447289">
                  <a:moveTo>
                    <a:pt x="2447289" y="0"/>
                  </a:moveTo>
                  <a:lnTo>
                    <a:pt x="0" y="2447289"/>
                  </a:lnTo>
                  <a:lnTo>
                    <a:pt x="63499" y="2447289"/>
                  </a:lnTo>
                  <a:lnTo>
                    <a:pt x="2447289" y="63500"/>
                  </a:lnTo>
                  <a:lnTo>
                    <a:pt x="2447289" y="0"/>
                  </a:lnTo>
                  <a:close/>
                </a:path>
              </a:pathLst>
            </a:custGeom>
            <a:solidFill>
              <a:srgbClr val="FFD6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67" name="Google Shape;667;ga1e6feca6d_0_1844"/>
            <p:cNvSpPr/>
            <p:nvPr/>
          </p:nvSpPr>
          <p:spPr>
            <a:xfrm>
              <a:off x="6760209" y="4474209"/>
              <a:ext cx="2383789" cy="2383790"/>
            </a:xfrm>
            <a:custGeom>
              <a:rect b="b" l="l" r="r" t="t"/>
              <a:pathLst>
                <a:path extrusionOk="0" h="2383790" w="2383789">
                  <a:moveTo>
                    <a:pt x="2383789" y="0"/>
                  </a:moveTo>
                  <a:lnTo>
                    <a:pt x="0" y="2383789"/>
                  </a:lnTo>
                  <a:lnTo>
                    <a:pt x="63499" y="2383789"/>
                  </a:lnTo>
                  <a:lnTo>
                    <a:pt x="2383789" y="63500"/>
                  </a:lnTo>
                  <a:lnTo>
                    <a:pt x="2383789" y="0"/>
                  </a:lnTo>
                  <a:close/>
                </a:path>
              </a:pathLst>
            </a:custGeom>
            <a:solidFill>
              <a:srgbClr val="FFD7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68" name="Google Shape;668;ga1e6feca6d_0_1844"/>
            <p:cNvSpPr/>
            <p:nvPr/>
          </p:nvSpPr>
          <p:spPr>
            <a:xfrm>
              <a:off x="6823709" y="4537709"/>
              <a:ext cx="2320289" cy="2320290"/>
            </a:xfrm>
            <a:custGeom>
              <a:rect b="b" l="l" r="r" t="t"/>
              <a:pathLst>
                <a:path extrusionOk="0" h="2320290" w="2320289">
                  <a:moveTo>
                    <a:pt x="2320289" y="0"/>
                  </a:moveTo>
                  <a:lnTo>
                    <a:pt x="0" y="2320290"/>
                  </a:lnTo>
                  <a:lnTo>
                    <a:pt x="60959" y="2320290"/>
                  </a:lnTo>
                  <a:lnTo>
                    <a:pt x="2320289" y="60959"/>
                  </a:lnTo>
                  <a:lnTo>
                    <a:pt x="2320289" y="0"/>
                  </a:lnTo>
                  <a:close/>
                </a:path>
              </a:pathLst>
            </a:custGeom>
            <a:solidFill>
              <a:srgbClr val="FFD8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69" name="Google Shape;669;ga1e6feca6d_0_1844"/>
            <p:cNvSpPr/>
            <p:nvPr/>
          </p:nvSpPr>
          <p:spPr>
            <a:xfrm>
              <a:off x="6884669" y="4598670"/>
              <a:ext cx="2259329" cy="2259329"/>
            </a:xfrm>
            <a:custGeom>
              <a:rect b="b" l="l" r="r" t="t"/>
              <a:pathLst>
                <a:path extrusionOk="0" h="2259329" w="2259329">
                  <a:moveTo>
                    <a:pt x="2259329" y="0"/>
                  </a:moveTo>
                  <a:lnTo>
                    <a:pt x="0" y="2259330"/>
                  </a:lnTo>
                  <a:lnTo>
                    <a:pt x="63499" y="2259330"/>
                  </a:lnTo>
                  <a:lnTo>
                    <a:pt x="2259329" y="63500"/>
                  </a:lnTo>
                  <a:lnTo>
                    <a:pt x="2259329" y="0"/>
                  </a:lnTo>
                  <a:close/>
                </a:path>
              </a:pathLst>
            </a:custGeom>
            <a:solidFill>
              <a:srgbClr val="FFD9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70" name="Google Shape;670;ga1e6feca6d_0_1844"/>
            <p:cNvSpPr/>
            <p:nvPr/>
          </p:nvSpPr>
          <p:spPr>
            <a:xfrm>
              <a:off x="6948169" y="4662170"/>
              <a:ext cx="2195829" cy="2195829"/>
            </a:xfrm>
            <a:custGeom>
              <a:rect b="b" l="l" r="r" t="t"/>
              <a:pathLst>
                <a:path extrusionOk="0" h="2195829" w="2195829">
                  <a:moveTo>
                    <a:pt x="2195829" y="0"/>
                  </a:moveTo>
                  <a:lnTo>
                    <a:pt x="0" y="2195830"/>
                  </a:lnTo>
                  <a:lnTo>
                    <a:pt x="63499" y="2195830"/>
                  </a:lnTo>
                  <a:lnTo>
                    <a:pt x="2195829" y="63500"/>
                  </a:lnTo>
                  <a:lnTo>
                    <a:pt x="2195829" y="0"/>
                  </a:lnTo>
                  <a:close/>
                </a:path>
              </a:pathLst>
            </a:custGeom>
            <a:solidFill>
              <a:srgbClr val="FFDA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71" name="Google Shape;671;ga1e6feca6d_0_1844"/>
            <p:cNvSpPr/>
            <p:nvPr/>
          </p:nvSpPr>
          <p:spPr>
            <a:xfrm>
              <a:off x="7011669" y="4725670"/>
              <a:ext cx="2132329" cy="2132329"/>
            </a:xfrm>
            <a:custGeom>
              <a:rect b="b" l="l" r="r" t="t"/>
              <a:pathLst>
                <a:path extrusionOk="0" h="2132329" w="2132329">
                  <a:moveTo>
                    <a:pt x="2132329" y="0"/>
                  </a:moveTo>
                  <a:lnTo>
                    <a:pt x="0" y="2132330"/>
                  </a:lnTo>
                  <a:lnTo>
                    <a:pt x="62229" y="2132330"/>
                  </a:lnTo>
                  <a:lnTo>
                    <a:pt x="2132329" y="62230"/>
                  </a:lnTo>
                  <a:lnTo>
                    <a:pt x="2132329" y="0"/>
                  </a:lnTo>
                  <a:close/>
                </a:path>
              </a:pathLst>
            </a:custGeom>
            <a:solidFill>
              <a:srgbClr val="FFDB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72" name="Google Shape;672;ga1e6feca6d_0_1844"/>
            <p:cNvSpPr/>
            <p:nvPr/>
          </p:nvSpPr>
          <p:spPr>
            <a:xfrm>
              <a:off x="7073899" y="4787900"/>
              <a:ext cx="2070100" cy="2070100"/>
            </a:xfrm>
            <a:custGeom>
              <a:rect b="b" l="l" r="r" t="t"/>
              <a:pathLst>
                <a:path extrusionOk="0" h="2070100" w="2070100">
                  <a:moveTo>
                    <a:pt x="2070100" y="0"/>
                  </a:moveTo>
                  <a:lnTo>
                    <a:pt x="0" y="2070100"/>
                  </a:lnTo>
                  <a:lnTo>
                    <a:pt x="62229" y="2070100"/>
                  </a:lnTo>
                  <a:lnTo>
                    <a:pt x="2070100" y="62230"/>
                  </a:lnTo>
                  <a:lnTo>
                    <a:pt x="2070100" y="0"/>
                  </a:lnTo>
                  <a:close/>
                </a:path>
              </a:pathLst>
            </a:custGeom>
            <a:solidFill>
              <a:srgbClr val="FFDC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73" name="Google Shape;673;ga1e6feca6d_0_1844"/>
            <p:cNvSpPr/>
            <p:nvPr/>
          </p:nvSpPr>
          <p:spPr>
            <a:xfrm>
              <a:off x="7136130" y="4850129"/>
              <a:ext cx="2007870" cy="2007870"/>
            </a:xfrm>
            <a:custGeom>
              <a:rect b="b" l="l" r="r" t="t"/>
              <a:pathLst>
                <a:path extrusionOk="0" h="2007870" w="2007870">
                  <a:moveTo>
                    <a:pt x="2007870" y="0"/>
                  </a:moveTo>
                  <a:lnTo>
                    <a:pt x="0" y="2007870"/>
                  </a:lnTo>
                  <a:lnTo>
                    <a:pt x="63500" y="2007870"/>
                  </a:lnTo>
                  <a:lnTo>
                    <a:pt x="2007870" y="63499"/>
                  </a:lnTo>
                  <a:lnTo>
                    <a:pt x="2007870" y="0"/>
                  </a:lnTo>
                  <a:close/>
                </a:path>
              </a:pathLst>
            </a:custGeom>
            <a:solidFill>
              <a:srgbClr val="FFDD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74" name="Google Shape;674;ga1e6feca6d_0_1844"/>
            <p:cNvSpPr/>
            <p:nvPr/>
          </p:nvSpPr>
          <p:spPr>
            <a:xfrm>
              <a:off x="7199630" y="4913629"/>
              <a:ext cx="1944370" cy="1944370"/>
            </a:xfrm>
            <a:custGeom>
              <a:rect b="b" l="l" r="r" t="t"/>
              <a:pathLst>
                <a:path extrusionOk="0" h="1944370" w="1944370">
                  <a:moveTo>
                    <a:pt x="1944370" y="0"/>
                  </a:moveTo>
                  <a:lnTo>
                    <a:pt x="0" y="1944370"/>
                  </a:lnTo>
                  <a:lnTo>
                    <a:pt x="63500" y="1944370"/>
                  </a:lnTo>
                  <a:lnTo>
                    <a:pt x="1944370" y="63500"/>
                  </a:lnTo>
                  <a:lnTo>
                    <a:pt x="1944370" y="0"/>
                  </a:lnTo>
                  <a:close/>
                </a:path>
              </a:pathLst>
            </a:custGeom>
            <a:solidFill>
              <a:srgbClr val="FFDE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75" name="Google Shape;675;ga1e6feca6d_0_1844"/>
            <p:cNvSpPr/>
            <p:nvPr/>
          </p:nvSpPr>
          <p:spPr>
            <a:xfrm>
              <a:off x="7238999" y="4977129"/>
              <a:ext cx="1905000" cy="1881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grpSp>
      <p:sp>
        <p:nvSpPr>
          <p:cNvPr id="676" name="Google Shape;676;ga1e6feca6d_0_1844"/>
          <p:cNvSpPr txBox="1"/>
          <p:nvPr/>
        </p:nvSpPr>
        <p:spPr>
          <a:xfrm>
            <a:off x="732230" y="1657637"/>
            <a:ext cx="8820000" cy="4736400"/>
          </a:xfrm>
          <a:prstGeom prst="rect">
            <a:avLst/>
          </a:prstGeom>
          <a:noFill/>
          <a:ln>
            <a:noFill/>
          </a:ln>
        </p:spPr>
        <p:txBody>
          <a:bodyPr anchorCtr="0" anchor="t" bIns="0" lIns="0" spcFirstLastPara="1" rIns="0" wrap="square" tIns="14575">
            <a:noAutofit/>
          </a:bodyPr>
          <a:lstStyle/>
          <a:p>
            <a:pPr indent="0" lvl="0" marL="12700" marR="0" rtl="0" algn="l">
              <a:lnSpc>
                <a:spcPct val="100000"/>
              </a:lnSpc>
              <a:spcBef>
                <a:spcPts val="0"/>
              </a:spcBef>
              <a:spcAft>
                <a:spcPts val="0"/>
              </a:spcAft>
              <a:buNone/>
            </a:pPr>
            <a:r>
              <a:rPr lang="en-US" sz="2300">
                <a:solidFill>
                  <a:srgbClr val="FFFFFF"/>
                </a:solidFill>
                <a:latin typeface="Arial"/>
                <a:ea typeface="Arial"/>
                <a:cs typeface="Arial"/>
                <a:sym typeface="Arial"/>
              </a:rPr>
              <a:t>BEJAS Y AVISPAS :</a:t>
            </a:r>
            <a:endParaRPr sz="2300">
              <a:latin typeface="Arial"/>
              <a:ea typeface="Arial"/>
              <a:cs typeface="Arial"/>
              <a:sym typeface="Arial"/>
            </a:endParaRPr>
          </a:p>
          <a:p>
            <a:pPr indent="0" lvl="0" marL="0" marR="0" rtl="0" algn="l">
              <a:lnSpc>
                <a:spcPct val="100000"/>
              </a:lnSpc>
              <a:spcBef>
                <a:spcPts val="0"/>
              </a:spcBef>
              <a:spcAft>
                <a:spcPts val="0"/>
              </a:spcAft>
              <a:buNone/>
            </a:pPr>
            <a:r>
              <a:t/>
            </a:r>
            <a:endParaRPr sz="2500">
              <a:latin typeface="Arial"/>
              <a:ea typeface="Arial"/>
              <a:cs typeface="Arial"/>
              <a:sym typeface="Arial"/>
            </a:endParaRPr>
          </a:p>
          <a:p>
            <a:pPr indent="0" lvl="0" marL="0" marR="0" rtl="0" algn="l">
              <a:lnSpc>
                <a:spcPct val="100000"/>
              </a:lnSpc>
              <a:spcBef>
                <a:spcPts val="0"/>
              </a:spcBef>
              <a:spcAft>
                <a:spcPts val="0"/>
              </a:spcAft>
              <a:buNone/>
            </a:pPr>
            <a:r>
              <a:t/>
            </a:r>
            <a:endParaRPr sz="2200">
              <a:latin typeface="Arial"/>
              <a:ea typeface="Arial"/>
              <a:cs typeface="Arial"/>
              <a:sym typeface="Arial"/>
            </a:endParaRPr>
          </a:p>
          <a:p>
            <a:pPr indent="0" lvl="0" marL="457200" marR="0" rtl="0" algn="l">
              <a:lnSpc>
                <a:spcPct val="100000"/>
              </a:lnSpc>
              <a:spcBef>
                <a:spcPts val="0"/>
              </a:spcBef>
              <a:spcAft>
                <a:spcPts val="0"/>
              </a:spcAft>
              <a:buNone/>
            </a:pPr>
            <a:r>
              <a:rPr lang="en-US" sz="2300">
                <a:solidFill>
                  <a:srgbClr val="FFFFFF"/>
                </a:solidFill>
                <a:latin typeface="Arial"/>
                <a:ea typeface="Arial"/>
                <a:cs typeface="Arial"/>
                <a:sym typeface="Arial"/>
              </a:rPr>
              <a:t>Llame de inmediato al servicio medico de urgencias.</a:t>
            </a:r>
            <a:endParaRPr sz="2300">
              <a:latin typeface="Arial"/>
              <a:ea typeface="Arial"/>
              <a:cs typeface="Arial"/>
              <a:sym typeface="Arial"/>
            </a:endParaRPr>
          </a:p>
          <a:p>
            <a:pPr indent="0" lvl="0" marL="0" marR="0" rtl="0" algn="l">
              <a:lnSpc>
                <a:spcPct val="100000"/>
              </a:lnSpc>
              <a:spcBef>
                <a:spcPts val="100"/>
              </a:spcBef>
              <a:spcAft>
                <a:spcPts val="0"/>
              </a:spcAft>
              <a:buNone/>
            </a:pPr>
            <a:r>
              <a:t/>
            </a:r>
            <a:endParaRPr sz="2400">
              <a:latin typeface="Arial"/>
              <a:ea typeface="Arial"/>
              <a:cs typeface="Arial"/>
              <a:sym typeface="Arial"/>
            </a:endParaRPr>
          </a:p>
          <a:p>
            <a:pPr indent="546100" lvl="0" marL="12700" marR="0" rtl="0" algn="just">
              <a:lnSpc>
                <a:spcPct val="100000"/>
              </a:lnSpc>
              <a:spcBef>
                <a:spcPts val="0"/>
              </a:spcBef>
              <a:spcAft>
                <a:spcPts val="0"/>
              </a:spcAft>
              <a:buNone/>
            </a:pPr>
            <a:r>
              <a:rPr lang="en-US" sz="2300">
                <a:solidFill>
                  <a:srgbClr val="FFFFFF"/>
                </a:solidFill>
                <a:latin typeface="Arial"/>
                <a:ea typeface="Arial"/>
                <a:cs typeface="Arial"/>
                <a:sym typeface="Arial"/>
              </a:rPr>
              <a:t>Usted encontrara en la victima; dolor, ardor, comezón, y  edema en el lugar del piquete, la reacción alérgica puede causar  nauseas, disnea, alteraciones del estado de conciencia.</a:t>
            </a:r>
            <a:endParaRPr sz="2300">
              <a:latin typeface="Arial"/>
              <a:ea typeface="Arial"/>
              <a:cs typeface="Arial"/>
              <a:sym typeface="Arial"/>
            </a:endParaRPr>
          </a:p>
          <a:p>
            <a:pPr indent="0" lvl="0" marL="0" marR="0" rtl="0" algn="l">
              <a:lnSpc>
                <a:spcPct val="100000"/>
              </a:lnSpc>
              <a:spcBef>
                <a:spcPts val="0"/>
              </a:spcBef>
              <a:spcAft>
                <a:spcPts val="0"/>
              </a:spcAft>
              <a:buNone/>
            </a:pPr>
            <a:r>
              <a:t/>
            </a:r>
            <a:endParaRPr sz="2400">
              <a:latin typeface="Arial"/>
              <a:ea typeface="Arial"/>
              <a:cs typeface="Arial"/>
              <a:sym typeface="Arial"/>
            </a:endParaRPr>
          </a:p>
          <a:p>
            <a:pPr indent="622300" lvl="0" marL="12700" marR="0" rtl="0" algn="just">
              <a:lnSpc>
                <a:spcPct val="100000"/>
              </a:lnSpc>
              <a:spcBef>
                <a:spcPts val="0"/>
              </a:spcBef>
              <a:spcAft>
                <a:spcPts val="0"/>
              </a:spcAft>
              <a:buNone/>
            </a:pPr>
            <a:r>
              <a:rPr lang="en-US" sz="2300">
                <a:solidFill>
                  <a:srgbClr val="FFFFFF"/>
                </a:solidFill>
                <a:latin typeface="Arial"/>
                <a:ea typeface="Arial"/>
                <a:cs typeface="Arial"/>
                <a:sym typeface="Arial"/>
              </a:rPr>
              <a:t>Si observa el aguijón, sáquelo rápidamente raspando  lateralmente con la uña o un cuchillo, sin filo.</a:t>
            </a:r>
            <a:endParaRPr sz="2300">
              <a:latin typeface="Arial"/>
              <a:ea typeface="Arial"/>
              <a:cs typeface="Arial"/>
              <a:sym typeface="Arial"/>
            </a:endParaRPr>
          </a:p>
          <a:p>
            <a:pPr indent="0" lvl="0" marL="0" marR="0" rtl="0" algn="l">
              <a:lnSpc>
                <a:spcPct val="100000"/>
              </a:lnSpc>
              <a:spcBef>
                <a:spcPts val="0"/>
              </a:spcBef>
              <a:spcAft>
                <a:spcPts val="0"/>
              </a:spcAft>
              <a:buNone/>
            </a:pPr>
            <a:r>
              <a:t/>
            </a:r>
            <a:endParaRPr sz="2400">
              <a:latin typeface="Arial"/>
              <a:ea typeface="Arial"/>
              <a:cs typeface="Arial"/>
              <a:sym typeface="Arial"/>
            </a:endParaRPr>
          </a:p>
          <a:p>
            <a:pPr indent="444500" lvl="0" marL="12700" marR="0" rtl="0" algn="just">
              <a:lnSpc>
                <a:spcPct val="100400"/>
              </a:lnSpc>
              <a:spcBef>
                <a:spcPts val="0"/>
              </a:spcBef>
              <a:spcAft>
                <a:spcPts val="0"/>
              </a:spcAft>
              <a:buNone/>
            </a:pPr>
            <a:r>
              <a:rPr lang="en-US" sz="2300">
                <a:solidFill>
                  <a:srgbClr val="FFFFFF"/>
                </a:solidFill>
                <a:latin typeface="Arial"/>
                <a:ea typeface="Arial"/>
                <a:cs typeface="Arial"/>
                <a:sym typeface="Arial"/>
              </a:rPr>
              <a:t>No use pinzas ni pellizque al aguijón, no rasgue, ni frote, no de  masaje en el lugar de la picadura.</a:t>
            </a:r>
            <a:endParaRPr sz="2300">
              <a:latin typeface="Arial"/>
              <a:ea typeface="Arial"/>
              <a:cs typeface="Arial"/>
              <a:sym typeface="Arial"/>
            </a:endParaRPr>
          </a:p>
        </p:txBody>
      </p:sp>
      <p:sp>
        <p:nvSpPr>
          <p:cNvPr id="677" name="Google Shape;677;ga1e6feca6d_0_1844"/>
          <p:cNvSpPr txBox="1"/>
          <p:nvPr/>
        </p:nvSpPr>
        <p:spPr>
          <a:xfrm>
            <a:off x="3812494" y="7179104"/>
            <a:ext cx="3550500" cy="364200"/>
          </a:xfrm>
          <a:prstGeom prst="rect">
            <a:avLst/>
          </a:prstGeom>
          <a:noFill/>
          <a:ln>
            <a:noFill/>
          </a:ln>
        </p:spPr>
        <p:txBody>
          <a:bodyPr anchorCtr="0" anchor="t" bIns="0" lIns="0" spcFirstLastPara="1" rIns="0" wrap="square" tIns="14575">
            <a:noAutofit/>
          </a:bodyPr>
          <a:lstStyle/>
          <a:p>
            <a:pPr indent="0" lvl="0" marL="38100" marR="0" rtl="0" algn="l">
              <a:lnSpc>
                <a:spcPct val="100000"/>
              </a:lnSpc>
              <a:spcBef>
                <a:spcPts val="0"/>
              </a:spcBef>
              <a:spcAft>
                <a:spcPts val="0"/>
              </a:spcAft>
              <a:buNone/>
            </a:pPr>
            <a:r>
              <a:rPr baseline="-25000" lang="en-US" sz="3400">
                <a:solidFill>
                  <a:srgbClr val="FFFFFF"/>
                </a:solidFill>
                <a:latin typeface="Arial"/>
                <a:ea typeface="Arial"/>
                <a:cs typeface="Arial"/>
                <a:sym typeface="Arial"/>
              </a:rPr>
              <a:t>cualq</a:t>
            </a:r>
            <a:r>
              <a:rPr lang="en-US" sz="1600">
                <a:latin typeface="Arial"/>
                <a:ea typeface="Arial"/>
                <a:cs typeface="Arial"/>
                <a:sym typeface="Arial"/>
              </a:rPr>
              <a:t>T</a:t>
            </a:r>
            <a:r>
              <a:rPr baseline="-25000" lang="en-US" sz="3400">
                <a:solidFill>
                  <a:srgbClr val="FFFFFF"/>
                </a:solidFill>
                <a:latin typeface="Arial"/>
                <a:ea typeface="Arial"/>
                <a:cs typeface="Arial"/>
                <a:sym typeface="Arial"/>
              </a:rPr>
              <a:t>u</a:t>
            </a:r>
            <a:r>
              <a:rPr lang="en-US" sz="1600">
                <a:latin typeface="Arial"/>
                <a:ea typeface="Arial"/>
                <a:cs typeface="Arial"/>
                <a:sym typeface="Arial"/>
              </a:rPr>
              <a:t>al</a:t>
            </a:r>
            <a:r>
              <a:rPr baseline="-25000" lang="en-US" sz="3400">
                <a:solidFill>
                  <a:srgbClr val="FFFFFF"/>
                </a:solidFill>
                <a:latin typeface="Arial"/>
                <a:ea typeface="Arial"/>
                <a:cs typeface="Arial"/>
                <a:sym typeface="Arial"/>
              </a:rPr>
              <a:t>i</a:t>
            </a:r>
            <a:r>
              <a:rPr lang="en-US" sz="1600">
                <a:latin typeface="Arial"/>
                <a:ea typeface="Arial"/>
                <a:cs typeface="Arial"/>
                <a:sym typeface="Arial"/>
              </a:rPr>
              <a:t>le</a:t>
            </a:r>
            <a:r>
              <a:rPr baseline="-25000" lang="en-US" sz="3400">
                <a:solidFill>
                  <a:srgbClr val="FFFFFF"/>
                </a:solidFill>
                <a:latin typeface="Arial"/>
                <a:ea typeface="Arial"/>
                <a:cs typeface="Arial"/>
                <a:sym typeface="Arial"/>
              </a:rPr>
              <a:t>e</a:t>
            </a:r>
            <a:r>
              <a:rPr lang="en-US" sz="1600">
                <a:latin typeface="Arial"/>
                <a:ea typeface="Arial"/>
                <a:cs typeface="Arial"/>
                <a:sym typeface="Arial"/>
              </a:rPr>
              <a:t>r</a:t>
            </a:r>
            <a:r>
              <a:rPr baseline="-25000" lang="en-US" sz="3400">
                <a:solidFill>
                  <a:srgbClr val="FFFFFF"/>
                </a:solidFill>
                <a:latin typeface="Arial"/>
                <a:ea typeface="Arial"/>
                <a:cs typeface="Arial"/>
                <a:sym typeface="Arial"/>
              </a:rPr>
              <a:t>r</a:t>
            </a:r>
            <a:r>
              <a:rPr lang="en-US" sz="1600">
                <a:latin typeface="Arial"/>
                <a:ea typeface="Arial"/>
                <a:cs typeface="Arial"/>
                <a:sym typeface="Arial"/>
              </a:rPr>
              <a:t>de </a:t>
            </a:r>
            <a:r>
              <a:rPr baseline="-25000" lang="en-US" sz="3400">
                <a:solidFill>
                  <a:srgbClr val="FFFFFF"/>
                </a:solidFill>
                <a:latin typeface="Arial"/>
                <a:ea typeface="Arial"/>
                <a:cs typeface="Arial"/>
                <a:sym typeface="Arial"/>
              </a:rPr>
              <a:t>f</a:t>
            </a:r>
            <a:r>
              <a:rPr lang="en-US" sz="1600">
                <a:latin typeface="Arial"/>
                <a:ea typeface="Arial"/>
                <a:cs typeface="Arial"/>
                <a:sym typeface="Arial"/>
              </a:rPr>
              <a:t>P</a:t>
            </a:r>
            <a:r>
              <a:rPr baseline="-25000" lang="en-US" sz="3400">
                <a:solidFill>
                  <a:srgbClr val="FFFFFF"/>
                </a:solidFill>
                <a:latin typeface="Arial"/>
                <a:ea typeface="Arial"/>
                <a:cs typeface="Arial"/>
                <a:sym typeface="Arial"/>
              </a:rPr>
              <a:t>u</a:t>
            </a:r>
            <a:r>
              <a:rPr lang="en-US" sz="1600">
                <a:latin typeface="Arial"/>
                <a:ea typeface="Arial"/>
                <a:cs typeface="Arial"/>
                <a:sym typeface="Arial"/>
              </a:rPr>
              <a:t>r</a:t>
            </a:r>
            <a:r>
              <a:rPr baseline="-25000" lang="en-US" sz="3400">
                <a:solidFill>
                  <a:srgbClr val="FFFFFF"/>
                </a:solidFill>
                <a:latin typeface="Arial"/>
                <a:ea typeface="Arial"/>
                <a:cs typeface="Arial"/>
                <a:sym typeface="Arial"/>
              </a:rPr>
              <a:t>e</a:t>
            </a:r>
            <a:r>
              <a:rPr lang="en-US" sz="1600">
                <a:latin typeface="Arial"/>
                <a:ea typeface="Arial"/>
                <a:cs typeface="Arial"/>
                <a:sym typeface="Arial"/>
              </a:rPr>
              <a:t>im</a:t>
            </a:r>
            <a:r>
              <a:rPr baseline="-25000" lang="en-US" sz="3400">
                <a:solidFill>
                  <a:srgbClr val="FFFFFF"/>
                </a:solidFill>
                <a:latin typeface="Arial"/>
                <a:ea typeface="Arial"/>
                <a:cs typeface="Arial"/>
                <a:sym typeface="Arial"/>
              </a:rPr>
              <a:t>n</a:t>
            </a:r>
            <a:r>
              <a:rPr lang="en-US" sz="1600">
                <a:latin typeface="Arial"/>
                <a:ea typeface="Arial"/>
                <a:cs typeface="Arial"/>
                <a:sym typeface="Arial"/>
              </a:rPr>
              <a:t>e</a:t>
            </a:r>
            <a:r>
              <a:rPr baseline="-25000" lang="en-US" sz="3400">
                <a:solidFill>
                  <a:srgbClr val="FFFFFF"/>
                </a:solidFill>
                <a:latin typeface="Arial"/>
                <a:ea typeface="Arial"/>
                <a:cs typeface="Arial"/>
                <a:sym typeface="Arial"/>
              </a:rPr>
              <a:t>t</a:t>
            </a:r>
            <a:r>
              <a:rPr lang="en-US" sz="1600">
                <a:latin typeface="Arial"/>
                <a:ea typeface="Arial"/>
                <a:cs typeface="Arial"/>
                <a:sym typeface="Arial"/>
              </a:rPr>
              <a:t>ro</a:t>
            </a:r>
            <a:r>
              <a:rPr baseline="-25000" lang="en-US" sz="3400">
                <a:solidFill>
                  <a:srgbClr val="FFFFFF"/>
                </a:solidFill>
                <a:latin typeface="Arial"/>
                <a:ea typeface="Arial"/>
                <a:cs typeface="Arial"/>
                <a:sym typeface="Arial"/>
              </a:rPr>
              <a:t>e</a:t>
            </a:r>
            <a:r>
              <a:rPr lang="en-US" sz="1600">
                <a:latin typeface="Arial"/>
                <a:ea typeface="Arial"/>
                <a:cs typeface="Arial"/>
                <a:sym typeface="Arial"/>
              </a:rPr>
              <a:t>s A</a:t>
            </a:r>
            <a:r>
              <a:rPr baseline="-25000" lang="en-US" sz="3400">
                <a:solidFill>
                  <a:srgbClr val="FFFFFF"/>
                </a:solidFill>
                <a:latin typeface="Arial"/>
                <a:ea typeface="Arial"/>
                <a:cs typeface="Arial"/>
                <a:sym typeface="Arial"/>
              </a:rPr>
              <a:t>d</a:t>
            </a:r>
            <a:r>
              <a:rPr lang="en-US" sz="1600">
                <a:latin typeface="Arial"/>
                <a:ea typeface="Arial"/>
                <a:cs typeface="Arial"/>
                <a:sym typeface="Arial"/>
              </a:rPr>
              <a:t>ux</a:t>
            </a:r>
            <a:r>
              <a:rPr baseline="-25000" lang="en-US" sz="3400">
                <a:solidFill>
                  <a:srgbClr val="FFFFFF"/>
                </a:solidFill>
                <a:latin typeface="Arial"/>
                <a:ea typeface="Arial"/>
                <a:cs typeface="Arial"/>
                <a:sym typeface="Arial"/>
              </a:rPr>
              <a:t>e</a:t>
            </a:r>
            <a:r>
              <a:rPr lang="en-US" sz="1600">
                <a:latin typeface="Arial"/>
                <a:ea typeface="Arial"/>
                <a:cs typeface="Arial"/>
                <a:sym typeface="Arial"/>
              </a:rPr>
              <a:t>ilios</a:t>
            </a:r>
            <a:r>
              <a:rPr baseline="-25000" lang="en-US" sz="3400">
                <a:solidFill>
                  <a:srgbClr val="FFFFFF"/>
                </a:solidFill>
                <a:latin typeface="Arial"/>
                <a:ea typeface="Arial"/>
                <a:cs typeface="Arial"/>
                <a:sym typeface="Arial"/>
              </a:rPr>
              <a:t>frío</a:t>
            </a:r>
            <a:endParaRPr baseline="-25000" sz="3400">
              <a:latin typeface="Arial"/>
              <a:ea typeface="Arial"/>
              <a:cs typeface="Arial"/>
              <a:sym typeface="Arial"/>
            </a:endParaRPr>
          </a:p>
        </p:txBody>
      </p:sp>
      <p:sp>
        <p:nvSpPr>
          <p:cNvPr id="678" name="Google Shape;678;ga1e6feca6d_0_1844"/>
          <p:cNvSpPr txBox="1"/>
          <p:nvPr/>
        </p:nvSpPr>
        <p:spPr>
          <a:xfrm>
            <a:off x="1390141" y="7265937"/>
            <a:ext cx="8231700" cy="364200"/>
          </a:xfrm>
          <a:prstGeom prst="rect">
            <a:avLst/>
          </a:prstGeom>
          <a:noFill/>
          <a:ln>
            <a:noFill/>
          </a:ln>
        </p:spPr>
        <p:txBody>
          <a:bodyPr anchorCtr="0" anchor="t" bIns="0" lIns="0" spcFirstLastPara="1" rIns="0" wrap="square" tIns="14575">
            <a:noAutofit/>
          </a:bodyPr>
          <a:lstStyle/>
          <a:p>
            <a:pPr indent="0" lvl="0" marL="12700" marR="0" rtl="0" algn="l">
              <a:lnSpc>
                <a:spcPct val="100000"/>
              </a:lnSpc>
              <a:spcBef>
                <a:spcPts val="0"/>
              </a:spcBef>
              <a:spcAft>
                <a:spcPts val="0"/>
              </a:spcAft>
              <a:buNone/>
            </a:pPr>
            <a:r>
              <a:rPr lang="en-US" sz="2300">
                <a:solidFill>
                  <a:srgbClr val="FFFFFF"/>
                </a:solidFill>
                <a:latin typeface="Arial"/>
                <a:ea typeface="Arial"/>
                <a:cs typeface="Arial"/>
                <a:sym typeface="Arial"/>
              </a:rPr>
              <a:t>Aplique	hielo	o	sobre	la	zona</a:t>
            </a:r>
            <a:endParaRPr sz="2300">
              <a:latin typeface="Arial"/>
              <a:ea typeface="Arial"/>
              <a:cs typeface="Arial"/>
              <a:sym typeface="Arial"/>
            </a:endParaRPr>
          </a:p>
        </p:txBody>
      </p:sp>
      <p:sp>
        <p:nvSpPr>
          <p:cNvPr id="679" name="Google Shape;679;ga1e6feca6d_0_1844"/>
          <p:cNvSpPr txBox="1"/>
          <p:nvPr>
            <p:ph type="title"/>
          </p:nvPr>
        </p:nvSpPr>
        <p:spPr>
          <a:xfrm>
            <a:off x="1872829" y="373941"/>
            <a:ext cx="5124600" cy="498600"/>
          </a:xfrm>
          <a:prstGeom prst="rect">
            <a:avLst/>
          </a:prstGeom>
          <a:noFill/>
          <a:ln>
            <a:noFill/>
          </a:ln>
        </p:spPr>
        <p:txBody>
          <a:bodyPr anchorCtr="0" anchor="t" bIns="0" lIns="0" spcFirstLastPara="1" rIns="0" wrap="square" tIns="14575">
            <a:noAutofit/>
          </a:bodyPr>
          <a:lstStyle/>
          <a:p>
            <a:pPr indent="0" lvl="0" marL="12700" rtl="0" algn="l">
              <a:lnSpc>
                <a:spcPct val="100000"/>
              </a:lnSpc>
              <a:spcBef>
                <a:spcPts val="0"/>
              </a:spcBef>
              <a:spcAft>
                <a:spcPts val="0"/>
              </a:spcAft>
              <a:buNone/>
            </a:pPr>
            <a:r>
              <a:rPr lang="en-US">
                <a:solidFill>
                  <a:srgbClr val="0000CC"/>
                </a:solidFill>
              </a:rPr>
              <a:t>PICADURAS DE INSECTOS</a:t>
            </a:r>
            <a:endParaRPr/>
          </a:p>
        </p:txBody>
      </p:sp>
      <p:grpSp>
        <p:nvGrpSpPr>
          <p:cNvPr id="680" name="Google Shape;680;ga1e6feca6d_0_1844"/>
          <p:cNvGrpSpPr/>
          <p:nvPr/>
        </p:nvGrpSpPr>
        <p:grpSpPr>
          <a:xfrm>
            <a:off x="7128662" y="357142"/>
            <a:ext cx="3282272" cy="1917361"/>
            <a:chOff x="6096000" y="323850"/>
            <a:chExt cx="2806800" cy="1738630"/>
          </a:xfrm>
        </p:grpSpPr>
        <p:sp>
          <p:nvSpPr>
            <p:cNvPr id="681" name="Google Shape;681;ga1e6feca6d_0_1844"/>
            <p:cNvSpPr/>
            <p:nvPr/>
          </p:nvSpPr>
          <p:spPr>
            <a:xfrm>
              <a:off x="6096000" y="323850"/>
              <a:ext cx="2806800" cy="11721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82" name="Google Shape;682;ga1e6feca6d_0_1844"/>
            <p:cNvSpPr/>
            <p:nvPr/>
          </p:nvSpPr>
          <p:spPr>
            <a:xfrm>
              <a:off x="6200139" y="1676400"/>
              <a:ext cx="2635250" cy="386080"/>
            </a:xfrm>
            <a:custGeom>
              <a:rect b="b" l="l" r="r" t="t"/>
              <a:pathLst>
                <a:path extrusionOk="0" h="386080" w="2635250">
                  <a:moveTo>
                    <a:pt x="2606802" y="326389"/>
                  </a:moveTo>
                  <a:lnTo>
                    <a:pt x="2106930" y="326389"/>
                  </a:lnTo>
                  <a:lnTo>
                    <a:pt x="2186940" y="354329"/>
                  </a:lnTo>
                  <a:lnTo>
                    <a:pt x="2289810" y="386079"/>
                  </a:lnTo>
                  <a:lnTo>
                    <a:pt x="2424430" y="386079"/>
                  </a:lnTo>
                  <a:lnTo>
                    <a:pt x="2532380" y="377189"/>
                  </a:lnTo>
                  <a:lnTo>
                    <a:pt x="2599690" y="336550"/>
                  </a:lnTo>
                  <a:lnTo>
                    <a:pt x="2606802" y="326389"/>
                  </a:lnTo>
                  <a:close/>
                </a:path>
                <a:path extrusionOk="0" h="386080" w="2635250">
                  <a:moveTo>
                    <a:pt x="2452369" y="110489"/>
                  </a:moveTo>
                  <a:lnTo>
                    <a:pt x="1089660" y="110489"/>
                  </a:lnTo>
                  <a:lnTo>
                    <a:pt x="1231900" y="129539"/>
                  </a:lnTo>
                  <a:lnTo>
                    <a:pt x="1678939" y="138429"/>
                  </a:lnTo>
                  <a:lnTo>
                    <a:pt x="1477010" y="198120"/>
                  </a:lnTo>
                  <a:lnTo>
                    <a:pt x="1584960" y="227329"/>
                  </a:lnTo>
                  <a:lnTo>
                    <a:pt x="1617980" y="278129"/>
                  </a:lnTo>
                  <a:lnTo>
                    <a:pt x="1706880" y="336550"/>
                  </a:lnTo>
                  <a:lnTo>
                    <a:pt x="1808480" y="354329"/>
                  </a:lnTo>
                  <a:lnTo>
                    <a:pt x="1957069" y="364489"/>
                  </a:lnTo>
                  <a:lnTo>
                    <a:pt x="2044700" y="346710"/>
                  </a:lnTo>
                  <a:lnTo>
                    <a:pt x="2106930" y="326389"/>
                  </a:lnTo>
                  <a:lnTo>
                    <a:pt x="2606802" y="326389"/>
                  </a:lnTo>
                  <a:lnTo>
                    <a:pt x="2635250" y="285750"/>
                  </a:lnTo>
                  <a:lnTo>
                    <a:pt x="2628900" y="237489"/>
                  </a:lnTo>
                  <a:lnTo>
                    <a:pt x="2593340" y="198120"/>
                  </a:lnTo>
                  <a:lnTo>
                    <a:pt x="2504440" y="158750"/>
                  </a:lnTo>
                  <a:lnTo>
                    <a:pt x="2294890" y="138429"/>
                  </a:lnTo>
                  <a:lnTo>
                    <a:pt x="2452369" y="110489"/>
                  </a:lnTo>
                  <a:close/>
                </a:path>
                <a:path extrusionOk="0" h="386080" w="2635250">
                  <a:moveTo>
                    <a:pt x="861060" y="118110"/>
                  </a:moveTo>
                  <a:lnTo>
                    <a:pt x="461010" y="118110"/>
                  </a:lnTo>
                  <a:lnTo>
                    <a:pt x="548639" y="129539"/>
                  </a:lnTo>
                  <a:lnTo>
                    <a:pt x="676910" y="149860"/>
                  </a:lnTo>
                  <a:lnTo>
                    <a:pt x="786130" y="149860"/>
                  </a:lnTo>
                  <a:lnTo>
                    <a:pt x="861060" y="118110"/>
                  </a:lnTo>
                  <a:close/>
                </a:path>
                <a:path extrusionOk="0" h="386080" w="2635250">
                  <a:moveTo>
                    <a:pt x="758189" y="0"/>
                  </a:moveTo>
                  <a:lnTo>
                    <a:pt x="610869" y="0"/>
                  </a:lnTo>
                  <a:lnTo>
                    <a:pt x="378460" y="10160"/>
                  </a:lnTo>
                  <a:lnTo>
                    <a:pt x="223520" y="20320"/>
                  </a:lnTo>
                  <a:lnTo>
                    <a:pt x="101600" y="49529"/>
                  </a:lnTo>
                  <a:lnTo>
                    <a:pt x="0" y="90170"/>
                  </a:lnTo>
                  <a:lnTo>
                    <a:pt x="6350" y="129539"/>
                  </a:lnTo>
                  <a:lnTo>
                    <a:pt x="210820" y="138429"/>
                  </a:lnTo>
                  <a:lnTo>
                    <a:pt x="325119" y="118110"/>
                  </a:lnTo>
                  <a:lnTo>
                    <a:pt x="861060" y="118110"/>
                  </a:lnTo>
                  <a:lnTo>
                    <a:pt x="1089660" y="110489"/>
                  </a:lnTo>
                  <a:lnTo>
                    <a:pt x="2452369" y="110489"/>
                  </a:lnTo>
                  <a:lnTo>
                    <a:pt x="2444511" y="99060"/>
                  </a:lnTo>
                  <a:lnTo>
                    <a:pt x="1286510" y="99060"/>
                  </a:lnTo>
                  <a:lnTo>
                    <a:pt x="1131569" y="78739"/>
                  </a:lnTo>
                  <a:lnTo>
                    <a:pt x="927100" y="69850"/>
                  </a:lnTo>
                  <a:lnTo>
                    <a:pt x="900430" y="59689"/>
                  </a:lnTo>
                  <a:lnTo>
                    <a:pt x="833119" y="29210"/>
                  </a:lnTo>
                  <a:lnTo>
                    <a:pt x="758189" y="0"/>
                  </a:lnTo>
                  <a:close/>
                </a:path>
                <a:path extrusionOk="0" h="386080" w="2635250">
                  <a:moveTo>
                    <a:pt x="1131569" y="10160"/>
                  </a:moveTo>
                  <a:lnTo>
                    <a:pt x="1470660" y="39370"/>
                  </a:lnTo>
                  <a:lnTo>
                    <a:pt x="1794510" y="78739"/>
                  </a:lnTo>
                  <a:lnTo>
                    <a:pt x="1286510" y="99060"/>
                  </a:lnTo>
                  <a:lnTo>
                    <a:pt x="2444511" y="99060"/>
                  </a:lnTo>
                  <a:lnTo>
                    <a:pt x="2438400" y="90170"/>
                  </a:lnTo>
                  <a:lnTo>
                    <a:pt x="2310130" y="69850"/>
                  </a:lnTo>
                  <a:lnTo>
                    <a:pt x="1971039" y="39370"/>
                  </a:lnTo>
                  <a:lnTo>
                    <a:pt x="1780539" y="39370"/>
                  </a:lnTo>
                  <a:lnTo>
                    <a:pt x="1131569" y="1016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grpSp>
      <p:sp>
        <p:nvSpPr>
          <p:cNvPr id="683" name="Google Shape;683;ga1e6feca6d_0_1844"/>
          <p:cNvSpPr txBox="1"/>
          <p:nvPr>
            <p:ph idx="12" type="sldNum"/>
          </p:nvPr>
        </p:nvSpPr>
        <p:spPr>
          <a:xfrm>
            <a:off x="9145403" y="6835245"/>
            <a:ext cx="386100" cy="177300"/>
          </a:xfrm>
          <a:prstGeom prst="rect">
            <a:avLst/>
          </a:prstGeom>
        </p:spPr>
        <p:txBody>
          <a:bodyPr anchorCtr="0" anchor="t" bIns="0" lIns="0" spcFirstLastPara="1" rIns="0" wrap="square" tIns="0">
            <a:noAutofit/>
          </a:bodyPr>
          <a:lstStyle/>
          <a:p>
            <a:pPr indent="0" lvl="0" marL="38100" rtl="0" algn="l">
              <a:spcBef>
                <a:spcPts val="0"/>
              </a:spcBef>
              <a:spcAft>
                <a:spcPts val="0"/>
              </a:spcAft>
              <a:buClr>
                <a:srgbClr val="000000"/>
              </a:buClr>
              <a:buFont typeface="Arial"/>
              <a:buNone/>
            </a:pPr>
            <a:fld id="{00000000-1234-1234-1234-123412341234}" type="slidenum">
              <a:rPr lang="en-US"/>
              <a:t>‹#›</a:t>
            </a:fld>
            <a:r>
              <a:rPr lang="en-US"/>
              <a:t>/37</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7" name="Shape 687"/>
        <p:cNvGrpSpPr/>
        <p:nvPr/>
      </p:nvGrpSpPr>
      <p:grpSpPr>
        <a:xfrm>
          <a:off x="0" y="0"/>
          <a:ext cx="0" cy="0"/>
          <a:chOff x="0" y="0"/>
          <a:chExt cx="0" cy="0"/>
        </a:xfrm>
      </p:grpSpPr>
      <p:sp>
        <p:nvSpPr>
          <p:cNvPr id="688" name="Google Shape;688;ga1e6feca6d_0_2075"/>
          <p:cNvSpPr/>
          <p:nvPr/>
        </p:nvSpPr>
        <p:spPr>
          <a:xfrm>
            <a:off x="1160860" y="1361618"/>
            <a:ext cx="8282400" cy="53928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89" name="Google Shape;689;ga1e6feca6d_0_2075"/>
          <p:cNvSpPr txBox="1"/>
          <p:nvPr>
            <p:ph idx="11" type="ftr"/>
          </p:nvPr>
        </p:nvSpPr>
        <p:spPr>
          <a:xfrm>
            <a:off x="4251814" y="7756332"/>
            <a:ext cx="4001700" cy="417000"/>
          </a:xfrm>
          <a:prstGeom prst="rect">
            <a:avLst/>
          </a:prstGeom>
          <a:noFill/>
          <a:ln>
            <a:noFill/>
          </a:ln>
        </p:spPr>
        <p:txBody>
          <a:bodyPr anchorCtr="0" anchor="t" bIns="0" lIns="0" spcFirstLastPara="1" rIns="0" wrap="square" tIns="0">
            <a:noAutofit/>
          </a:bodyPr>
          <a:lstStyle/>
          <a:p>
            <a:pPr indent="0" lvl="0" marL="12700" rtl="0" algn="l">
              <a:lnSpc>
                <a:spcPct val="117500"/>
              </a:lnSpc>
              <a:spcBef>
                <a:spcPts val="0"/>
              </a:spcBef>
              <a:spcAft>
                <a:spcPts val="0"/>
              </a:spcAft>
              <a:buNone/>
            </a:pPr>
            <a:r>
              <a:rPr lang="en-US"/>
              <a:t>Taller de Primeros Auxilios</a:t>
            </a:r>
            <a:endParaRPr/>
          </a:p>
        </p:txBody>
      </p:sp>
      <p:sp>
        <p:nvSpPr>
          <p:cNvPr id="690" name="Google Shape;690;ga1e6feca6d_0_2075"/>
          <p:cNvSpPr txBox="1"/>
          <p:nvPr>
            <p:ph idx="12" type="sldNum"/>
          </p:nvPr>
        </p:nvSpPr>
        <p:spPr>
          <a:xfrm>
            <a:off x="9145403" y="6835245"/>
            <a:ext cx="386100" cy="177300"/>
          </a:xfrm>
          <a:prstGeom prst="rect">
            <a:avLst/>
          </a:prstGeom>
        </p:spPr>
        <p:txBody>
          <a:bodyPr anchorCtr="0" anchor="t" bIns="0" lIns="0" spcFirstLastPara="1" rIns="0" wrap="square" tIns="0">
            <a:noAutofit/>
          </a:bodyPr>
          <a:lstStyle/>
          <a:p>
            <a:pPr indent="0" lvl="0" marL="38100" rtl="0" algn="l">
              <a:spcBef>
                <a:spcPts val="0"/>
              </a:spcBef>
              <a:spcAft>
                <a:spcPts val="0"/>
              </a:spcAft>
              <a:buClr>
                <a:srgbClr val="000000"/>
              </a:buClr>
              <a:buFont typeface="Arial"/>
              <a:buNone/>
            </a:pPr>
            <a:fld id="{00000000-1234-1234-1234-123412341234}" type="slidenum">
              <a:rPr lang="en-US"/>
              <a:t>‹#›</a:t>
            </a:fld>
            <a:r>
              <a:rPr lang="en-US"/>
              <a:t>/37</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94" name="Shape 694"/>
        <p:cNvGrpSpPr/>
        <p:nvPr/>
      </p:nvGrpSpPr>
      <p:grpSpPr>
        <a:xfrm>
          <a:off x="0" y="0"/>
          <a:ext cx="0" cy="0"/>
          <a:chOff x="0" y="0"/>
          <a:chExt cx="0" cy="0"/>
        </a:xfrm>
      </p:grpSpPr>
      <p:sp>
        <p:nvSpPr>
          <p:cNvPr id="695" name="Google Shape;695;ga1e6feca6d_0_2080"/>
          <p:cNvSpPr txBox="1"/>
          <p:nvPr/>
        </p:nvSpPr>
        <p:spPr>
          <a:xfrm>
            <a:off x="803489" y="1397726"/>
            <a:ext cx="9532800" cy="1907700"/>
          </a:xfrm>
          <a:prstGeom prst="rect">
            <a:avLst/>
          </a:prstGeom>
          <a:noFill/>
          <a:ln>
            <a:noFill/>
          </a:ln>
        </p:spPr>
        <p:txBody>
          <a:bodyPr anchorCtr="0" anchor="t" bIns="0" lIns="0" spcFirstLastPara="1" rIns="0" wrap="square" tIns="14575">
            <a:noAutofit/>
          </a:bodyPr>
          <a:lstStyle/>
          <a:p>
            <a:pPr indent="0" lvl="0" marL="12700" marR="12700" rtl="0" algn="just">
              <a:lnSpc>
                <a:spcPct val="100000"/>
              </a:lnSpc>
              <a:spcBef>
                <a:spcPts val="0"/>
              </a:spcBef>
              <a:spcAft>
                <a:spcPts val="0"/>
              </a:spcAft>
              <a:buNone/>
            </a:pPr>
            <a:r>
              <a:rPr lang="en-US" sz="1800">
                <a:solidFill>
                  <a:srgbClr val="0000FF"/>
                </a:solidFill>
                <a:latin typeface="Arial"/>
                <a:ea typeface="Arial"/>
                <a:cs typeface="Arial"/>
                <a:sym typeface="Arial"/>
              </a:rPr>
              <a:t>Todos los músculos del cuerpo están controlados a través de impulsos eléctricos  transmitidos por el cerebro a través de las fibras nerviosas.</a:t>
            </a:r>
            <a:endParaRPr sz="1800">
              <a:solidFill>
                <a:srgbClr val="0000FF"/>
              </a:solidFill>
              <a:latin typeface="Arial"/>
              <a:ea typeface="Arial"/>
              <a:cs typeface="Arial"/>
              <a:sym typeface="Arial"/>
            </a:endParaRPr>
          </a:p>
          <a:p>
            <a:pPr indent="0" lvl="0" marL="12700" marR="0" rtl="0" algn="just">
              <a:lnSpc>
                <a:spcPct val="99800"/>
              </a:lnSpc>
              <a:spcBef>
                <a:spcPts val="0"/>
              </a:spcBef>
              <a:spcAft>
                <a:spcPts val="0"/>
              </a:spcAft>
              <a:buNone/>
            </a:pPr>
            <a:r>
              <a:rPr lang="en-US" sz="1800">
                <a:solidFill>
                  <a:srgbClr val="0000FF"/>
                </a:solidFill>
                <a:latin typeface="Arial"/>
                <a:ea typeface="Arial"/>
                <a:cs typeface="Arial"/>
                <a:sym typeface="Arial"/>
              </a:rPr>
              <a:t>Generalmente los movimientos musculares son controlados a voluntad y son suaves y  coordinados; pero cuando existe algún trastorno cerebral por causa de una enfermedad o  lesión, entonces la actividad eléctrica se ve alterada y debido a esto se producen  contracciones musculares involuntarios.</a:t>
            </a:r>
            <a:endParaRPr sz="1800">
              <a:solidFill>
                <a:srgbClr val="0000FF"/>
              </a:solidFill>
              <a:latin typeface="Arial"/>
              <a:ea typeface="Arial"/>
              <a:cs typeface="Arial"/>
              <a:sym typeface="Arial"/>
            </a:endParaRPr>
          </a:p>
          <a:p>
            <a:pPr indent="0" lvl="0" marL="12700" marR="0" rtl="0" algn="just">
              <a:lnSpc>
                <a:spcPct val="119375"/>
              </a:lnSpc>
              <a:spcBef>
                <a:spcPts val="0"/>
              </a:spcBef>
              <a:spcAft>
                <a:spcPts val="0"/>
              </a:spcAft>
              <a:buNone/>
            </a:pPr>
            <a:r>
              <a:rPr lang="en-US" sz="1800">
                <a:solidFill>
                  <a:srgbClr val="0000FF"/>
                </a:solidFill>
                <a:latin typeface="Arial"/>
                <a:ea typeface="Arial"/>
                <a:cs typeface="Arial"/>
                <a:sym typeface="Arial"/>
              </a:rPr>
              <a:t>Las principales causas de las convulsiones son :</a:t>
            </a:r>
            <a:endParaRPr sz="1800">
              <a:solidFill>
                <a:srgbClr val="0000FF"/>
              </a:solidFill>
              <a:latin typeface="Arial"/>
              <a:ea typeface="Arial"/>
              <a:cs typeface="Arial"/>
              <a:sym typeface="Arial"/>
            </a:endParaRPr>
          </a:p>
        </p:txBody>
      </p:sp>
      <p:grpSp>
        <p:nvGrpSpPr>
          <p:cNvPr id="696" name="Google Shape;696;ga1e6feca6d_0_2080"/>
          <p:cNvGrpSpPr/>
          <p:nvPr/>
        </p:nvGrpSpPr>
        <p:grpSpPr>
          <a:xfrm>
            <a:off x="432575" y="3746571"/>
            <a:ext cx="9521289" cy="3155331"/>
            <a:chOff x="0" y="2849879"/>
            <a:chExt cx="8142029" cy="2861200"/>
          </a:xfrm>
        </p:grpSpPr>
        <p:sp>
          <p:nvSpPr>
            <p:cNvPr id="697" name="Google Shape;697;ga1e6feca6d_0_2080"/>
            <p:cNvSpPr/>
            <p:nvPr/>
          </p:nvSpPr>
          <p:spPr>
            <a:xfrm>
              <a:off x="0" y="3686809"/>
              <a:ext cx="143400" cy="105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98" name="Google Shape;698;ga1e6feca6d_0_2080"/>
            <p:cNvSpPr/>
            <p:nvPr/>
          </p:nvSpPr>
          <p:spPr>
            <a:xfrm>
              <a:off x="0" y="4326889"/>
              <a:ext cx="143400" cy="105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699" name="Google Shape;699;ga1e6feca6d_0_2080"/>
            <p:cNvSpPr/>
            <p:nvPr/>
          </p:nvSpPr>
          <p:spPr>
            <a:xfrm>
              <a:off x="0" y="4966969"/>
              <a:ext cx="143400" cy="105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00" name="Google Shape;700;ga1e6feca6d_0_2080"/>
            <p:cNvSpPr/>
            <p:nvPr/>
          </p:nvSpPr>
          <p:spPr>
            <a:xfrm>
              <a:off x="0" y="5605779"/>
              <a:ext cx="143400" cy="105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01" name="Google Shape;701;ga1e6feca6d_0_2080"/>
            <p:cNvSpPr/>
            <p:nvPr/>
          </p:nvSpPr>
          <p:spPr>
            <a:xfrm>
              <a:off x="6183629" y="2849879"/>
              <a:ext cx="1958400" cy="20841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grpSp>
      <p:sp>
        <p:nvSpPr>
          <p:cNvPr id="702" name="Google Shape;702;ga1e6feca6d_0_2080"/>
          <p:cNvSpPr txBox="1"/>
          <p:nvPr/>
        </p:nvSpPr>
        <p:spPr>
          <a:xfrm>
            <a:off x="625277" y="3903279"/>
            <a:ext cx="7295700" cy="2743200"/>
          </a:xfrm>
          <a:prstGeom prst="rect">
            <a:avLst/>
          </a:prstGeom>
          <a:noFill/>
          <a:ln>
            <a:noFill/>
          </a:ln>
        </p:spPr>
        <p:txBody>
          <a:bodyPr anchorCtr="0" anchor="t" bIns="0" lIns="0" spcFirstLastPara="1" rIns="0" wrap="square" tIns="14575">
            <a:noAutofit/>
          </a:bodyPr>
          <a:lstStyle/>
          <a:p>
            <a:pPr indent="-317500" lvl="0" marL="457200" marR="0" rtl="0" algn="l">
              <a:lnSpc>
                <a:spcPct val="100000"/>
              </a:lnSpc>
              <a:spcBef>
                <a:spcPts val="0"/>
              </a:spcBef>
              <a:spcAft>
                <a:spcPts val="0"/>
              </a:spcAft>
              <a:buClr>
                <a:srgbClr val="0000FF"/>
              </a:buClr>
              <a:buSzPts val="1400"/>
              <a:buChar char="➢"/>
            </a:pPr>
            <a:r>
              <a:rPr b="1" lang="en-US" sz="1400">
                <a:solidFill>
                  <a:srgbClr val="0000FF"/>
                </a:solidFill>
              </a:rPr>
              <a:t>Fases terminales de enfermedades infantiles como; sarampión y paperas.</a:t>
            </a:r>
            <a:endParaRPr b="1" sz="1400">
              <a:solidFill>
                <a:srgbClr val="0000FF"/>
              </a:solidFill>
            </a:endParaRPr>
          </a:p>
          <a:p>
            <a:pPr indent="0" lvl="0" marL="457200" marR="0" rtl="0" algn="l">
              <a:lnSpc>
                <a:spcPct val="100000"/>
              </a:lnSpc>
              <a:spcBef>
                <a:spcPts val="1100"/>
              </a:spcBef>
              <a:spcAft>
                <a:spcPts val="0"/>
              </a:spcAft>
              <a:buNone/>
            </a:pPr>
            <a:r>
              <a:rPr b="1" lang="en-US" sz="1400">
                <a:solidFill>
                  <a:srgbClr val="0000FF"/>
                </a:solidFill>
              </a:rPr>
              <a:t>Epilepsia.</a:t>
            </a:r>
            <a:endParaRPr b="1" sz="1400">
              <a:solidFill>
                <a:srgbClr val="0000FF"/>
              </a:solidFill>
            </a:endParaRPr>
          </a:p>
          <a:p>
            <a:pPr indent="0" lvl="0" marL="457200" marR="0" rtl="0" algn="l">
              <a:lnSpc>
                <a:spcPct val="100000"/>
              </a:lnSpc>
              <a:spcBef>
                <a:spcPts val="0"/>
              </a:spcBef>
              <a:spcAft>
                <a:spcPts val="0"/>
              </a:spcAft>
              <a:buNone/>
            </a:pPr>
            <a:r>
              <a:t/>
            </a:r>
            <a:endParaRPr b="1" sz="1500">
              <a:solidFill>
                <a:srgbClr val="0000FF"/>
              </a:solidFill>
            </a:endParaRPr>
          </a:p>
          <a:p>
            <a:pPr indent="-317500" lvl="0" marL="457200" marR="0" rtl="0" algn="l">
              <a:lnSpc>
                <a:spcPct val="100000"/>
              </a:lnSpc>
              <a:spcBef>
                <a:spcPts val="0"/>
              </a:spcBef>
              <a:spcAft>
                <a:spcPts val="0"/>
              </a:spcAft>
              <a:buClr>
                <a:srgbClr val="0000FF"/>
              </a:buClr>
              <a:buSzPts val="1400"/>
              <a:buChar char="➢"/>
            </a:pPr>
            <a:r>
              <a:rPr b="1" lang="en-US" sz="1400">
                <a:solidFill>
                  <a:srgbClr val="0000FF"/>
                </a:solidFill>
              </a:rPr>
              <a:t>Niños con enfermedades infecciosas que cursan con hipertermia.</a:t>
            </a:r>
            <a:endParaRPr b="1" sz="1400">
              <a:solidFill>
                <a:srgbClr val="0000FF"/>
              </a:solidFill>
            </a:endParaRPr>
          </a:p>
          <a:p>
            <a:pPr indent="0" lvl="0" marL="457200" marR="0" rtl="0" algn="l">
              <a:lnSpc>
                <a:spcPct val="100000"/>
              </a:lnSpc>
              <a:spcBef>
                <a:spcPts val="0"/>
              </a:spcBef>
              <a:spcAft>
                <a:spcPts val="0"/>
              </a:spcAft>
              <a:buNone/>
            </a:pPr>
            <a:r>
              <a:t/>
            </a:r>
            <a:endParaRPr b="1" sz="2100">
              <a:solidFill>
                <a:srgbClr val="0000FF"/>
              </a:solidFill>
            </a:endParaRPr>
          </a:p>
          <a:p>
            <a:pPr indent="-317500" lvl="0" marL="457200" marR="0" rtl="0" algn="l">
              <a:lnSpc>
                <a:spcPct val="100000"/>
              </a:lnSpc>
              <a:spcBef>
                <a:spcPts val="0"/>
              </a:spcBef>
              <a:spcAft>
                <a:spcPts val="0"/>
              </a:spcAft>
              <a:buClr>
                <a:srgbClr val="0000FF"/>
              </a:buClr>
              <a:buSzPts val="1400"/>
              <a:buChar char="➢"/>
            </a:pPr>
            <a:r>
              <a:rPr b="1" lang="en-US" sz="1400">
                <a:solidFill>
                  <a:srgbClr val="0000FF"/>
                </a:solidFill>
              </a:rPr>
              <a:t>Accidente Vascular Cerebral (derrame cerebral o apoplejía).</a:t>
            </a:r>
            <a:endParaRPr b="1" sz="1400">
              <a:solidFill>
                <a:srgbClr val="0000FF"/>
              </a:solidFill>
            </a:endParaRPr>
          </a:p>
        </p:txBody>
      </p:sp>
      <p:sp>
        <p:nvSpPr>
          <p:cNvPr id="703" name="Google Shape;703;ga1e6feca6d_0_2080"/>
          <p:cNvSpPr txBox="1"/>
          <p:nvPr>
            <p:ph idx="11" type="ftr"/>
          </p:nvPr>
        </p:nvSpPr>
        <p:spPr>
          <a:xfrm>
            <a:off x="4251814" y="7756332"/>
            <a:ext cx="4001700" cy="417000"/>
          </a:xfrm>
          <a:prstGeom prst="rect">
            <a:avLst/>
          </a:prstGeom>
          <a:noFill/>
          <a:ln>
            <a:noFill/>
          </a:ln>
        </p:spPr>
        <p:txBody>
          <a:bodyPr anchorCtr="0" anchor="t" bIns="0" lIns="0" spcFirstLastPara="1" rIns="0" wrap="square" tIns="0">
            <a:noAutofit/>
          </a:bodyPr>
          <a:lstStyle/>
          <a:p>
            <a:pPr indent="0" lvl="0" marL="12700" rtl="0" algn="l">
              <a:lnSpc>
                <a:spcPct val="117500"/>
              </a:lnSpc>
              <a:spcBef>
                <a:spcPts val="0"/>
              </a:spcBef>
              <a:spcAft>
                <a:spcPts val="0"/>
              </a:spcAft>
              <a:buNone/>
            </a:pPr>
            <a:r>
              <a:rPr lang="en-US"/>
              <a:t>Taller de Primeros Auxilios</a:t>
            </a:r>
            <a:endParaRPr/>
          </a:p>
        </p:txBody>
      </p:sp>
      <p:sp>
        <p:nvSpPr>
          <p:cNvPr id="704" name="Google Shape;704;ga1e6feca6d_0_2080"/>
          <p:cNvSpPr txBox="1"/>
          <p:nvPr>
            <p:ph type="title"/>
          </p:nvPr>
        </p:nvSpPr>
        <p:spPr>
          <a:xfrm>
            <a:off x="1605494" y="457973"/>
            <a:ext cx="3987600" cy="498600"/>
          </a:xfrm>
          <a:prstGeom prst="rect">
            <a:avLst/>
          </a:prstGeom>
          <a:noFill/>
          <a:ln>
            <a:noFill/>
          </a:ln>
        </p:spPr>
        <p:txBody>
          <a:bodyPr anchorCtr="0" anchor="t" bIns="0" lIns="0" spcFirstLastPara="1" rIns="0" wrap="square" tIns="14575">
            <a:noAutofit/>
          </a:bodyPr>
          <a:lstStyle/>
          <a:p>
            <a:pPr indent="0" lvl="0" marL="12700" rtl="0" algn="l">
              <a:lnSpc>
                <a:spcPct val="100000"/>
              </a:lnSpc>
              <a:spcBef>
                <a:spcPts val="0"/>
              </a:spcBef>
              <a:spcAft>
                <a:spcPts val="0"/>
              </a:spcAft>
              <a:buNone/>
            </a:pPr>
            <a:r>
              <a:rPr lang="en-US">
                <a:solidFill>
                  <a:srgbClr val="0000FF"/>
                </a:solidFill>
              </a:rPr>
              <a:t>CRISIS EPILÉPTICAS</a:t>
            </a:r>
            <a:endParaRPr>
              <a:solidFill>
                <a:srgbClr val="0000FF"/>
              </a:solidFill>
            </a:endParaRPr>
          </a:p>
        </p:txBody>
      </p:sp>
      <p:sp>
        <p:nvSpPr>
          <p:cNvPr id="705" name="Google Shape;705;ga1e6feca6d_0_2080"/>
          <p:cNvSpPr txBox="1"/>
          <p:nvPr>
            <p:ph idx="12" type="sldNum"/>
          </p:nvPr>
        </p:nvSpPr>
        <p:spPr>
          <a:xfrm>
            <a:off x="9145403" y="6835245"/>
            <a:ext cx="386100" cy="177300"/>
          </a:xfrm>
          <a:prstGeom prst="rect">
            <a:avLst/>
          </a:prstGeom>
        </p:spPr>
        <p:txBody>
          <a:bodyPr anchorCtr="0" anchor="t" bIns="0" lIns="0" spcFirstLastPara="1" rIns="0" wrap="square" tIns="0">
            <a:noAutofit/>
          </a:bodyPr>
          <a:lstStyle/>
          <a:p>
            <a:pPr indent="0" lvl="0" marL="38100" rtl="0" algn="l">
              <a:spcBef>
                <a:spcPts val="0"/>
              </a:spcBef>
              <a:spcAft>
                <a:spcPts val="0"/>
              </a:spcAft>
              <a:buClr>
                <a:srgbClr val="000000"/>
              </a:buClr>
              <a:buFont typeface="Arial"/>
              <a:buNone/>
            </a:pPr>
            <a:fld id="{00000000-1234-1234-1234-123412341234}" type="slidenum">
              <a:rPr lang="en-US"/>
              <a:t>‹#›</a:t>
            </a:fld>
            <a:r>
              <a:rPr lang="en-US"/>
              <a:t>/37</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09" name="Shape 709"/>
        <p:cNvGrpSpPr/>
        <p:nvPr/>
      </p:nvGrpSpPr>
      <p:grpSpPr>
        <a:xfrm>
          <a:off x="0" y="0"/>
          <a:ext cx="0" cy="0"/>
          <a:chOff x="0" y="0"/>
          <a:chExt cx="0" cy="0"/>
        </a:xfrm>
      </p:grpSpPr>
      <p:sp>
        <p:nvSpPr>
          <p:cNvPr id="710" name="Google Shape;710;ga1e6feca6d_0_2211"/>
          <p:cNvSpPr/>
          <p:nvPr/>
        </p:nvSpPr>
        <p:spPr>
          <a:xfrm>
            <a:off x="0" y="0"/>
            <a:ext cx="10698480" cy="7560945"/>
          </a:xfrm>
          <a:custGeom>
            <a:rect b="b" l="l" r="r" t="t"/>
            <a:pathLst>
              <a:path extrusionOk="0" h="6858000" w="9144000">
                <a:moveTo>
                  <a:pt x="9144000" y="0"/>
                </a:moveTo>
                <a:lnTo>
                  <a:pt x="0" y="0"/>
                </a:lnTo>
                <a:lnTo>
                  <a:pt x="0" y="6858000"/>
                </a:lnTo>
                <a:lnTo>
                  <a:pt x="9144000" y="6858000"/>
                </a:lnTo>
                <a:lnTo>
                  <a:pt x="9144000" y="0"/>
                </a:lnTo>
                <a:close/>
              </a:path>
            </a:pathLst>
          </a:custGeom>
          <a:solidFill>
            <a:srgbClr val="FFEED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11" name="Google Shape;711;ga1e6feca6d_0_2211"/>
          <p:cNvSpPr txBox="1"/>
          <p:nvPr/>
        </p:nvSpPr>
        <p:spPr>
          <a:xfrm>
            <a:off x="550830" y="1401936"/>
            <a:ext cx="9804300" cy="4263000"/>
          </a:xfrm>
          <a:prstGeom prst="rect">
            <a:avLst/>
          </a:prstGeom>
          <a:noFill/>
          <a:ln>
            <a:noFill/>
          </a:ln>
        </p:spPr>
        <p:txBody>
          <a:bodyPr anchorCtr="0" anchor="t" bIns="0" lIns="0" spcFirstLastPara="1" rIns="0" wrap="square" tIns="14575">
            <a:noAutofit/>
          </a:bodyPr>
          <a:lstStyle/>
          <a:p>
            <a:pPr indent="444500" lvl="0" marL="12700" marR="0" rtl="0" algn="just">
              <a:lnSpc>
                <a:spcPct val="100000"/>
              </a:lnSpc>
              <a:spcBef>
                <a:spcPts val="0"/>
              </a:spcBef>
              <a:spcAft>
                <a:spcPts val="0"/>
              </a:spcAft>
              <a:buNone/>
            </a:pPr>
            <a:r>
              <a:rPr lang="en-US" sz="2100">
                <a:solidFill>
                  <a:srgbClr val="FF0000"/>
                </a:solidFill>
                <a:latin typeface="Arial"/>
                <a:ea typeface="Arial"/>
                <a:cs typeface="Arial"/>
                <a:sym typeface="Arial"/>
              </a:rPr>
              <a:t>Cuando se inicia la crisis y el individuo esta sentado, trate de descenderlo  cuidadosamente hasta el suelo, esto se logra si usted sostiene la cabeza y otra  persona lo ayuda a bajar a la victima por la cintura y las piernas.</a:t>
            </a:r>
            <a:endParaRPr sz="2100">
              <a:latin typeface="Arial"/>
              <a:ea typeface="Arial"/>
              <a:cs typeface="Arial"/>
              <a:sym typeface="Arial"/>
            </a:endParaRPr>
          </a:p>
          <a:p>
            <a:pPr indent="0" lvl="0" marL="0" marR="0" rtl="0" algn="l">
              <a:lnSpc>
                <a:spcPct val="100000"/>
              </a:lnSpc>
              <a:spcBef>
                <a:spcPts val="0"/>
              </a:spcBef>
              <a:spcAft>
                <a:spcPts val="0"/>
              </a:spcAft>
              <a:buNone/>
            </a:pPr>
            <a:r>
              <a:t/>
            </a:r>
            <a:endParaRPr sz="2300">
              <a:latin typeface="Arial"/>
              <a:ea typeface="Arial"/>
              <a:cs typeface="Arial"/>
              <a:sym typeface="Arial"/>
            </a:endParaRPr>
          </a:p>
          <a:p>
            <a:pPr indent="0" lvl="0" marL="0" marR="0" rtl="0" algn="l">
              <a:lnSpc>
                <a:spcPct val="100000"/>
              </a:lnSpc>
              <a:spcBef>
                <a:spcPts val="0"/>
              </a:spcBef>
              <a:spcAft>
                <a:spcPts val="0"/>
              </a:spcAft>
              <a:buNone/>
            </a:pPr>
            <a:r>
              <a:t/>
            </a:r>
            <a:endParaRPr sz="2000">
              <a:latin typeface="Arial"/>
              <a:ea typeface="Arial"/>
              <a:cs typeface="Arial"/>
              <a:sym typeface="Arial"/>
            </a:endParaRPr>
          </a:p>
          <a:p>
            <a:pPr indent="419100" lvl="0" marL="12700" marR="12700" rtl="0" algn="just">
              <a:lnSpc>
                <a:spcPct val="100000"/>
              </a:lnSpc>
              <a:spcBef>
                <a:spcPts val="0"/>
              </a:spcBef>
              <a:spcAft>
                <a:spcPts val="0"/>
              </a:spcAft>
              <a:buNone/>
            </a:pPr>
            <a:r>
              <a:rPr lang="en-US" sz="2100">
                <a:solidFill>
                  <a:srgbClr val="FF0000"/>
                </a:solidFill>
                <a:latin typeface="Arial"/>
                <a:ea typeface="Arial"/>
                <a:cs typeface="Arial"/>
                <a:sym typeface="Arial"/>
              </a:rPr>
              <a:t>Una vez en el suelo, afloje rápidamente todas las prendas de vestir que sean  muy ajustadas, especialmente las que se encuentren en el cuello.</a:t>
            </a:r>
            <a:endParaRPr sz="2100">
              <a:latin typeface="Arial"/>
              <a:ea typeface="Arial"/>
              <a:cs typeface="Arial"/>
              <a:sym typeface="Arial"/>
            </a:endParaRPr>
          </a:p>
          <a:p>
            <a:pPr indent="0" lvl="0" marL="0" marR="0" rtl="0" algn="l">
              <a:lnSpc>
                <a:spcPct val="100000"/>
              </a:lnSpc>
              <a:spcBef>
                <a:spcPts val="0"/>
              </a:spcBef>
              <a:spcAft>
                <a:spcPts val="0"/>
              </a:spcAft>
              <a:buNone/>
            </a:pPr>
            <a:r>
              <a:t/>
            </a:r>
            <a:endParaRPr sz="2300">
              <a:latin typeface="Arial"/>
              <a:ea typeface="Arial"/>
              <a:cs typeface="Arial"/>
              <a:sym typeface="Arial"/>
            </a:endParaRPr>
          </a:p>
          <a:p>
            <a:pPr indent="0" lvl="0" marL="0" marR="0" rtl="0" algn="l">
              <a:lnSpc>
                <a:spcPct val="100000"/>
              </a:lnSpc>
              <a:spcBef>
                <a:spcPts val="0"/>
              </a:spcBef>
              <a:spcAft>
                <a:spcPts val="0"/>
              </a:spcAft>
              <a:buNone/>
            </a:pPr>
            <a:r>
              <a:t/>
            </a:r>
            <a:endParaRPr sz="2000">
              <a:latin typeface="Arial"/>
              <a:ea typeface="Arial"/>
              <a:cs typeface="Arial"/>
              <a:sym typeface="Arial"/>
            </a:endParaRPr>
          </a:p>
          <a:p>
            <a:pPr indent="457200" lvl="0" marL="12700" marR="0" rtl="0" algn="just">
              <a:lnSpc>
                <a:spcPct val="100000"/>
              </a:lnSpc>
              <a:spcBef>
                <a:spcPts val="0"/>
              </a:spcBef>
              <a:spcAft>
                <a:spcPts val="0"/>
              </a:spcAft>
              <a:buNone/>
            </a:pPr>
            <a:r>
              <a:rPr lang="en-US" sz="2100">
                <a:solidFill>
                  <a:srgbClr val="FF0000"/>
                </a:solidFill>
                <a:latin typeface="Arial"/>
                <a:ea typeface="Arial"/>
                <a:cs typeface="Arial"/>
                <a:sym typeface="Arial"/>
              </a:rPr>
              <a:t>Entonces introduzca rápidamente un objeto depresor de la lengua, con el  propósito de evitar que el individuo se lastime, para lograr esto se puede utilizar  un lienzo grueso, un trozo pequeño de madera, varios abatelenguas de madera  unidos con tela adhesiva o cualquier otro objeto que proteja y no lastime la  dentadura de la victima.</a:t>
            </a:r>
            <a:endParaRPr sz="2100">
              <a:latin typeface="Arial"/>
              <a:ea typeface="Arial"/>
              <a:cs typeface="Arial"/>
              <a:sym typeface="Arial"/>
            </a:endParaRPr>
          </a:p>
        </p:txBody>
      </p:sp>
      <p:sp>
        <p:nvSpPr>
          <p:cNvPr id="712" name="Google Shape;712;ga1e6feca6d_0_2211"/>
          <p:cNvSpPr txBox="1"/>
          <p:nvPr>
            <p:ph type="title"/>
          </p:nvPr>
        </p:nvSpPr>
        <p:spPr>
          <a:xfrm>
            <a:off x="1694606" y="289909"/>
            <a:ext cx="8109900" cy="498600"/>
          </a:xfrm>
          <a:prstGeom prst="rect">
            <a:avLst/>
          </a:prstGeom>
          <a:noFill/>
          <a:ln>
            <a:noFill/>
          </a:ln>
        </p:spPr>
        <p:txBody>
          <a:bodyPr anchorCtr="0" anchor="t" bIns="0" lIns="0" spcFirstLastPara="1" rIns="0" wrap="square" tIns="14575">
            <a:noAutofit/>
          </a:bodyPr>
          <a:lstStyle/>
          <a:p>
            <a:pPr indent="0" lvl="0" marL="12700" rtl="0" algn="l">
              <a:lnSpc>
                <a:spcPct val="100000"/>
              </a:lnSpc>
              <a:spcBef>
                <a:spcPts val="0"/>
              </a:spcBef>
              <a:spcAft>
                <a:spcPts val="0"/>
              </a:spcAft>
              <a:buNone/>
            </a:pPr>
            <a:r>
              <a:rPr lang="en-US">
                <a:solidFill>
                  <a:srgbClr val="FF0000"/>
                </a:solidFill>
              </a:rPr>
              <a:t>PRIMEROS AUXILIOS EN CONVULSIONES</a:t>
            </a:r>
            <a:endParaRPr/>
          </a:p>
        </p:txBody>
      </p:sp>
      <p:sp>
        <p:nvSpPr>
          <p:cNvPr id="713" name="Google Shape;713;ga1e6feca6d_0_2211"/>
          <p:cNvSpPr/>
          <p:nvPr/>
        </p:nvSpPr>
        <p:spPr>
          <a:xfrm>
            <a:off x="7711704" y="5990751"/>
            <a:ext cx="1365600" cy="11997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14" name="Google Shape;714;ga1e6feca6d_0_2211"/>
          <p:cNvSpPr txBox="1"/>
          <p:nvPr>
            <p:ph idx="11" type="ftr"/>
          </p:nvPr>
        </p:nvSpPr>
        <p:spPr>
          <a:xfrm>
            <a:off x="4251814" y="7756332"/>
            <a:ext cx="4001700" cy="417000"/>
          </a:xfrm>
          <a:prstGeom prst="rect">
            <a:avLst/>
          </a:prstGeom>
          <a:noFill/>
          <a:ln>
            <a:noFill/>
          </a:ln>
        </p:spPr>
        <p:txBody>
          <a:bodyPr anchorCtr="0" anchor="t" bIns="0" lIns="0" spcFirstLastPara="1" rIns="0" wrap="square" tIns="0">
            <a:noAutofit/>
          </a:bodyPr>
          <a:lstStyle/>
          <a:p>
            <a:pPr indent="0" lvl="0" marL="12700" rtl="0" algn="l">
              <a:lnSpc>
                <a:spcPct val="117500"/>
              </a:lnSpc>
              <a:spcBef>
                <a:spcPts val="0"/>
              </a:spcBef>
              <a:spcAft>
                <a:spcPts val="0"/>
              </a:spcAft>
              <a:buNone/>
            </a:pPr>
            <a:r>
              <a:rPr lang="en-US"/>
              <a:t>Taller de Primeros Auxilios</a:t>
            </a:r>
            <a:endParaRPr/>
          </a:p>
        </p:txBody>
      </p:sp>
      <p:sp>
        <p:nvSpPr>
          <p:cNvPr id="715" name="Google Shape;715;ga1e6feca6d_0_2211"/>
          <p:cNvSpPr txBox="1"/>
          <p:nvPr>
            <p:ph idx="12" type="sldNum"/>
          </p:nvPr>
        </p:nvSpPr>
        <p:spPr>
          <a:xfrm>
            <a:off x="9145403" y="6835245"/>
            <a:ext cx="386100" cy="177300"/>
          </a:xfrm>
          <a:prstGeom prst="rect">
            <a:avLst/>
          </a:prstGeom>
        </p:spPr>
        <p:txBody>
          <a:bodyPr anchorCtr="0" anchor="t" bIns="0" lIns="0" spcFirstLastPara="1" rIns="0" wrap="square" tIns="0">
            <a:noAutofit/>
          </a:bodyPr>
          <a:lstStyle/>
          <a:p>
            <a:pPr indent="0" lvl="0" marL="38100" rtl="0" algn="l">
              <a:spcBef>
                <a:spcPts val="0"/>
              </a:spcBef>
              <a:spcAft>
                <a:spcPts val="0"/>
              </a:spcAft>
              <a:buClr>
                <a:srgbClr val="000000"/>
              </a:buClr>
              <a:buFont typeface="Arial"/>
              <a:buNone/>
            </a:pPr>
            <a:fld id="{00000000-1234-1234-1234-123412341234}" type="slidenum">
              <a:rPr lang="en-US"/>
              <a:t>‹#›</a:t>
            </a:fld>
            <a:r>
              <a:rPr lang="en-US"/>
              <a:t>/37</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19" name="Shape 719"/>
        <p:cNvGrpSpPr/>
        <p:nvPr/>
      </p:nvGrpSpPr>
      <p:grpSpPr>
        <a:xfrm>
          <a:off x="0" y="0"/>
          <a:ext cx="0" cy="0"/>
          <a:chOff x="0" y="0"/>
          <a:chExt cx="0" cy="0"/>
        </a:xfrm>
      </p:grpSpPr>
      <p:grpSp>
        <p:nvGrpSpPr>
          <p:cNvPr id="720" name="Google Shape;720;ga1e6feca6d_0_2219"/>
          <p:cNvGrpSpPr/>
          <p:nvPr/>
        </p:nvGrpSpPr>
        <p:grpSpPr>
          <a:xfrm>
            <a:off x="0" y="0"/>
            <a:ext cx="10693720" cy="7563002"/>
            <a:chOff x="0" y="0"/>
            <a:chExt cx="9144621" cy="6858000"/>
          </a:xfrm>
        </p:grpSpPr>
        <p:sp>
          <p:nvSpPr>
            <p:cNvPr id="721" name="Google Shape;721;ga1e6feca6d_0_2219"/>
            <p:cNvSpPr/>
            <p:nvPr/>
          </p:nvSpPr>
          <p:spPr>
            <a:xfrm>
              <a:off x="0" y="6115050"/>
              <a:ext cx="742950" cy="742950"/>
            </a:xfrm>
            <a:custGeom>
              <a:rect b="b" l="l" r="r" t="t"/>
              <a:pathLst>
                <a:path extrusionOk="0" h="742950" w="742950">
                  <a:moveTo>
                    <a:pt x="742950" y="742950"/>
                  </a:moveTo>
                  <a:lnTo>
                    <a:pt x="0" y="0"/>
                  </a:lnTo>
                  <a:lnTo>
                    <a:pt x="0" y="370840"/>
                  </a:lnTo>
                  <a:lnTo>
                    <a:pt x="0" y="742950"/>
                  </a:lnTo>
                  <a:lnTo>
                    <a:pt x="372097" y="742950"/>
                  </a:lnTo>
                  <a:lnTo>
                    <a:pt x="742950" y="742950"/>
                  </a:lnTo>
                  <a:close/>
                </a:path>
              </a:pathLst>
            </a:custGeom>
            <a:solidFill>
              <a:srgbClr val="FDE6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22" name="Google Shape;722;ga1e6feca6d_0_2219"/>
            <p:cNvSpPr/>
            <p:nvPr/>
          </p:nvSpPr>
          <p:spPr>
            <a:xfrm>
              <a:off x="0" y="5741670"/>
              <a:ext cx="1116330" cy="1116329"/>
            </a:xfrm>
            <a:custGeom>
              <a:rect b="b" l="l" r="r" t="t"/>
              <a:pathLst>
                <a:path extrusionOk="0" h="1116329" w="1116330">
                  <a:moveTo>
                    <a:pt x="0" y="0"/>
                  </a:moveTo>
                  <a:lnTo>
                    <a:pt x="0" y="373379"/>
                  </a:lnTo>
                  <a:lnTo>
                    <a:pt x="742950" y="1116329"/>
                  </a:lnTo>
                  <a:lnTo>
                    <a:pt x="1116330" y="1116329"/>
                  </a:lnTo>
                  <a:lnTo>
                    <a:pt x="0" y="0"/>
                  </a:lnTo>
                  <a:close/>
                </a:path>
              </a:pathLst>
            </a:custGeom>
            <a:solidFill>
              <a:srgbClr val="FDE6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23" name="Google Shape;723;ga1e6feca6d_0_2219"/>
            <p:cNvSpPr/>
            <p:nvPr/>
          </p:nvSpPr>
          <p:spPr>
            <a:xfrm>
              <a:off x="0" y="5370829"/>
              <a:ext cx="1487170" cy="1487170"/>
            </a:xfrm>
            <a:custGeom>
              <a:rect b="b" l="l" r="r" t="t"/>
              <a:pathLst>
                <a:path extrusionOk="0" h="1487170" w="1487170">
                  <a:moveTo>
                    <a:pt x="0" y="0"/>
                  </a:moveTo>
                  <a:lnTo>
                    <a:pt x="0" y="370839"/>
                  </a:lnTo>
                  <a:lnTo>
                    <a:pt x="1116330" y="1487170"/>
                  </a:lnTo>
                  <a:lnTo>
                    <a:pt x="1487170" y="1487170"/>
                  </a:lnTo>
                  <a:lnTo>
                    <a:pt x="0" y="0"/>
                  </a:lnTo>
                  <a:close/>
                </a:path>
              </a:pathLst>
            </a:custGeom>
            <a:solidFill>
              <a:srgbClr val="FDE6E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24" name="Google Shape;724;ga1e6feca6d_0_2219"/>
            <p:cNvSpPr/>
            <p:nvPr/>
          </p:nvSpPr>
          <p:spPr>
            <a:xfrm>
              <a:off x="0" y="4997450"/>
              <a:ext cx="1860550" cy="1860550"/>
            </a:xfrm>
            <a:custGeom>
              <a:rect b="b" l="l" r="r" t="t"/>
              <a:pathLst>
                <a:path extrusionOk="0" h="1860550" w="1860550">
                  <a:moveTo>
                    <a:pt x="0" y="0"/>
                  </a:moveTo>
                  <a:lnTo>
                    <a:pt x="0" y="373379"/>
                  </a:lnTo>
                  <a:lnTo>
                    <a:pt x="1487170" y="1860550"/>
                  </a:lnTo>
                  <a:lnTo>
                    <a:pt x="1860550" y="1860550"/>
                  </a:lnTo>
                  <a:lnTo>
                    <a:pt x="0" y="0"/>
                  </a:lnTo>
                  <a:close/>
                </a:path>
              </a:pathLst>
            </a:custGeom>
            <a:solidFill>
              <a:srgbClr val="FDE6E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25" name="Google Shape;725;ga1e6feca6d_0_2219"/>
            <p:cNvSpPr/>
            <p:nvPr/>
          </p:nvSpPr>
          <p:spPr>
            <a:xfrm>
              <a:off x="0" y="4626609"/>
              <a:ext cx="2231390" cy="2231390"/>
            </a:xfrm>
            <a:custGeom>
              <a:rect b="b" l="l" r="r" t="t"/>
              <a:pathLst>
                <a:path extrusionOk="0" h="2231390" w="2231390">
                  <a:moveTo>
                    <a:pt x="0" y="0"/>
                  </a:moveTo>
                  <a:lnTo>
                    <a:pt x="0" y="370839"/>
                  </a:lnTo>
                  <a:lnTo>
                    <a:pt x="1860550" y="2231389"/>
                  </a:lnTo>
                  <a:lnTo>
                    <a:pt x="2231390" y="2231389"/>
                  </a:lnTo>
                  <a:lnTo>
                    <a:pt x="0" y="0"/>
                  </a:lnTo>
                  <a:close/>
                </a:path>
              </a:pathLst>
            </a:custGeom>
            <a:solidFill>
              <a:srgbClr val="FDE6E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26" name="Google Shape;726;ga1e6feca6d_0_2219"/>
            <p:cNvSpPr/>
            <p:nvPr/>
          </p:nvSpPr>
          <p:spPr>
            <a:xfrm>
              <a:off x="0" y="4253229"/>
              <a:ext cx="2604770" cy="2604770"/>
            </a:xfrm>
            <a:custGeom>
              <a:rect b="b" l="l" r="r" t="t"/>
              <a:pathLst>
                <a:path extrusionOk="0" h="2604770" w="2604770">
                  <a:moveTo>
                    <a:pt x="0" y="0"/>
                  </a:moveTo>
                  <a:lnTo>
                    <a:pt x="0" y="373380"/>
                  </a:lnTo>
                  <a:lnTo>
                    <a:pt x="2231390" y="2604770"/>
                  </a:lnTo>
                  <a:lnTo>
                    <a:pt x="2604770" y="2604770"/>
                  </a:lnTo>
                  <a:lnTo>
                    <a:pt x="0" y="0"/>
                  </a:lnTo>
                  <a:close/>
                </a:path>
              </a:pathLst>
            </a:custGeom>
            <a:solidFill>
              <a:srgbClr val="FDE6E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27" name="Google Shape;727;ga1e6feca6d_0_2219"/>
            <p:cNvSpPr/>
            <p:nvPr/>
          </p:nvSpPr>
          <p:spPr>
            <a:xfrm>
              <a:off x="0" y="3882390"/>
              <a:ext cx="2975610" cy="2975609"/>
            </a:xfrm>
            <a:custGeom>
              <a:rect b="b" l="l" r="r" t="t"/>
              <a:pathLst>
                <a:path extrusionOk="0" h="2975609" w="2975610">
                  <a:moveTo>
                    <a:pt x="0" y="0"/>
                  </a:moveTo>
                  <a:lnTo>
                    <a:pt x="0" y="370839"/>
                  </a:lnTo>
                  <a:lnTo>
                    <a:pt x="2604770" y="2975610"/>
                  </a:lnTo>
                  <a:lnTo>
                    <a:pt x="2975610" y="2975610"/>
                  </a:lnTo>
                  <a:lnTo>
                    <a:pt x="0" y="0"/>
                  </a:lnTo>
                  <a:close/>
                </a:path>
              </a:pathLst>
            </a:custGeom>
            <a:solidFill>
              <a:srgbClr val="FDE6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28" name="Google Shape;728;ga1e6feca6d_0_2219"/>
            <p:cNvSpPr/>
            <p:nvPr/>
          </p:nvSpPr>
          <p:spPr>
            <a:xfrm>
              <a:off x="0" y="3509009"/>
              <a:ext cx="3348990" cy="3348990"/>
            </a:xfrm>
            <a:custGeom>
              <a:rect b="b" l="l" r="r" t="t"/>
              <a:pathLst>
                <a:path extrusionOk="0" h="3348990" w="3348990">
                  <a:moveTo>
                    <a:pt x="0" y="0"/>
                  </a:moveTo>
                  <a:lnTo>
                    <a:pt x="0" y="373379"/>
                  </a:lnTo>
                  <a:lnTo>
                    <a:pt x="2975610" y="3348989"/>
                  </a:lnTo>
                  <a:lnTo>
                    <a:pt x="3348990" y="3348989"/>
                  </a:lnTo>
                  <a:lnTo>
                    <a:pt x="0" y="0"/>
                  </a:lnTo>
                  <a:close/>
                </a:path>
              </a:pathLst>
            </a:custGeom>
            <a:solidFill>
              <a:srgbClr val="FDE6E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29" name="Google Shape;729;ga1e6feca6d_0_2219"/>
            <p:cNvSpPr/>
            <p:nvPr/>
          </p:nvSpPr>
          <p:spPr>
            <a:xfrm>
              <a:off x="0" y="3138170"/>
              <a:ext cx="3719829" cy="3719829"/>
            </a:xfrm>
            <a:custGeom>
              <a:rect b="b" l="l" r="r" t="t"/>
              <a:pathLst>
                <a:path extrusionOk="0" h="3719829" w="3719829">
                  <a:moveTo>
                    <a:pt x="0" y="0"/>
                  </a:moveTo>
                  <a:lnTo>
                    <a:pt x="0" y="370839"/>
                  </a:lnTo>
                  <a:lnTo>
                    <a:pt x="3348990" y="3719829"/>
                  </a:lnTo>
                  <a:lnTo>
                    <a:pt x="3719829" y="3719829"/>
                  </a:lnTo>
                  <a:lnTo>
                    <a:pt x="0" y="0"/>
                  </a:lnTo>
                  <a:close/>
                </a:path>
              </a:pathLst>
            </a:custGeom>
            <a:solidFill>
              <a:srgbClr val="FDE6E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30" name="Google Shape;730;ga1e6feca6d_0_2219"/>
            <p:cNvSpPr/>
            <p:nvPr/>
          </p:nvSpPr>
          <p:spPr>
            <a:xfrm>
              <a:off x="0" y="2764789"/>
              <a:ext cx="4093210" cy="4093209"/>
            </a:xfrm>
            <a:custGeom>
              <a:rect b="b" l="l" r="r" t="t"/>
              <a:pathLst>
                <a:path extrusionOk="0" h="4093209" w="4093210">
                  <a:moveTo>
                    <a:pt x="0" y="0"/>
                  </a:moveTo>
                  <a:lnTo>
                    <a:pt x="0" y="373379"/>
                  </a:lnTo>
                  <a:lnTo>
                    <a:pt x="3719830" y="4093210"/>
                  </a:lnTo>
                  <a:lnTo>
                    <a:pt x="4093210" y="4093210"/>
                  </a:lnTo>
                  <a:lnTo>
                    <a:pt x="0" y="0"/>
                  </a:lnTo>
                  <a:close/>
                </a:path>
              </a:pathLst>
            </a:custGeom>
            <a:solidFill>
              <a:srgbClr val="FDE6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31" name="Google Shape;731;ga1e6feca6d_0_2219"/>
            <p:cNvSpPr/>
            <p:nvPr/>
          </p:nvSpPr>
          <p:spPr>
            <a:xfrm>
              <a:off x="0" y="2393950"/>
              <a:ext cx="4464050" cy="4464050"/>
            </a:xfrm>
            <a:custGeom>
              <a:rect b="b" l="l" r="r" t="t"/>
              <a:pathLst>
                <a:path extrusionOk="0" h="4464050" w="4464050">
                  <a:moveTo>
                    <a:pt x="0" y="0"/>
                  </a:moveTo>
                  <a:lnTo>
                    <a:pt x="0" y="370839"/>
                  </a:lnTo>
                  <a:lnTo>
                    <a:pt x="4093210" y="4464050"/>
                  </a:lnTo>
                  <a:lnTo>
                    <a:pt x="4464049" y="4464050"/>
                  </a:lnTo>
                  <a:lnTo>
                    <a:pt x="0" y="0"/>
                  </a:lnTo>
                  <a:close/>
                </a:path>
              </a:pathLst>
            </a:custGeom>
            <a:solidFill>
              <a:srgbClr val="FDE6E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32" name="Google Shape;732;ga1e6feca6d_0_2219"/>
            <p:cNvSpPr/>
            <p:nvPr/>
          </p:nvSpPr>
          <p:spPr>
            <a:xfrm>
              <a:off x="0" y="2020570"/>
              <a:ext cx="4837430" cy="4837430"/>
            </a:xfrm>
            <a:custGeom>
              <a:rect b="b" l="l" r="r" t="t"/>
              <a:pathLst>
                <a:path extrusionOk="0" h="4837430" w="4837430">
                  <a:moveTo>
                    <a:pt x="0" y="0"/>
                  </a:moveTo>
                  <a:lnTo>
                    <a:pt x="0" y="373379"/>
                  </a:lnTo>
                  <a:lnTo>
                    <a:pt x="4464050" y="4837430"/>
                  </a:lnTo>
                  <a:lnTo>
                    <a:pt x="4837430" y="4837430"/>
                  </a:lnTo>
                  <a:lnTo>
                    <a:pt x="0" y="0"/>
                  </a:lnTo>
                  <a:close/>
                </a:path>
              </a:pathLst>
            </a:custGeom>
            <a:solidFill>
              <a:srgbClr val="FDE6E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33" name="Google Shape;733;ga1e6feca6d_0_2219"/>
            <p:cNvSpPr/>
            <p:nvPr/>
          </p:nvSpPr>
          <p:spPr>
            <a:xfrm>
              <a:off x="0" y="1648460"/>
              <a:ext cx="5209540" cy="5209540"/>
            </a:xfrm>
            <a:custGeom>
              <a:rect b="b" l="l" r="r" t="t"/>
              <a:pathLst>
                <a:path extrusionOk="0" h="5209540" w="5209540">
                  <a:moveTo>
                    <a:pt x="0" y="0"/>
                  </a:moveTo>
                  <a:lnTo>
                    <a:pt x="0" y="372110"/>
                  </a:lnTo>
                  <a:lnTo>
                    <a:pt x="4837430" y="5209540"/>
                  </a:lnTo>
                  <a:lnTo>
                    <a:pt x="5209540" y="5209540"/>
                  </a:lnTo>
                  <a:lnTo>
                    <a:pt x="0" y="0"/>
                  </a:lnTo>
                  <a:close/>
                </a:path>
              </a:pathLst>
            </a:custGeom>
            <a:solidFill>
              <a:srgbClr val="FDE6E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34" name="Google Shape;734;ga1e6feca6d_0_2219"/>
            <p:cNvSpPr/>
            <p:nvPr/>
          </p:nvSpPr>
          <p:spPr>
            <a:xfrm>
              <a:off x="0" y="1276350"/>
              <a:ext cx="5581650" cy="5581650"/>
            </a:xfrm>
            <a:custGeom>
              <a:rect b="b" l="l" r="r" t="t"/>
              <a:pathLst>
                <a:path extrusionOk="0" h="5581650" w="5581650">
                  <a:moveTo>
                    <a:pt x="0" y="0"/>
                  </a:moveTo>
                  <a:lnTo>
                    <a:pt x="0" y="372109"/>
                  </a:lnTo>
                  <a:lnTo>
                    <a:pt x="5209540" y="5581650"/>
                  </a:lnTo>
                  <a:lnTo>
                    <a:pt x="5581649" y="5581650"/>
                  </a:lnTo>
                  <a:lnTo>
                    <a:pt x="0" y="0"/>
                  </a:lnTo>
                  <a:close/>
                </a:path>
              </a:pathLst>
            </a:custGeom>
            <a:solidFill>
              <a:srgbClr val="FDE6E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35" name="Google Shape;735;ga1e6feca6d_0_2219"/>
            <p:cNvSpPr/>
            <p:nvPr/>
          </p:nvSpPr>
          <p:spPr>
            <a:xfrm>
              <a:off x="0" y="904239"/>
              <a:ext cx="5953760" cy="5953759"/>
            </a:xfrm>
            <a:custGeom>
              <a:rect b="b" l="l" r="r" t="t"/>
              <a:pathLst>
                <a:path extrusionOk="0" h="5953759" w="5953760">
                  <a:moveTo>
                    <a:pt x="0" y="0"/>
                  </a:moveTo>
                  <a:lnTo>
                    <a:pt x="0" y="372110"/>
                  </a:lnTo>
                  <a:lnTo>
                    <a:pt x="5581649" y="5953759"/>
                  </a:lnTo>
                  <a:lnTo>
                    <a:pt x="5953759" y="5953759"/>
                  </a:lnTo>
                  <a:lnTo>
                    <a:pt x="0" y="0"/>
                  </a:lnTo>
                  <a:close/>
                </a:path>
              </a:pathLst>
            </a:custGeom>
            <a:solidFill>
              <a:srgbClr val="FCE7E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36" name="Google Shape;736;ga1e6feca6d_0_2219"/>
            <p:cNvSpPr/>
            <p:nvPr/>
          </p:nvSpPr>
          <p:spPr>
            <a:xfrm>
              <a:off x="0" y="532130"/>
              <a:ext cx="6325870" cy="6325870"/>
            </a:xfrm>
            <a:custGeom>
              <a:rect b="b" l="l" r="r" t="t"/>
              <a:pathLst>
                <a:path extrusionOk="0" h="6325870" w="6325870">
                  <a:moveTo>
                    <a:pt x="0" y="0"/>
                  </a:moveTo>
                  <a:lnTo>
                    <a:pt x="0" y="372109"/>
                  </a:lnTo>
                  <a:lnTo>
                    <a:pt x="5953760" y="6325870"/>
                  </a:lnTo>
                  <a:lnTo>
                    <a:pt x="6325870" y="6325870"/>
                  </a:lnTo>
                  <a:lnTo>
                    <a:pt x="0" y="0"/>
                  </a:lnTo>
                  <a:close/>
                </a:path>
              </a:pathLst>
            </a:custGeom>
            <a:solidFill>
              <a:srgbClr val="FCE7E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37" name="Google Shape;737;ga1e6feca6d_0_2219"/>
            <p:cNvSpPr/>
            <p:nvPr/>
          </p:nvSpPr>
          <p:spPr>
            <a:xfrm>
              <a:off x="0" y="158750"/>
              <a:ext cx="6699250" cy="6699250"/>
            </a:xfrm>
            <a:custGeom>
              <a:rect b="b" l="l" r="r" t="t"/>
              <a:pathLst>
                <a:path extrusionOk="0" h="6699250" w="6699250">
                  <a:moveTo>
                    <a:pt x="0" y="0"/>
                  </a:moveTo>
                  <a:lnTo>
                    <a:pt x="0" y="373379"/>
                  </a:lnTo>
                  <a:lnTo>
                    <a:pt x="6325870" y="6699250"/>
                  </a:lnTo>
                  <a:lnTo>
                    <a:pt x="6699250" y="6699250"/>
                  </a:lnTo>
                  <a:lnTo>
                    <a:pt x="0" y="0"/>
                  </a:lnTo>
                  <a:close/>
                </a:path>
              </a:pathLst>
            </a:custGeom>
            <a:solidFill>
              <a:srgbClr val="FCE7E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38" name="Google Shape;738;ga1e6feca6d_0_2219"/>
            <p:cNvSpPr/>
            <p:nvPr/>
          </p:nvSpPr>
          <p:spPr>
            <a:xfrm>
              <a:off x="0" y="0"/>
              <a:ext cx="7070090" cy="6858000"/>
            </a:xfrm>
            <a:custGeom>
              <a:rect b="b" l="l" r="r" t="t"/>
              <a:pathLst>
                <a:path extrusionOk="0" h="6858000" w="7070090">
                  <a:moveTo>
                    <a:pt x="212089" y="0"/>
                  </a:moveTo>
                  <a:lnTo>
                    <a:pt x="0" y="0"/>
                  </a:lnTo>
                  <a:lnTo>
                    <a:pt x="0" y="158750"/>
                  </a:lnTo>
                  <a:lnTo>
                    <a:pt x="6699250" y="6858000"/>
                  </a:lnTo>
                  <a:lnTo>
                    <a:pt x="7070089" y="6858000"/>
                  </a:lnTo>
                  <a:lnTo>
                    <a:pt x="212089" y="0"/>
                  </a:lnTo>
                  <a:close/>
                </a:path>
              </a:pathLst>
            </a:custGeom>
            <a:solidFill>
              <a:srgbClr val="FCE7E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39" name="Google Shape;739;ga1e6feca6d_0_2219"/>
            <p:cNvSpPr/>
            <p:nvPr/>
          </p:nvSpPr>
          <p:spPr>
            <a:xfrm>
              <a:off x="212090" y="0"/>
              <a:ext cx="7231380" cy="6858000"/>
            </a:xfrm>
            <a:custGeom>
              <a:rect b="b" l="l" r="r" t="t"/>
              <a:pathLst>
                <a:path extrusionOk="0" h="6858000" w="7231380">
                  <a:moveTo>
                    <a:pt x="373380" y="0"/>
                  </a:moveTo>
                  <a:lnTo>
                    <a:pt x="0" y="0"/>
                  </a:lnTo>
                  <a:lnTo>
                    <a:pt x="6858000" y="6858000"/>
                  </a:lnTo>
                  <a:lnTo>
                    <a:pt x="7231380" y="6858000"/>
                  </a:lnTo>
                  <a:lnTo>
                    <a:pt x="373380" y="0"/>
                  </a:lnTo>
                  <a:close/>
                </a:path>
              </a:pathLst>
            </a:custGeom>
            <a:solidFill>
              <a:srgbClr val="FCE7D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40" name="Google Shape;740;ga1e6feca6d_0_2219"/>
            <p:cNvSpPr/>
            <p:nvPr/>
          </p:nvSpPr>
          <p:spPr>
            <a:xfrm>
              <a:off x="585469" y="0"/>
              <a:ext cx="7228840" cy="6858000"/>
            </a:xfrm>
            <a:custGeom>
              <a:rect b="b" l="l" r="r" t="t"/>
              <a:pathLst>
                <a:path extrusionOk="0" h="6858000" w="7228840">
                  <a:moveTo>
                    <a:pt x="370840" y="0"/>
                  </a:moveTo>
                  <a:lnTo>
                    <a:pt x="0" y="0"/>
                  </a:lnTo>
                  <a:lnTo>
                    <a:pt x="6858000" y="6858000"/>
                  </a:lnTo>
                  <a:lnTo>
                    <a:pt x="7228840" y="6858000"/>
                  </a:lnTo>
                  <a:lnTo>
                    <a:pt x="370840" y="0"/>
                  </a:lnTo>
                  <a:close/>
                </a:path>
              </a:pathLst>
            </a:custGeom>
            <a:solidFill>
              <a:srgbClr val="FCE7D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41" name="Google Shape;741;ga1e6feca6d_0_2219"/>
            <p:cNvSpPr/>
            <p:nvPr/>
          </p:nvSpPr>
          <p:spPr>
            <a:xfrm>
              <a:off x="956310" y="0"/>
              <a:ext cx="7231380" cy="6858000"/>
            </a:xfrm>
            <a:custGeom>
              <a:rect b="b" l="l" r="r" t="t"/>
              <a:pathLst>
                <a:path extrusionOk="0" h="6858000" w="7231380">
                  <a:moveTo>
                    <a:pt x="373379" y="0"/>
                  </a:moveTo>
                  <a:lnTo>
                    <a:pt x="0" y="0"/>
                  </a:lnTo>
                  <a:lnTo>
                    <a:pt x="6858000" y="6858000"/>
                  </a:lnTo>
                  <a:lnTo>
                    <a:pt x="7231380" y="6858000"/>
                  </a:lnTo>
                  <a:lnTo>
                    <a:pt x="373379" y="0"/>
                  </a:lnTo>
                  <a:close/>
                </a:path>
              </a:pathLst>
            </a:custGeom>
            <a:solidFill>
              <a:srgbClr val="FCE7D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42" name="Google Shape;742;ga1e6feca6d_0_2219"/>
            <p:cNvSpPr/>
            <p:nvPr/>
          </p:nvSpPr>
          <p:spPr>
            <a:xfrm>
              <a:off x="1329689" y="0"/>
              <a:ext cx="7228840" cy="6858000"/>
            </a:xfrm>
            <a:custGeom>
              <a:rect b="b" l="l" r="r" t="t"/>
              <a:pathLst>
                <a:path extrusionOk="0" h="6858000" w="7228840">
                  <a:moveTo>
                    <a:pt x="370840" y="0"/>
                  </a:moveTo>
                  <a:lnTo>
                    <a:pt x="0" y="0"/>
                  </a:lnTo>
                  <a:lnTo>
                    <a:pt x="6858000" y="6858000"/>
                  </a:lnTo>
                  <a:lnTo>
                    <a:pt x="7228840" y="6858000"/>
                  </a:lnTo>
                  <a:lnTo>
                    <a:pt x="370840" y="0"/>
                  </a:lnTo>
                  <a:close/>
                </a:path>
              </a:pathLst>
            </a:custGeom>
            <a:solidFill>
              <a:srgbClr val="FCE7D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43" name="Google Shape;743;ga1e6feca6d_0_2219"/>
            <p:cNvSpPr/>
            <p:nvPr/>
          </p:nvSpPr>
          <p:spPr>
            <a:xfrm>
              <a:off x="1700529" y="0"/>
              <a:ext cx="7231380" cy="6858000"/>
            </a:xfrm>
            <a:custGeom>
              <a:rect b="b" l="l" r="r" t="t"/>
              <a:pathLst>
                <a:path extrusionOk="0" h="6858000" w="7231380">
                  <a:moveTo>
                    <a:pt x="373380" y="0"/>
                  </a:moveTo>
                  <a:lnTo>
                    <a:pt x="0" y="0"/>
                  </a:lnTo>
                  <a:lnTo>
                    <a:pt x="6858000" y="6858000"/>
                  </a:lnTo>
                  <a:lnTo>
                    <a:pt x="7231380" y="6858000"/>
                  </a:lnTo>
                  <a:lnTo>
                    <a:pt x="373380" y="0"/>
                  </a:lnTo>
                  <a:close/>
                </a:path>
              </a:pathLst>
            </a:custGeom>
            <a:solidFill>
              <a:srgbClr val="FCE7D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44" name="Google Shape;744;ga1e6feca6d_0_2219"/>
            <p:cNvSpPr/>
            <p:nvPr/>
          </p:nvSpPr>
          <p:spPr>
            <a:xfrm>
              <a:off x="2073910" y="0"/>
              <a:ext cx="7070090" cy="6858000"/>
            </a:xfrm>
            <a:custGeom>
              <a:rect b="b" l="l" r="r" t="t"/>
              <a:pathLst>
                <a:path extrusionOk="0" h="6858000" w="7070090">
                  <a:moveTo>
                    <a:pt x="370839" y="0"/>
                  </a:moveTo>
                  <a:lnTo>
                    <a:pt x="0" y="0"/>
                  </a:lnTo>
                  <a:lnTo>
                    <a:pt x="6858000" y="6858000"/>
                  </a:lnTo>
                  <a:lnTo>
                    <a:pt x="7070089" y="6858000"/>
                  </a:lnTo>
                  <a:lnTo>
                    <a:pt x="7070089" y="6699250"/>
                  </a:lnTo>
                  <a:lnTo>
                    <a:pt x="370839" y="0"/>
                  </a:lnTo>
                  <a:close/>
                </a:path>
              </a:pathLst>
            </a:custGeom>
            <a:solidFill>
              <a:srgbClr val="FCE7D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45" name="Google Shape;745;ga1e6feca6d_0_2219"/>
            <p:cNvSpPr/>
            <p:nvPr/>
          </p:nvSpPr>
          <p:spPr>
            <a:xfrm>
              <a:off x="2444749" y="0"/>
              <a:ext cx="6699250" cy="6699250"/>
            </a:xfrm>
            <a:custGeom>
              <a:rect b="b" l="l" r="r" t="t"/>
              <a:pathLst>
                <a:path extrusionOk="0" h="6699250" w="6699250">
                  <a:moveTo>
                    <a:pt x="373380" y="0"/>
                  </a:moveTo>
                  <a:lnTo>
                    <a:pt x="0" y="0"/>
                  </a:lnTo>
                  <a:lnTo>
                    <a:pt x="6699250" y="6699250"/>
                  </a:lnTo>
                  <a:lnTo>
                    <a:pt x="6699250" y="6325870"/>
                  </a:lnTo>
                  <a:lnTo>
                    <a:pt x="373380" y="0"/>
                  </a:lnTo>
                  <a:close/>
                </a:path>
              </a:pathLst>
            </a:custGeom>
            <a:solidFill>
              <a:srgbClr val="FCE7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46" name="Google Shape;746;ga1e6feca6d_0_2219"/>
            <p:cNvSpPr/>
            <p:nvPr/>
          </p:nvSpPr>
          <p:spPr>
            <a:xfrm>
              <a:off x="2818129" y="0"/>
              <a:ext cx="6325870" cy="6325870"/>
            </a:xfrm>
            <a:custGeom>
              <a:rect b="b" l="l" r="r" t="t"/>
              <a:pathLst>
                <a:path extrusionOk="0" h="6325870" w="6325870">
                  <a:moveTo>
                    <a:pt x="372110" y="0"/>
                  </a:moveTo>
                  <a:lnTo>
                    <a:pt x="0" y="0"/>
                  </a:lnTo>
                  <a:lnTo>
                    <a:pt x="6325870" y="6325870"/>
                  </a:lnTo>
                  <a:lnTo>
                    <a:pt x="6325870" y="5953760"/>
                  </a:lnTo>
                  <a:lnTo>
                    <a:pt x="372110" y="0"/>
                  </a:lnTo>
                  <a:close/>
                </a:path>
              </a:pathLst>
            </a:custGeom>
            <a:solidFill>
              <a:srgbClr val="FCE7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47" name="Google Shape;747;ga1e6feca6d_0_2219"/>
            <p:cNvSpPr/>
            <p:nvPr/>
          </p:nvSpPr>
          <p:spPr>
            <a:xfrm>
              <a:off x="3190239" y="0"/>
              <a:ext cx="5953760" cy="5953760"/>
            </a:xfrm>
            <a:custGeom>
              <a:rect b="b" l="l" r="r" t="t"/>
              <a:pathLst>
                <a:path extrusionOk="0" h="5953760" w="5953760">
                  <a:moveTo>
                    <a:pt x="372109" y="0"/>
                  </a:moveTo>
                  <a:lnTo>
                    <a:pt x="0" y="0"/>
                  </a:lnTo>
                  <a:lnTo>
                    <a:pt x="5953759" y="5953759"/>
                  </a:lnTo>
                  <a:lnTo>
                    <a:pt x="5953759" y="5581650"/>
                  </a:lnTo>
                  <a:lnTo>
                    <a:pt x="372109" y="0"/>
                  </a:lnTo>
                  <a:close/>
                </a:path>
              </a:pathLst>
            </a:custGeom>
            <a:solidFill>
              <a:srgbClr val="FCE7D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48" name="Google Shape;748;ga1e6feca6d_0_2219"/>
            <p:cNvSpPr/>
            <p:nvPr/>
          </p:nvSpPr>
          <p:spPr>
            <a:xfrm>
              <a:off x="3562349" y="0"/>
              <a:ext cx="5581650" cy="5581650"/>
            </a:xfrm>
            <a:custGeom>
              <a:rect b="b" l="l" r="r" t="t"/>
              <a:pathLst>
                <a:path extrusionOk="0" h="5581650" w="5581650">
                  <a:moveTo>
                    <a:pt x="372110" y="0"/>
                  </a:moveTo>
                  <a:lnTo>
                    <a:pt x="0" y="0"/>
                  </a:lnTo>
                  <a:lnTo>
                    <a:pt x="5581650" y="5581650"/>
                  </a:lnTo>
                  <a:lnTo>
                    <a:pt x="5581650" y="5209540"/>
                  </a:lnTo>
                  <a:lnTo>
                    <a:pt x="372110" y="0"/>
                  </a:lnTo>
                  <a:close/>
                </a:path>
              </a:pathLst>
            </a:custGeom>
            <a:solidFill>
              <a:srgbClr val="FCE7D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49" name="Google Shape;749;ga1e6feca6d_0_2219"/>
            <p:cNvSpPr/>
            <p:nvPr/>
          </p:nvSpPr>
          <p:spPr>
            <a:xfrm>
              <a:off x="3934459" y="0"/>
              <a:ext cx="5209539" cy="5209540"/>
            </a:xfrm>
            <a:custGeom>
              <a:rect b="b" l="l" r="r" t="t"/>
              <a:pathLst>
                <a:path extrusionOk="0" h="5209540" w="5209539">
                  <a:moveTo>
                    <a:pt x="372110" y="0"/>
                  </a:moveTo>
                  <a:lnTo>
                    <a:pt x="0" y="0"/>
                  </a:lnTo>
                  <a:lnTo>
                    <a:pt x="5209540" y="5209540"/>
                  </a:lnTo>
                  <a:lnTo>
                    <a:pt x="5209540" y="4837430"/>
                  </a:lnTo>
                  <a:lnTo>
                    <a:pt x="372110" y="0"/>
                  </a:lnTo>
                  <a:close/>
                </a:path>
              </a:pathLst>
            </a:custGeom>
            <a:solidFill>
              <a:srgbClr val="FCE7D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50" name="Google Shape;750;ga1e6feca6d_0_2219"/>
            <p:cNvSpPr/>
            <p:nvPr/>
          </p:nvSpPr>
          <p:spPr>
            <a:xfrm>
              <a:off x="4306570" y="0"/>
              <a:ext cx="4837430" cy="4837430"/>
            </a:xfrm>
            <a:custGeom>
              <a:rect b="b" l="l" r="r" t="t"/>
              <a:pathLst>
                <a:path extrusionOk="0" h="4837430" w="4837430">
                  <a:moveTo>
                    <a:pt x="373379" y="0"/>
                  </a:moveTo>
                  <a:lnTo>
                    <a:pt x="0" y="0"/>
                  </a:lnTo>
                  <a:lnTo>
                    <a:pt x="4837430" y="4837430"/>
                  </a:lnTo>
                  <a:lnTo>
                    <a:pt x="4837430" y="4464050"/>
                  </a:lnTo>
                  <a:lnTo>
                    <a:pt x="373379" y="0"/>
                  </a:lnTo>
                  <a:close/>
                </a:path>
              </a:pathLst>
            </a:custGeom>
            <a:solidFill>
              <a:srgbClr val="FBE8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51" name="Google Shape;751;ga1e6feca6d_0_2219"/>
            <p:cNvSpPr/>
            <p:nvPr/>
          </p:nvSpPr>
          <p:spPr>
            <a:xfrm>
              <a:off x="4679949" y="0"/>
              <a:ext cx="4464050" cy="4464050"/>
            </a:xfrm>
            <a:custGeom>
              <a:rect b="b" l="l" r="r" t="t"/>
              <a:pathLst>
                <a:path extrusionOk="0" h="4464050" w="4464050">
                  <a:moveTo>
                    <a:pt x="370839" y="0"/>
                  </a:moveTo>
                  <a:lnTo>
                    <a:pt x="0" y="0"/>
                  </a:lnTo>
                  <a:lnTo>
                    <a:pt x="4464050" y="4464050"/>
                  </a:lnTo>
                  <a:lnTo>
                    <a:pt x="4464050" y="4093210"/>
                  </a:lnTo>
                  <a:lnTo>
                    <a:pt x="370839" y="0"/>
                  </a:lnTo>
                  <a:close/>
                </a:path>
              </a:pathLst>
            </a:custGeom>
            <a:solidFill>
              <a:srgbClr val="FBE8D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52" name="Google Shape;752;ga1e6feca6d_0_2219"/>
            <p:cNvSpPr/>
            <p:nvPr/>
          </p:nvSpPr>
          <p:spPr>
            <a:xfrm>
              <a:off x="5050790" y="0"/>
              <a:ext cx="4093210" cy="4093210"/>
            </a:xfrm>
            <a:custGeom>
              <a:rect b="b" l="l" r="r" t="t"/>
              <a:pathLst>
                <a:path extrusionOk="0" h="4093210" w="4093210">
                  <a:moveTo>
                    <a:pt x="373379" y="0"/>
                  </a:moveTo>
                  <a:lnTo>
                    <a:pt x="0" y="0"/>
                  </a:lnTo>
                  <a:lnTo>
                    <a:pt x="4093209" y="4093210"/>
                  </a:lnTo>
                  <a:lnTo>
                    <a:pt x="4093209" y="3719829"/>
                  </a:lnTo>
                  <a:lnTo>
                    <a:pt x="373379" y="0"/>
                  </a:lnTo>
                  <a:close/>
                </a:path>
              </a:pathLst>
            </a:custGeom>
            <a:solidFill>
              <a:srgbClr val="FBE8D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53" name="Google Shape;753;ga1e6feca6d_0_2219"/>
            <p:cNvSpPr/>
            <p:nvPr/>
          </p:nvSpPr>
          <p:spPr>
            <a:xfrm>
              <a:off x="5424170" y="0"/>
              <a:ext cx="3719829" cy="3719829"/>
            </a:xfrm>
            <a:custGeom>
              <a:rect b="b" l="l" r="r" t="t"/>
              <a:pathLst>
                <a:path extrusionOk="0" h="3719829" w="3719829">
                  <a:moveTo>
                    <a:pt x="370840" y="0"/>
                  </a:moveTo>
                  <a:lnTo>
                    <a:pt x="0" y="0"/>
                  </a:lnTo>
                  <a:lnTo>
                    <a:pt x="3719829" y="3719829"/>
                  </a:lnTo>
                  <a:lnTo>
                    <a:pt x="3719829" y="3348989"/>
                  </a:lnTo>
                  <a:lnTo>
                    <a:pt x="370840" y="0"/>
                  </a:lnTo>
                  <a:close/>
                </a:path>
              </a:pathLst>
            </a:custGeom>
            <a:solidFill>
              <a:srgbClr val="FBE8D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54" name="Google Shape;754;ga1e6feca6d_0_2219"/>
            <p:cNvSpPr/>
            <p:nvPr/>
          </p:nvSpPr>
          <p:spPr>
            <a:xfrm>
              <a:off x="5795009" y="0"/>
              <a:ext cx="3348989" cy="3348990"/>
            </a:xfrm>
            <a:custGeom>
              <a:rect b="b" l="l" r="r" t="t"/>
              <a:pathLst>
                <a:path extrusionOk="0" h="3348990" w="3348989">
                  <a:moveTo>
                    <a:pt x="373379" y="0"/>
                  </a:moveTo>
                  <a:lnTo>
                    <a:pt x="0" y="0"/>
                  </a:lnTo>
                  <a:lnTo>
                    <a:pt x="3348989" y="3348989"/>
                  </a:lnTo>
                  <a:lnTo>
                    <a:pt x="3348989" y="2975610"/>
                  </a:lnTo>
                  <a:lnTo>
                    <a:pt x="373379" y="0"/>
                  </a:lnTo>
                  <a:close/>
                </a:path>
              </a:pathLst>
            </a:custGeom>
            <a:solidFill>
              <a:srgbClr val="FBE8D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55" name="Google Shape;755;ga1e6feca6d_0_2219"/>
            <p:cNvSpPr/>
            <p:nvPr/>
          </p:nvSpPr>
          <p:spPr>
            <a:xfrm>
              <a:off x="6168390" y="0"/>
              <a:ext cx="2975610" cy="2975610"/>
            </a:xfrm>
            <a:custGeom>
              <a:rect b="b" l="l" r="r" t="t"/>
              <a:pathLst>
                <a:path extrusionOk="0" h="2975610" w="2975610">
                  <a:moveTo>
                    <a:pt x="370839" y="0"/>
                  </a:moveTo>
                  <a:lnTo>
                    <a:pt x="0" y="0"/>
                  </a:lnTo>
                  <a:lnTo>
                    <a:pt x="2975610" y="2975610"/>
                  </a:lnTo>
                  <a:lnTo>
                    <a:pt x="2975610" y="2604770"/>
                  </a:lnTo>
                  <a:lnTo>
                    <a:pt x="370839" y="0"/>
                  </a:lnTo>
                  <a:close/>
                </a:path>
              </a:pathLst>
            </a:custGeom>
            <a:solidFill>
              <a:srgbClr val="FBE8C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56" name="Google Shape;756;ga1e6feca6d_0_2219"/>
            <p:cNvSpPr/>
            <p:nvPr/>
          </p:nvSpPr>
          <p:spPr>
            <a:xfrm>
              <a:off x="6539230" y="0"/>
              <a:ext cx="2604770" cy="2604770"/>
            </a:xfrm>
            <a:custGeom>
              <a:rect b="b" l="l" r="r" t="t"/>
              <a:pathLst>
                <a:path extrusionOk="0" h="2604770" w="2604770">
                  <a:moveTo>
                    <a:pt x="373380" y="0"/>
                  </a:moveTo>
                  <a:lnTo>
                    <a:pt x="0" y="0"/>
                  </a:lnTo>
                  <a:lnTo>
                    <a:pt x="2604770" y="2604769"/>
                  </a:lnTo>
                  <a:lnTo>
                    <a:pt x="2604770" y="2231390"/>
                  </a:lnTo>
                  <a:lnTo>
                    <a:pt x="373380" y="0"/>
                  </a:lnTo>
                  <a:close/>
                </a:path>
              </a:pathLst>
            </a:custGeom>
            <a:solidFill>
              <a:srgbClr val="FBE8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57" name="Google Shape;757;ga1e6feca6d_0_2219"/>
            <p:cNvSpPr/>
            <p:nvPr/>
          </p:nvSpPr>
          <p:spPr>
            <a:xfrm>
              <a:off x="6912609" y="0"/>
              <a:ext cx="2231389" cy="2231390"/>
            </a:xfrm>
            <a:custGeom>
              <a:rect b="b" l="l" r="r" t="t"/>
              <a:pathLst>
                <a:path extrusionOk="0" h="2231390" w="2231389">
                  <a:moveTo>
                    <a:pt x="372109" y="0"/>
                  </a:moveTo>
                  <a:lnTo>
                    <a:pt x="0" y="0"/>
                  </a:lnTo>
                  <a:lnTo>
                    <a:pt x="2231389" y="2231389"/>
                  </a:lnTo>
                  <a:lnTo>
                    <a:pt x="2231389" y="1859280"/>
                  </a:lnTo>
                  <a:lnTo>
                    <a:pt x="372109" y="0"/>
                  </a:lnTo>
                  <a:close/>
                </a:path>
              </a:pathLst>
            </a:custGeom>
            <a:solidFill>
              <a:srgbClr val="FBE8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58" name="Google Shape;758;ga1e6feca6d_0_2219"/>
            <p:cNvSpPr/>
            <p:nvPr/>
          </p:nvSpPr>
          <p:spPr>
            <a:xfrm>
              <a:off x="7284707" y="0"/>
              <a:ext cx="1859914" cy="1859914"/>
            </a:xfrm>
            <a:custGeom>
              <a:rect b="b" l="l" r="r" t="t"/>
              <a:pathLst>
                <a:path extrusionOk="0" h="1859914" w="1859914">
                  <a:moveTo>
                    <a:pt x="1859292" y="1116342"/>
                  </a:moveTo>
                  <a:lnTo>
                    <a:pt x="742962" y="0"/>
                  </a:lnTo>
                  <a:lnTo>
                    <a:pt x="372122" y="0"/>
                  </a:lnTo>
                  <a:lnTo>
                    <a:pt x="0" y="0"/>
                  </a:lnTo>
                  <a:lnTo>
                    <a:pt x="1859292" y="1859292"/>
                  </a:lnTo>
                  <a:lnTo>
                    <a:pt x="1859292" y="1487170"/>
                  </a:lnTo>
                  <a:lnTo>
                    <a:pt x="1859292" y="1116342"/>
                  </a:lnTo>
                  <a:close/>
                </a:path>
              </a:pathLst>
            </a:custGeom>
            <a:solidFill>
              <a:srgbClr val="FBE8C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59" name="Google Shape;759;ga1e6feca6d_0_2219"/>
            <p:cNvSpPr/>
            <p:nvPr/>
          </p:nvSpPr>
          <p:spPr>
            <a:xfrm>
              <a:off x="8027669" y="0"/>
              <a:ext cx="1116329" cy="1116330"/>
            </a:xfrm>
            <a:custGeom>
              <a:rect b="b" l="l" r="r" t="t"/>
              <a:pathLst>
                <a:path extrusionOk="0" h="1116330" w="1116329">
                  <a:moveTo>
                    <a:pt x="373379" y="0"/>
                  </a:moveTo>
                  <a:lnTo>
                    <a:pt x="0" y="0"/>
                  </a:lnTo>
                  <a:lnTo>
                    <a:pt x="1116329" y="1116329"/>
                  </a:lnTo>
                  <a:lnTo>
                    <a:pt x="1116329" y="742950"/>
                  </a:lnTo>
                  <a:lnTo>
                    <a:pt x="373379" y="0"/>
                  </a:lnTo>
                  <a:close/>
                </a:path>
              </a:pathLst>
            </a:custGeom>
            <a:solidFill>
              <a:srgbClr val="FBE8C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60" name="Google Shape;760;ga1e6feca6d_0_2219"/>
            <p:cNvSpPr/>
            <p:nvPr/>
          </p:nvSpPr>
          <p:spPr>
            <a:xfrm>
              <a:off x="8401049" y="0"/>
              <a:ext cx="742950" cy="742950"/>
            </a:xfrm>
            <a:custGeom>
              <a:rect b="b" l="l" r="r" t="t"/>
              <a:pathLst>
                <a:path extrusionOk="0" h="742950" w="742950">
                  <a:moveTo>
                    <a:pt x="372109" y="0"/>
                  </a:moveTo>
                  <a:lnTo>
                    <a:pt x="0" y="0"/>
                  </a:lnTo>
                  <a:lnTo>
                    <a:pt x="742950" y="742950"/>
                  </a:lnTo>
                  <a:lnTo>
                    <a:pt x="742950" y="370840"/>
                  </a:lnTo>
                  <a:lnTo>
                    <a:pt x="372109" y="0"/>
                  </a:lnTo>
                  <a:close/>
                </a:path>
              </a:pathLst>
            </a:custGeom>
            <a:solidFill>
              <a:srgbClr val="FBE8C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61" name="Google Shape;761;ga1e6feca6d_0_2219"/>
            <p:cNvSpPr/>
            <p:nvPr/>
          </p:nvSpPr>
          <p:spPr>
            <a:xfrm>
              <a:off x="8773159" y="0"/>
              <a:ext cx="370840" cy="370840"/>
            </a:xfrm>
            <a:custGeom>
              <a:rect b="b" l="l" r="r" t="t"/>
              <a:pathLst>
                <a:path extrusionOk="0" h="370840" w="370840">
                  <a:moveTo>
                    <a:pt x="370840" y="0"/>
                  </a:moveTo>
                  <a:lnTo>
                    <a:pt x="0" y="0"/>
                  </a:lnTo>
                  <a:lnTo>
                    <a:pt x="370840" y="370839"/>
                  </a:lnTo>
                  <a:lnTo>
                    <a:pt x="370840" y="0"/>
                  </a:lnTo>
                  <a:close/>
                </a:path>
              </a:pathLst>
            </a:custGeom>
            <a:solidFill>
              <a:srgbClr val="FBE8C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grpSp>
      <p:sp>
        <p:nvSpPr>
          <p:cNvPr id="762" name="Google Shape;762;ga1e6feca6d_0_2219"/>
          <p:cNvSpPr txBox="1"/>
          <p:nvPr/>
        </p:nvSpPr>
        <p:spPr>
          <a:xfrm>
            <a:off x="1336675" y="1717047"/>
            <a:ext cx="8330400" cy="3984600"/>
          </a:xfrm>
          <a:prstGeom prst="rect">
            <a:avLst/>
          </a:prstGeom>
          <a:noFill/>
          <a:ln>
            <a:noFill/>
          </a:ln>
        </p:spPr>
        <p:txBody>
          <a:bodyPr anchorCtr="0" anchor="t" bIns="0" lIns="0" spcFirstLastPara="1" rIns="0" wrap="square" tIns="14575">
            <a:noAutofit/>
          </a:bodyPr>
          <a:lstStyle/>
          <a:p>
            <a:pPr indent="0" lvl="0" marL="12700" marR="292100" rtl="0" algn="l">
              <a:lnSpc>
                <a:spcPct val="100000"/>
              </a:lnSpc>
              <a:spcBef>
                <a:spcPts val="0"/>
              </a:spcBef>
              <a:spcAft>
                <a:spcPts val="0"/>
              </a:spcAft>
              <a:buNone/>
            </a:pPr>
            <a:r>
              <a:rPr lang="en-US" sz="2100">
                <a:latin typeface="Arial"/>
                <a:ea typeface="Arial"/>
                <a:cs typeface="Arial"/>
                <a:sym typeface="Arial"/>
              </a:rPr>
              <a:t>Deberá proteger ampliamente al individuo para que no se lastime al  caer, o con algún objeto que pueda tirar durante la fase clónica, no  intente inmovilizarlo, solo sostener piernas, manos y tronco, deberá  proteger especialmente la cabeza ya que puede lesionarse.</a:t>
            </a:r>
            <a:endParaRPr sz="2100">
              <a:latin typeface="Arial"/>
              <a:ea typeface="Arial"/>
              <a:cs typeface="Arial"/>
              <a:sym typeface="Arial"/>
            </a:endParaRPr>
          </a:p>
          <a:p>
            <a:pPr indent="0" lvl="0" marL="0" marR="0" rtl="0" algn="l">
              <a:lnSpc>
                <a:spcPct val="100000"/>
              </a:lnSpc>
              <a:spcBef>
                <a:spcPts val="0"/>
              </a:spcBef>
              <a:spcAft>
                <a:spcPts val="0"/>
              </a:spcAft>
              <a:buNone/>
            </a:pPr>
            <a:r>
              <a:t/>
            </a:r>
            <a:endParaRPr sz="2300">
              <a:latin typeface="Arial"/>
              <a:ea typeface="Arial"/>
              <a:cs typeface="Arial"/>
              <a:sym typeface="Arial"/>
            </a:endParaRPr>
          </a:p>
          <a:p>
            <a:pPr indent="0" lvl="0" marL="0" marR="0" rtl="0" algn="l">
              <a:lnSpc>
                <a:spcPct val="100000"/>
              </a:lnSpc>
              <a:spcBef>
                <a:spcPts val="0"/>
              </a:spcBef>
              <a:spcAft>
                <a:spcPts val="0"/>
              </a:spcAft>
              <a:buNone/>
            </a:pPr>
            <a:r>
              <a:t/>
            </a:r>
            <a:endParaRPr sz="2100">
              <a:latin typeface="Arial"/>
              <a:ea typeface="Arial"/>
              <a:cs typeface="Arial"/>
              <a:sym typeface="Arial"/>
            </a:endParaRPr>
          </a:p>
          <a:p>
            <a:pPr indent="-133350" lvl="0" marL="12700" marR="0" rtl="0" algn="l">
              <a:lnSpc>
                <a:spcPct val="100000"/>
              </a:lnSpc>
              <a:spcBef>
                <a:spcPts val="0"/>
              </a:spcBef>
              <a:spcAft>
                <a:spcPts val="0"/>
              </a:spcAft>
              <a:buSzPts val="2100"/>
              <a:buFont typeface="Noto Sans Symbols"/>
              <a:buChar char="⮚"/>
            </a:pPr>
            <a:r>
              <a:rPr lang="en-US" sz="2100">
                <a:latin typeface="Arial"/>
                <a:ea typeface="Arial"/>
                <a:cs typeface="Arial"/>
                <a:sym typeface="Arial"/>
              </a:rPr>
              <a:t>Mantenga observación constante de las funciones respiratoria y  circulatoria ya que puede ser que el individuo tenga lapsos apneicos e  incluso paro cardio-respiratorio.</a:t>
            </a:r>
            <a:endParaRPr sz="2100">
              <a:latin typeface="Arial"/>
              <a:ea typeface="Arial"/>
              <a:cs typeface="Arial"/>
              <a:sym typeface="Arial"/>
            </a:endParaRPr>
          </a:p>
          <a:p>
            <a:pPr indent="0" lvl="0" marL="0" marR="0" rtl="0" algn="l">
              <a:lnSpc>
                <a:spcPct val="100000"/>
              </a:lnSpc>
              <a:spcBef>
                <a:spcPts val="0"/>
              </a:spcBef>
              <a:spcAft>
                <a:spcPts val="0"/>
              </a:spcAft>
              <a:buNone/>
            </a:pPr>
            <a:r>
              <a:t/>
            </a:r>
            <a:endParaRPr sz="2300">
              <a:latin typeface="Arial"/>
              <a:ea typeface="Arial"/>
              <a:cs typeface="Arial"/>
              <a:sym typeface="Arial"/>
            </a:endParaRPr>
          </a:p>
          <a:p>
            <a:pPr indent="0" lvl="0" marL="0" marR="0" rtl="0" algn="l">
              <a:lnSpc>
                <a:spcPct val="100000"/>
              </a:lnSpc>
              <a:spcBef>
                <a:spcPts val="0"/>
              </a:spcBef>
              <a:spcAft>
                <a:spcPts val="0"/>
              </a:spcAft>
              <a:buNone/>
            </a:pPr>
            <a:r>
              <a:t/>
            </a:r>
            <a:endParaRPr sz="2100">
              <a:latin typeface="Arial"/>
              <a:ea typeface="Arial"/>
              <a:cs typeface="Arial"/>
              <a:sym typeface="Arial"/>
            </a:endParaRPr>
          </a:p>
          <a:p>
            <a:pPr indent="0" lvl="0" marL="12700" marR="177800" rtl="0" algn="l">
              <a:lnSpc>
                <a:spcPct val="100000"/>
              </a:lnSpc>
              <a:spcBef>
                <a:spcPts val="0"/>
              </a:spcBef>
              <a:spcAft>
                <a:spcPts val="0"/>
              </a:spcAft>
              <a:buNone/>
            </a:pPr>
            <a:r>
              <a:rPr lang="en-US" sz="2100">
                <a:latin typeface="Times New Roman"/>
                <a:ea typeface="Times New Roman"/>
                <a:cs typeface="Times New Roman"/>
                <a:sym typeface="Times New Roman"/>
              </a:rPr>
              <a:t>Al terminar la convulsión coloque al paciente en posición decúbito lateral y  aplique las maniobras para mantener permeable la vía aérea.</a:t>
            </a:r>
            <a:endParaRPr sz="2100">
              <a:latin typeface="Times New Roman"/>
              <a:ea typeface="Times New Roman"/>
              <a:cs typeface="Times New Roman"/>
              <a:sym typeface="Times New Roman"/>
            </a:endParaRPr>
          </a:p>
        </p:txBody>
      </p:sp>
      <p:sp>
        <p:nvSpPr>
          <p:cNvPr id="763" name="Google Shape;763;ga1e6feca6d_0_2219"/>
          <p:cNvSpPr txBox="1"/>
          <p:nvPr>
            <p:ph idx="11" type="ftr"/>
          </p:nvPr>
        </p:nvSpPr>
        <p:spPr>
          <a:xfrm>
            <a:off x="4251814" y="7756332"/>
            <a:ext cx="4001700" cy="417000"/>
          </a:xfrm>
          <a:prstGeom prst="rect">
            <a:avLst/>
          </a:prstGeom>
          <a:noFill/>
          <a:ln>
            <a:noFill/>
          </a:ln>
        </p:spPr>
        <p:txBody>
          <a:bodyPr anchorCtr="0" anchor="t" bIns="0" lIns="0" spcFirstLastPara="1" rIns="0" wrap="square" tIns="0">
            <a:noAutofit/>
          </a:bodyPr>
          <a:lstStyle/>
          <a:p>
            <a:pPr indent="0" lvl="0" marL="12700" rtl="0" algn="l">
              <a:lnSpc>
                <a:spcPct val="117500"/>
              </a:lnSpc>
              <a:spcBef>
                <a:spcPts val="0"/>
              </a:spcBef>
              <a:spcAft>
                <a:spcPts val="0"/>
              </a:spcAft>
              <a:buNone/>
            </a:pPr>
            <a:r>
              <a:rPr lang="en-US"/>
              <a:t>Taller de Primeros Auxilios</a:t>
            </a:r>
            <a:endParaRPr/>
          </a:p>
        </p:txBody>
      </p:sp>
      <p:sp>
        <p:nvSpPr>
          <p:cNvPr id="764" name="Google Shape;764;ga1e6feca6d_0_2219"/>
          <p:cNvSpPr txBox="1"/>
          <p:nvPr>
            <p:ph type="title"/>
          </p:nvPr>
        </p:nvSpPr>
        <p:spPr>
          <a:xfrm>
            <a:off x="1292288" y="661619"/>
            <a:ext cx="9921000" cy="364200"/>
          </a:xfrm>
          <a:prstGeom prst="rect">
            <a:avLst/>
          </a:prstGeom>
          <a:noFill/>
          <a:ln>
            <a:noFill/>
          </a:ln>
        </p:spPr>
        <p:txBody>
          <a:bodyPr anchorCtr="0" anchor="t" bIns="0" lIns="0" spcFirstLastPara="1" rIns="0" wrap="square" tIns="14575">
            <a:noAutofit/>
          </a:bodyPr>
          <a:lstStyle/>
          <a:p>
            <a:pPr indent="0" lvl="0" marL="825500" rtl="0" algn="l">
              <a:lnSpc>
                <a:spcPct val="100000"/>
              </a:lnSpc>
              <a:spcBef>
                <a:spcPts val="0"/>
              </a:spcBef>
              <a:spcAft>
                <a:spcPts val="0"/>
              </a:spcAft>
              <a:buNone/>
            </a:pPr>
            <a:r>
              <a:rPr lang="en-US"/>
              <a:t>PRIMEROS AUXILIOS EN CONVULSIONES II</a:t>
            </a:r>
            <a:endParaRPr/>
          </a:p>
        </p:txBody>
      </p:sp>
      <p:sp>
        <p:nvSpPr>
          <p:cNvPr id="765" name="Google Shape;765;ga1e6feca6d_0_2219"/>
          <p:cNvSpPr txBox="1"/>
          <p:nvPr>
            <p:ph idx="12" type="sldNum"/>
          </p:nvPr>
        </p:nvSpPr>
        <p:spPr>
          <a:xfrm>
            <a:off x="9145403" y="6835245"/>
            <a:ext cx="386100" cy="177300"/>
          </a:xfrm>
          <a:prstGeom prst="rect">
            <a:avLst/>
          </a:prstGeom>
        </p:spPr>
        <p:txBody>
          <a:bodyPr anchorCtr="0" anchor="t" bIns="0" lIns="0" spcFirstLastPara="1" rIns="0" wrap="square" tIns="0">
            <a:noAutofit/>
          </a:bodyPr>
          <a:lstStyle/>
          <a:p>
            <a:pPr indent="0" lvl="0" marL="38100" rtl="0" algn="l">
              <a:spcBef>
                <a:spcPts val="0"/>
              </a:spcBef>
              <a:spcAft>
                <a:spcPts val="0"/>
              </a:spcAft>
              <a:buClr>
                <a:srgbClr val="000000"/>
              </a:buClr>
              <a:buFont typeface="Arial"/>
              <a:buNone/>
            </a:pPr>
            <a:fld id="{00000000-1234-1234-1234-123412341234}" type="slidenum">
              <a:rPr lang="en-US"/>
              <a:t>‹#›</a:t>
            </a:fld>
            <a:r>
              <a:rPr lang="en-US"/>
              <a:t>/37</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9" name="Shape 769"/>
        <p:cNvGrpSpPr/>
        <p:nvPr/>
      </p:nvGrpSpPr>
      <p:grpSpPr>
        <a:xfrm>
          <a:off x="0" y="0"/>
          <a:ext cx="0" cy="0"/>
          <a:chOff x="0" y="0"/>
          <a:chExt cx="0" cy="0"/>
        </a:xfrm>
      </p:grpSpPr>
      <p:sp>
        <p:nvSpPr>
          <p:cNvPr id="770" name="Google Shape;770;ga1e6feca6d_0_2267"/>
          <p:cNvSpPr/>
          <p:nvPr/>
        </p:nvSpPr>
        <p:spPr>
          <a:xfrm>
            <a:off x="0" y="420158"/>
            <a:ext cx="10337100" cy="6868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
        <p:nvSpPr>
          <p:cNvPr id="771" name="Google Shape;771;ga1e6feca6d_0_2267"/>
          <p:cNvSpPr txBox="1"/>
          <p:nvPr>
            <p:ph idx="11" type="ftr"/>
          </p:nvPr>
        </p:nvSpPr>
        <p:spPr>
          <a:xfrm>
            <a:off x="4251814" y="7756332"/>
            <a:ext cx="4001700" cy="417000"/>
          </a:xfrm>
          <a:prstGeom prst="rect">
            <a:avLst/>
          </a:prstGeom>
          <a:noFill/>
          <a:ln>
            <a:noFill/>
          </a:ln>
        </p:spPr>
        <p:txBody>
          <a:bodyPr anchorCtr="0" anchor="t" bIns="0" lIns="0" spcFirstLastPara="1" rIns="0" wrap="square" tIns="0">
            <a:noAutofit/>
          </a:bodyPr>
          <a:lstStyle/>
          <a:p>
            <a:pPr indent="0" lvl="0" marL="12700" rtl="0" algn="l">
              <a:lnSpc>
                <a:spcPct val="117500"/>
              </a:lnSpc>
              <a:spcBef>
                <a:spcPts val="0"/>
              </a:spcBef>
              <a:spcAft>
                <a:spcPts val="0"/>
              </a:spcAft>
              <a:buNone/>
            </a:pPr>
            <a:r>
              <a:rPr lang="en-US"/>
              <a:t>Taller de Primeros Auxilios</a:t>
            </a:r>
            <a:endParaRPr/>
          </a:p>
        </p:txBody>
      </p:sp>
      <p:sp>
        <p:nvSpPr>
          <p:cNvPr id="772" name="Google Shape;772;ga1e6feca6d_0_2267"/>
          <p:cNvSpPr txBox="1"/>
          <p:nvPr>
            <p:ph idx="12" type="sldNum"/>
          </p:nvPr>
        </p:nvSpPr>
        <p:spPr>
          <a:xfrm>
            <a:off x="9145403" y="6835245"/>
            <a:ext cx="386100" cy="177300"/>
          </a:xfrm>
          <a:prstGeom prst="rect">
            <a:avLst/>
          </a:prstGeom>
        </p:spPr>
        <p:txBody>
          <a:bodyPr anchorCtr="0" anchor="t" bIns="0" lIns="0" spcFirstLastPara="1" rIns="0" wrap="square" tIns="0">
            <a:noAutofit/>
          </a:bodyPr>
          <a:lstStyle/>
          <a:p>
            <a:pPr indent="0" lvl="0" marL="38100" rtl="0" algn="l">
              <a:spcBef>
                <a:spcPts val="0"/>
              </a:spcBef>
              <a:spcAft>
                <a:spcPts val="0"/>
              </a:spcAft>
              <a:buClr>
                <a:srgbClr val="000000"/>
              </a:buClr>
              <a:buFont typeface="Arial"/>
              <a:buNone/>
            </a:pPr>
            <a:fld id="{00000000-1234-1234-1234-123412341234}" type="slidenum">
              <a:rPr lang="en-US"/>
              <a:t>‹#›</a:t>
            </a:fld>
            <a:r>
              <a:rPr lang="en-US"/>
              <a:t>/37</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22"/>
          <p:cNvSpPr txBox="1"/>
          <p:nvPr/>
        </p:nvSpPr>
        <p:spPr>
          <a:xfrm>
            <a:off x="3369687" y="1209538"/>
            <a:ext cx="3993515" cy="51308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3200">
                <a:solidFill>
                  <a:srgbClr val="696765"/>
                </a:solidFill>
                <a:latin typeface="Century Gothic"/>
                <a:ea typeface="Century Gothic"/>
                <a:cs typeface="Century Gothic"/>
                <a:sym typeface="Century Gothic"/>
              </a:rPr>
              <a:t>Hemorragia externa</a:t>
            </a:r>
            <a:endParaRPr sz="3200">
              <a:latin typeface="Century Gothic"/>
              <a:ea typeface="Century Gothic"/>
              <a:cs typeface="Century Gothic"/>
              <a:sym typeface="Century Gothic"/>
            </a:endParaRPr>
          </a:p>
        </p:txBody>
      </p:sp>
      <p:sp>
        <p:nvSpPr>
          <p:cNvPr id="76" name="Google Shape;76;p22"/>
          <p:cNvSpPr txBox="1"/>
          <p:nvPr/>
        </p:nvSpPr>
        <p:spPr>
          <a:xfrm>
            <a:off x="5139040" y="2856992"/>
            <a:ext cx="2519680" cy="1736725"/>
          </a:xfrm>
          <a:prstGeom prst="rect">
            <a:avLst/>
          </a:prstGeom>
          <a:noFill/>
          <a:ln>
            <a:noFill/>
          </a:ln>
        </p:spPr>
        <p:txBody>
          <a:bodyPr anchorCtr="0" anchor="t" bIns="0" lIns="0" spcFirstLastPara="1" rIns="0" wrap="square" tIns="12700">
            <a:spAutoFit/>
          </a:bodyPr>
          <a:lstStyle/>
          <a:p>
            <a:pPr indent="-216534" lvl="0" marL="228600" marR="0" rtl="0" algn="l">
              <a:lnSpc>
                <a:spcPct val="100000"/>
              </a:lnSpc>
              <a:spcBef>
                <a:spcPts val="0"/>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Compresión </a:t>
            </a:r>
            <a:r>
              <a:rPr lang="en-US" sz="1600">
                <a:solidFill>
                  <a:srgbClr val="696765"/>
                </a:solidFill>
                <a:latin typeface="Century Gothic"/>
                <a:ea typeface="Century Gothic"/>
                <a:cs typeface="Century Gothic"/>
                <a:sym typeface="Century Gothic"/>
              </a:rPr>
              <a:t>manual</a:t>
            </a:r>
            <a:endParaRPr sz="16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D92727"/>
              </a:buClr>
              <a:buSzPts val="1900"/>
              <a:buFont typeface="Noto Sans Symbols"/>
              <a:buNone/>
            </a:pPr>
            <a:r>
              <a:t/>
            </a:r>
            <a:endParaRPr sz="1900">
              <a:latin typeface="Century Gothic"/>
              <a:ea typeface="Century Gothic"/>
              <a:cs typeface="Century Gothic"/>
              <a:sym typeface="Century Gothic"/>
            </a:endParaRPr>
          </a:p>
          <a:p>
            <a:pPr indent="-216534" lvl="0" marL="228600" marR="0" rtl="0" algn="l">
              <a:lnSpc>
                <a:spcPct val="100000"/>
              </a:lnSpc>
              <a:spcBef>
                <a:spcPts val="1525"/>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Vendaje </a:t>
            </a:r>
            <a:r>
              <a:rPr lang="en-US" sz="1600">
                <a:solidFill>
                  <a:srgbClr val="696765"/>
                </a:solidFill>
                <a:latin typeface="Century Gothic"/>
                <a:ea typeface="Century Gothic"/>
                <a:cs typeface="Century Gothic"/>
                <a:sym typeface="Century Gothic"/>
              </a:rPr>
              <a:t>compresivo</a:t>
            </a:r>
            <a:endParaRPr sz="16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D92727"/>
              </a:buClr>
              <a:buSzPts val="1900"/>
              <a:buFont typeface="Noto Sans Symbols"/>
              <a:buNone/>
            </a:pPr>
            <a:r>
              <a:t/>
            </a:r>
            <a:endParaRPr sz="1900">
              <a:latin typeface="Century Gothic"/>
              <a:ea typeface="Century Gothic"/>
              <a:cs typeface="Century Gothic"/>
              <a:sym typeface="Century Gothic"/>
            </a:endParaRPr>
          </a:p>
          <a:p>
            <a:pPr indent="-216534" lvl="0" marL="228600" marR="0" rtl="0" algn="l">
              <a:lnSpc>
                <a:spcPct val="100000"/>
              </a:lnSpc>
              <a:spcBef>
                <a:spcPts val="1525"/>
              </a:spcBef>
              <a:spcAft>
                <a:spcPts val="0"/>
              </a:spcAft>
              <a:buClr>
                <a:srgbClr val="D92727"/>
              </a:buClr>
              <a:buSzPts val="1600"/>
              <a:buFont typeface="Noto Sans Symbols"/>
              <a:buChar char="✔"/>
            </a:pPr>
            <a:r>
              <a:rPr b="1" lang="en-US" sz="1600">
                <a:solidFill>
                  <a:srgbClr val="696765"/>
                </a:solidFill>
                <a:latin typeface="Century Gothic"/>
                <a:ea typeface="Century Gothic"/>
                <a:cs typeface="Century Gothic"/>
                <a:sym typeface="Century Gothic"/>
              </a:rPr>
              <a:t>Elevación </a:t>
            </a:r>
            <a:r>
              <a:rPr lang="en-US" sz="1600">
                <a:solidFill>
                  <a:srgbClr val="696765"/>
                </a:solidFill>
                <a:latin typeface="Century Gothic"/>
                <a:ea typeface="Century Gothic"/>
                <a:cs typeface="Century Gothic"/>
                <a:sym typeface="Century Gothic"/>
              </a:rPr>
              <a:t>del miembro</a:t>
            </a:r>
            <a:endParaRPr sz="1600">
              <a:latin typeface="Century Gothic"/>
              <a:ea typeface="Century Gothic"/>
              <a:cs typeface="Century Gothic"/>
              <a:sym typeface="Century Gothic"/>
            </a:endParaRPr>
          </a:p>
        </p:txBody>
      </p:sp>
      <p:sp>
        <p:nvSpPr>
          <p:cNvPr id="77" name="Google Shape;77;p22"/>
          <p:cNvSpPr txBox="1"/>
          <p:nvPr>
            <p:ph type="title"/>
          </p:nvPr>
        </p:nvSpPr>
        <p:spPr>
          <a:xfrm>
            <a:off x="1105044" y="599957"/>
            <a:ext cx="2054225" cy="330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Primeros auxilios</a:t>
            </a:r>
            <a:endParaRPr/>
          </a:p>
        </p:txBody>
      </p:sp>
      <p:grpSp>
        <p:nvGrpSpPr>
          <p:cNvPr id="78" name="Google Shape;78;p22"/>
          <p:cNvGrpSpPr/>
          <p:nvPr/>
        </p:nvGrpSpPr>
        <p:grpSpPr>
          <a:xfrm>
            <a:off x="1230515" y="2252472"/>
            <a:ext cx="2905760" cy="1638300"/>
            <a:chOff x="1230515" y="2252472"/>
            <a:chExt cx="2905760" cy="1638300"/>
          </a:xfrm>
        </p:grpSpPr>
        <p:sp>
          <p:nvSpPr>
            <p:cNvPr id="79" name="Google Shape;79;p22"/>
            <p:cNvSpPr/>
            <p:nvPr/>
          </p:nvSpPr>
          <p:spPr>
            <a:xfrm>
              <a:off x="1243469" y="2265426"/>
              <a:ext cx="2879598" cy="161239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0" name="Google Shape;80;p22"/>
            <p:cNvSpPr/>
            <p:nvPr/>
          </p:nvSpPr>
          <p:spPr>
            <a:xfrm>
              <a:off x="1230515" y="2252472"/>
              <a:ext cx="2905760" cy="1638300"/>
            </a:xfrm>
            <a:custGeom>
              <a:rect b="b" l="l" r="r" t="t"/>
              <a:pathLst>
                <a:path extrusionOk="0" h="1638300" w="2905760">
                  <a:moveTo>
                    <a:pt x="0" y="1638300"/>
                  </a:moveTo>
                  <a:lnTo>
                    <a:pt x="0" y="0"/>
                  </a:lnTo>
                  <a:lnTo>
                    <a:pt x="2905505" y="0"/>
                  </a:lnTo>
                  <a:lnTo>
                    <a:pt x="2905505" y="1638300"/>
                  </a:lnTo>
                  <a:lnTo>
                    <a:pt x="0" y="1638300"/>
                  </a:lnTo>
                  <a:close/>
                </a:path>
              </a:pathLst>
            </a:custGeom>
            <a:noFill/>
            <a:ln cap="flat" cmpd="sng" w="254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grpSp>
        <p:nvGrpSpPr>
          <p:cNvPr id="81" name="Google Shape;81;p22"/>
          <p:cNvGrpSpPr/>
          <p:nvPr/>
        </p:nvGrpSpPr>
        <p:grpSpPr>
          <a:xfrm>
            <a:off x="1373009" y="4030217"/>
            <a:ext cx="2691765" cy="2498090"/>
            <a:chOff x="1373009" y="4030217"/>
            <a:chExt cx="2691765" cy="2498090"/>
          </a:xfrm>
        </p:grpSpPr>
        <p:sp>
          <p:nvSpPr>
            <p:cNvPr id="82" name="Google Shape;82;p22"/>
            <p:cNvSpPr/>
            <p:nvPr/>
          </p:nvSpPr>
          <p:spPr>
            <a:xfrm>
              <a:off x="1385963" y="4043171"/>
              <a:ext cx="2665476" cy="247192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 name="Google Shape;83;p22"/>
            <p:cNvSpPr/>
            <p:nvPr/>
          </p:nvSpPr>
          <p:spPr>
            <a:xfrm>
              <a:off x="1373009" y="4030217"/>
              <a:ext cx="2691765" cy="2498090"/>
            </a:xfrm>
            <a:custGeom>
              <a:rect b="b" l="l" r="r" t="t"/>
              <a:pathLst>
                <a:path extrusionOk="0" h="2498090" w="2691765">
                  <a:moveTo>
                    <a:pt x="0" y="2497836"/>
                  </a:moveTo>
                  <a:lnTo>
                    <a:pt x="0" y="0"/>
                  </a:lnTo>
                  <a:lnTo>
                    <a:pt x="2691384" y="0"/>
                  </a:lnTo>
                  <a:lnTo>
                    <a:pt x="2691384" y="2497836"/>
                  </a:lnTo>
                  <a:lnTo>
                    <a:pt x="0" y="2497836"/>
                  </a:lnTo>
                  <a:close/>
                </a:path>
              </a:pathLst>
            </a:custGeom>
            <a:noFill/>
            <a:ln cap="flat" cmpd="sng" w="254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84" name="Google Shape;84;p22"/>
          <p:cNvSpPr/>
          <p:nvPr/>
        </p:nvSpPr>
        <p:spPr>
          <a:xfrm>
            <a:off x="8010791" y="537972"/>
            <a:ext cx="1560575" cy="45110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5" name="Google Shape;85;p22"/>
          <p:cNvSpPr txBox="1"/>
          <p:nvPr/>
        </p:nvSpPr>
        <p:spPr>
          <a:xfrm>
            <a:off x="1452505" y="6686666"/>
            <a:ext cx="2945765" cy="38608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1" lang="en-US" sz="1000">
                <a:solidFill>
                  <a:srgbClr val="DCDBDA"/>
                </a:solidFill>
                <a:latin typeface="Arial"/>
                <a:ea typeface="Arial"/>
                <a:cs typeface="Arial"/>
                <a:sym typeface="Arial"/>
              </a:rPr>
              <a:t>Hábitos de vida saludables III. Primeros Auxilios</a:t>
            </a:r>
            <a:endParaRPr sz="1000">
              <a:latin typeface="Arial"/>
              <a:ea typeface="Arial"/>
              <a:cs typeface="Arial"/>
              <a:sym typeface="Arial"/>
            </a:endParaRPr>
          </a:p>
          <a:p>
            <a:pPr indent="0" lvl="0" marL="12700" marR="0" rtl="0" algn="l">
              <a:lnSpc>
                <a:spcPct val="100000"/>
              </a:lnSpc>
              <a:spcBef>
                <a:spcPts val="275"/>
              </a:spcBef>
              <a:spcAft>
                <a:spcPts val="0"/>
              </a:spcAft>
              <a:buNone/>
            </a:pPr>
            <a:r>
              <a:rPr b="1" lang="en-US" sz="1200" u="sng">
                <a:solidFill>
                  <a:srgbClr val="DCDBDA"/>
                </a:solidFill>
                <a:latin typeface="Arial"/>
                <a:ea typeface="Arial"/>
                <a:cs typeface="Arial"/>
                <a:sym typeface="Arial"/>
                <a:hlinkClick r:id="rId6">
                  <a:extLst>
                    <a:ext uri="{A12FA001-AC4F-418D-AE19-62706E023703}">
                      <ahyp:hlinkClr val="tx"/>
                    </a:ext>
                  </a:extLst>
                </a:hlinkClick>
              </a:rPr>
              <a:t>www.umivale.es</a:t>
            </a:r>
            <a:endParaRPr sz="1200">
              <a:latin typeface="Arial"/>
              <a:ea typeface="Arial"/>
              <a:cs typeface="Arial"/>
              <a:sym typeface="Arial"/>
            </a:endParaRPr>
          </a:p>
        </p:txBody>
      </p:sp>
      <p:sp>
        <p:nvSpPr>
          <p:cNvPr id="86" name="Google Shape;86;p22"/>
          <p:cNvSpPr txBox="1"/>
          <p:nvPr>
            <p:ph idx="12" type="sldNum"/>
          </p:nvPr>
        </p:nvSpPr>
        <p:spPr>
          <a:xfrm>
            <a:off x="9145403" y="6835245"/>
            <a:ext cx="386079" cy="177165"/>
          </a:xfrm>
          <a:prstGeom prst="rect">
            <a:avLst/>
          </a:prstGeom>
          <a:noFill/>
          <a:ln>
            <a:noFill/>
          </a:ln>
        </p:spPr>
        <p:txBody>
          <a:bodyPr anchorCtr="0" anchor="t" bIns="0" lIns="0" spcFirstLastPara="1" rIns="0" wrap="square" tIns="8875">
            <a:spAutoFit/>
          </a:bodyPr>
          <a:lstStyle/>
          <a:p>
            <a:pPr indent="0" lvl="0" marL="38100" rtl="0" algn="l">
              <a:lnSpc>
                <a:spcPct val="100000"/>
              </a:lnSpc>
              <a:spcBef>
                <a:spcPts val="0"/>
              </a:spcBef>
              <a:spcAft>
                <a:spcPts val="0"/>
              </a:spcAft>
              <a:buNone/>
            </a:pPr>
            <a:fld id="{00000000-1234-1234-1234-123412341234}" type="slidenum">
              <a:rPr lang="en-US"/>
              <a:t>‹#›</a:t>
            </a:fld>
            <a:r>
              <a:rPr lang="en-US"/>
              <a:t>/37</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3"/>
          <p:cNvSpPr txBox="1"/>
          <p:nvPr/>
        </p:nvSpPr>
        <p:spPr>
          <a:xfrm>
            <a:off x="3395595" y="1269736"/>
            <a:ext cx="4354195" cy="51308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3200">
                <a:solidFill>
                  <a:srgbClr val="696765"/>
                </a:solidFill>
                <a:latin typeface="Century Gothic"/>
                <a:ea typeface="Century Gothic"/>
                <a:cs typeface="Century Gothic"/>
                <a:sym typeface="Century Gothic"/>
              </a:rPr>
              <a:t>Hemorragias externas</a:t>
            </a:r>
            <a:endParaRPr sz="3200">
              <a:latin typeface="Century Gothic"/>
              <a:ea typeface="Century Gothic"/>
              <a:cs typeface="Century Gothic"/>
              <a:sym typeface="Century Gothic"/>
            </a:endParaRPr>
          </a:p>
        </p:txBody>
      </p:sp>
      <p:sp>
        <p:nvSpPr>
          <p:cNvPr id="92" name="Google Shape;92;p23"/>
          <p:cNvSpPr txBox="1"/>
          <p:nvPr/>
        </p:nvSpPr>
        <p:spPr>
          <a:xfrm>
            <a:off x="5760847" y="3280205"/>
            <a:ext cx="3518535" cy="758825"/>
          </a:xfrm>
          <a:prstGeom prst="rect">
            <a:avLst/>
          </a:prstGeom>
          <a:noFill/>
          <a:ln>
            <a:noFill/>
          </a:ln>
        </p:spPr>
        <p:txBody>
          <a:bodyPr anchorCtr="0" anchor="t" bIns="0" lIns="0" spcFirstLastPara="1" rIns="0" wrap="square" tIns="135250">
            <a:spAutoFit/>
          </a:bodyPr>
          <a:lstStyle/>
          <a:p>
            <a:pPr indent="0" lvl="0" marL="0" marR="47625" rtl="0" algn="ctr">
              <a:lnSpc>
                <a:spcPct val="100000"/>
              </a:lnSpc>
              <a:spcBef>
                <a:spcPts val="0"/>
              </a:spcBef>
              <a:spcAft>
                <a:spcPts val="0"/>
              </a:spcAft>
              <a:buNone/>
            </a:pPr>
            <a:r>
              <a:rPr b="1" lang="en-US" sz="1600">
                <a:solidFill>
                  <a:srgbClr val="696765"/>
                </a:solidFill>
                <a:latin typeface="Century Gothic"/>
                <a:ea typeface="Century Gothic"/>
                <a:cs typeface="Century Gothic"/>
                <a:sym typeface="Century Gothic"/>
              </a:rPr>
              <a:t>Torniquete </a:t>
            </a:r>
            <a:r>
              <a:rPr b="1" lang="en-US" sz="1600">
                <a:solidFill>
                  <a:srgbClr val="D92727"/>
                </a:solidFill>
                <a:latin typeface="Century Gothic"/>
                <a:ea typeface="Century Gothic"/>
                <a:cs typeface="Century Gothic"/>
                <a:sym typeface="Century Gothic"/>
              </a:rPr>
              <a:t>NO</a:t>
            </a:r>
            <a:endParaRPr sz="1600">
              <a:latin typeface="Century Gothic"/>
              <a:ea typeface="Century Gothic"/>
              <a:cs typeface="Century Gothic"/>
              <a:sym typeface="Century Gothic"/>
            </a:endParaRPr>
          </a:p>
          <a:p>
            <a:pPr indent="0" lvl="0" marL="0" marR="0" rtl="0" algn="ctr">
              <a:lnSpc>
                <a:spcPct val="100000"/>
              </a:lnSpc>
              <a:spcBef>
                <a:spcPts val="965"/>
              </a:spcBef>
              <a:spcAft>
                <a:spcPts val="0"/>
              </a:spcAft>
              <a:buNone/>
            </a:pPr>
            <a:r>
              <a:rPr lang="en-US" sz="1600">
                <a:solidFill>
                  <a:srgbClr val="696765"/>
                </a:solidFill>
                <a:latin typeface="Century Gothic"/>
                <a:ea typeface="Century Gothic"/>
                <a:cs typeface="Century Gothic"/>
                <a:sym typeface="Century Gothic"/>
              </a:rPr>
              <a:t>Salvo en situaciones excepcionales</a:t>
            </a:r>
            <a:endParaRPr sz="1600">
              <a:latin typeface="Century Gothic"/>
              <a:ea typeface="Century Gothic"/>
              <a:cs typeface="Century Gothic"/>
              <a:sym typeface="Century Gothic"/>
            </a:endParaRPr>
          </a:p>
        </p:txBody>
      </p:sp>
      <p:grpSp>
        <p:nvGrpSpPr>
          <p:cNvPr id="93" name="Google Shape;93;p23"/>
          <p:cNvGrpSpPr/>
          <p:nvPr/>
        </p:nvGrpSpPr>
        <p:grpSpPr>
          <a:xfrm>
            <a:off x="1219085" y="2393442"/>
            <a:ext cx="3925570" cy="3285490"/>
            <a:chOff x="1219085" y="2393442"/>
            <a:chExt cx="3925570" cy="3285490"/>
          </a:xfrm>
        </p:grpSpPr>
        <p:sp>
          <p:nvSpPr>
            <p:cNvPr id="94" name="Google Shape;94;p23"/>
            <p:cNvSpPr/>
            <p:nvPr/>
          </p:nvSpPr>
          <p:spPr>
            <a:xfrm>
              <a:off x="1232039" y="2406396"/>
              <a:ext cx="3899153" cy="325907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5" name="Google Shape;95;p23"/>
            <p:cNvSpPr/>
            <p:nvPr/>
          </p:nvSpPr>
          <p:spPr>
            <a:xfrm>
              <a:off x="1219085" y="2393442"/>
              <a:ext cx="3925570" cy="3285490"/>
            </a:xfrm>
            <a:custGeom>
              <a:rect b="b" l="l" r="r" t="t"/>
              <a:pathLst>
                <a:path extrusionOk="0" h="3285490" w="3925570">
                  <a:moveTo>
                    <a:pt x="0" y="3284982"/>
                  </a:moveTo>
                  <a:lnTo>
                    <a:pt x="0" y="0"/>
                  </a:lnTo>
                  <a:lnTo>
                    <a:pt x="3925061" y="0"/>
                  </a:lnTo>
                  <a:lnTo>
                    <a:pt x="3925061" y="3284982"/>
                  </a:lnTo>
                  <a:lnTo>
                    <a:pt x="0" y="3284982"/>
                  </a:lnTo>
                  <a:close/>
                </a:path>
              </a:pathLst>
            </a:custGeom>
            <a:noFill/>
            <a:ln cap="flat" cmpd="sng" w="254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96" name="Google Shape;96;p23"/>
          <p:cNvSpPr txBox="1"/>
          <p:nvPr>
            <p:ph type="title"/>
          </p:nvPr>
        </p:nvSpPr>
        <p:spPr>
          <a:xfrm>
            <a:off x="1105044" y="599957"/>
            <a:ext cx="2054225" cy="330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Primeros auxilios</a:t>
            </a:r>
            <a:endParaRPr/>
          </a:p>
        </p:txBody>
      </p:sp>
      <p:sp>
        <p:nvSpPr>
          <p:cNvPr id="97" name="Google Shape;97;p23"/>
          <p:cNvSpPr/>
          <p:nvPr/>
        </p:nvSpPr>
        <p:spPr>
          <a:xfrm>
            <a:off x="8010791" y="537972"/>
            <a:ext cx="1560575" cy="45110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8" name="Google Shape;98;p23"/>
          <p:cNvSpPr txBox="1"/>
          <p:nvPr/>
        </p:nvSpPr>
        <p:spPr>
          <a:xfrm>
            <a:off x="1452505" y="6686666"/>
            <a:ext cx="2945765" cy="38608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1" lang="en-US" sz="1000">
                <a:solidFill>
                  <a:srgbClr val="DCDBDA"/>
                </a:solidFill>
                <a:latin typeface="Arial"/>
                <a:ea typeface="Arial"/>
                <a:cs typeface="Arial"/>
                <a:sym typeface="Arial"/>
              </a:rPr>
              <a:t>Hábitos de vida saludables III. Primeros Auxilios</a:t>
            </a:r>
            <a:endParaRPr sz="1000">
              <a:latin typeface="Arial"/>
              <a:ea typeface="Arial"/>
              <a:cs typeface="Arial"/>
              <a:sym typeface="Arial"/>
            </a:endParaRPr>
          </a:p>
          <a:p>
            <a:pPr indent="0" lvl="0" marL="12700" marR="0" rtl="0" algn="l">
              <a:lnSpc>
                <a:spcPct val="100000"/>
              </a:lnSpc>
              <a:spcBef>
                <a:spcPts val="275"/>
              </a:spcBef>
              <a:spcAft>
                <a:spcPts val="0"/>
              </a:spcAft>
              <a:buNone/>
            </a:pPr>
            <a:r>
              <a:rPr b="1" lang="en-US" sz="1200" u="sng">
                <a:solidFill>
                  <a:srgbClr val="DCDBDA"/>
                </a:solidFill>
                <a:latin typeface="Arial"/>
                <a:ea typeface="Arial"/>
                <a:cs typeface="Arial"/>
                <a:sym typeface="Arial"/>
                <a:hlinkClick r:id="rId5">
                  <a:extLst>
                    <a:ext uri="{A12FA001-AC4F-418D-AE19-62706E023703}">
                      <ahyp:hlinkClr val="tx"/>
                    </a:ext>
                  </a:extLst>
                </a:hlinkClick>
              </a:rPr>
              <a:t>www.umivale.es</a:t>
            </a:r>
            <a:endParaRPr sz="1200">
              <a:latin typeface="Arial"/>
              <a:ea typeface="Arial"/>
              <a:cs typeface="Arial"/>
              <a:sym typeface="Arial"/>
            </a:endParaRPr>
          </a:p>
        </p:txBody>
      </p:sp>
      <p:sp>
        <p:nvSpPr>
          <p:cNvPr id="99" name="Google Shape;99;p23"/>
          <p:cNvSpPr txBox="1"/>
          <p:nvPr>
            <p:ph idx="12" type="sldNum"/>
          </p:nvPr>
        </p:nvSpPr>
        <p:spPr>
          <a:xfrm>
            <a:off x="9145403" y="6835245"/>
            <a:ext cx="386079" cy="177165"/>
          </a:xfrm>
          <a:prstGeom prst="rect">
            <a:avLst/>
          </a:prstGeom>
          <a:noFill/>
          <a:ln>
            <a:noFill/>
          </a:ln>
        </p:spPr>
        <p:txBody>
          <a:bodyPr anchorCtr="0" anchor="t" bIns="0" lIns="0" spcFirstLastPara="1" rIns="0" wrap="square" tIns="8875">
            <a:spAutoFit/>
          </a:bodyPr>
          <a:lstStyle/>
          <a:p>
            <a:pPr indent="0" lvl="0" marL="38100" rtl="0" algn="l">
              <a:lnSpc>
                <a:spcPct val="100000"/>
              </a:lnSpc>
              <a:spcBef>
                <a:spcPts val="0"/>
              </a:spcBef>
              <a:spcAft>
                <a:spcPts val="0"/>
              </a:spcAft>
              <a:buNone/>
            </a:pPr>
            <a:fld id="{00000000-1234-1234-1234-123412341234}" type="slidenum">
              <a:rPr lang="en-US"/>
              <a:t>‹#›</a:t>
            </a:fld>
            <a:r>
              <a:rPr lang="en-US"/>
              <a:t>/37</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4"/>
          <p:cNvSpPr txBox="1"/>
          <p:nvPr/>
        </p:nvSpPr>
        <p:spPr>
          <a:xfrm>
            <a:off x="3114417" y="1268212"/>
            <a:ext cx="5058410" cy="51308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3200">
                <a:solidFill>
                  <a:srgbClr val="696765"/>
                </a:solidFill>
                <a:latin typeface="Century Gothic"/>
                <a:ea typeface="Century Gothic"/>
                <a:cs typeface="Century Gothic"/>
                <a:sym typeface="Century Gothic"/>
              </a:rPr>
              <a:t>Hemorragia exteriorizada</a:t>
            </a:r>
            <a:endParaRPr sz="3200">
              <a:latin typeface="Century Gothic"/>
              <a:ea typeface="Century Gothic"/>
              <a:cs typeface="Century Gothic"/>
              <a:sym typeface="Century Gothic"/>
            </a:endParaRPr>
          </a:p>
        </p:txBody>
      </p:sp>
      <p:sp>
        <p:nvSpPr>
          <p:cNvPr id="105" name="Google Shape;105;p24"/>
          <p:cNvSpPr txBox="1"/>
          <p:nvPr/>
        </p:nvSpPr>
        <p:spPr>
          <a:xfrm>
            <a:off x="6112135" y="2632506"/>
            <a:ext cx="1505585" cy="1859280"/>
          </a:xfrm>
          <a:prstGeom prst="rect">
            <a:avLst/>
          </a:prstGeom>
          <a:noFill/>
          <a:ln>
            <a:noFill/>
          </a:ln>
        </p:spPr>
        <p:txBody>
          <a:bodyPr anchorCtr="0" anchor="t" bIns="0" lIns="0" spcFirstLastPara="1" rIns="0" wrap="square" tIns="135250">
            <a:spAutoFit/>
          </a:bodyPr>
          <a:lstStyle/>
          <a:p>
            <a:pPr indent="-160655" lvl="0" marL="172720" marR="0" rtl="0" algn="l">
              <a:lnSpc>
                <a:spcPct val="100000"/>
              </a:lnSpc>
              <a:spcBef>
                <a:spcPts val="0"/>
              </a:spcBef>
              <a:spcAft>
                <a:spcPts val="0"/>
              </a:spcAft>
              <a:buClr>
                <a:srgbClr val="D92727"/>
              </a:buClr>
              <a:buSzPts val="1500"/>
              <a:buFont typeface="Noto Sans Symbols"/>
              <a:buChar char="✔"/>
            </a:pPr>
            <a:r>
              <a:rPr lang="en-US" sz="1600">
                <a:solidFill>
                  <a:srgbClr val="696765"/>
                </a:solidFill>
                <a:latin typeface="Century Gothic"/>
                <a:ea typeface="Century Gothic"/>
                <a:cs typeface="Century Gothic"/>
                <a:sym typeface="Century Gothic"/>
              </a:rPr>
              <a:t>Otorragia</a:t>
            </a:r>
            <a:endParaRPr sz="1600">
              <a:latin typeface="Century Gothic"/>
              <a:ea typeface="Century Gothic"/>
              <a:cs typeface="Century Gothic"/>
              <a:sym typeface="Century Gothic"/>
            </a:endParaRPr>
          </a:p>
          <a:p>
            <a:pPr indent="-160655" lvl="0" marL="172720" marR="0" rtl="0" algn="l">
              <a:lnSpc>
                <a:spcPct val="100000"/>
              </a:lnSpc>
              <a:spcBef>
                <a:spcPts val="965"/>
              </a:spcBef>
              <a:spcAft>
                <a:spcPts val="0"/>
              </a:spcAft>
              <a:buClr>
                <a:srgbClr val="D92727"/>
              </a:buClr>
              <a:buSzPts val="1500"/>
              <a:buFont typeface="Noto Sans Symbols"/>
              <a:buChar char="✔"/>
            </a:pPr>
            <a:r>
              <a:rPr lang="en-US" sz="1600">
                <a:solidFill>
                  <a:srgbClr val="696765"/>
                </a:solidFill>
                <a:latin typeface="Century Gothic"/>
                <a:ea typeface="Century Gothic"/>
                <a:cs typeface="Century Gothic"/>
                <a:sym typeface="Century Gothic"/>
              </a:rPr>
              <a:t>Epistaxis</a:t>
            </a:r>
            <a:endParaRPr sz="1600">
              <a:latin typeface="Century Gothic"/>
              <a:ea typeface="Century Gothic"/>
              <a:cs typeface="Century Gothic"/>
              <a:sym typeface="Century Gothic"/>
            </a:endParaRPr>
          </a:p>
          <a:p>
            <a:pPr indent="-160655" lvl="0" marL="172720" marR="0" rtl="0" algn="l">
              <a:lnSpc>
                <a:spcPct val="100000"/>
              </a:lnSpc>
              <a:spcBef>
                <a:spcPts val="969"/>
              </a:spcBef>
              <a:spcAft>
                <a:spcPts val="0"/>
              </a:spcAft>
              <a:buClr>
                <a:srgbClr val="D92727"/>
              </a:buClr>
              <a:buSzPts val="1500"/>
              <a:buFont typeface="Noto Sans Symbols"/>
              <a:buChar char="✔"/>
            </a:pPr>
            <a:r>
              <a:rPr lang="en-US" sz="1600">
                <a:solidFill>
                  <a:srgbClr val="696765"/>
                </a:solidFill>
                <a:latin typeface="Century Gothic"/>
                <a:ea typeface="Century Gothic"/>
                <a:cs typeface="Century Gothic"/>
                <a:sym typeface="Century Gothic"/>
              </a:rPr>
              <a:t>Hematemesis</a:t>
            </a:r>
            <a:endParaRPr sz="1600">
              <a:latin typeface="Century Gothic"/>
              <a:ea typeface="Century Gothic"/>
              <a:cs typeface="Century Gothic"/>
              <a:sym typeface="Century Gothic"/>
            </a:endParaRPr>
          </a:p>
          <a:p>
            <a:pPr indent="-160655" lvl="0" marL="172720" marR="0" rtl="0" algn="l">
              <a:lnSpc>
                <a:spcPct val="100000"/>
              </a:lnSpc>
              <a:spcBef>
                <a:spcPts val="970"/>
              </a:spcBef>
              <a:spcAft>
                <a:spcPts val="0"/>
              </a:spcAft>
              <a:buClr>
                <a:srgbClr val="D92727"/>
              </a:buClr>
              <a:buSzPts val="1500"/>
              <a:buFont typeface="Noto Sans Symbols"/>
              <a:buChar char="✔"/>
            </a:pPr>
            <a:r>
              <a:rPr lang="en-US" sz="1600">
                <a:solidFill>
                  <a:srgbClr val="696765"/>
                </a:solidFill>
                <a:latin typeface="Century Gothic"/>
                <a:ea typeface="Century Gothic"/>
                <a:cs typeface="Century Gothic"/>
                <a:sym typeface="Century Gothic"/>
              </a:rPr>
              <a:t>Hemoptisis</a:t>
            </a:r>
            <a:endParaRPr sz="1600">
              <a:latin typeface="Century Gothic"/>
              <a:ea typeface="Century Gothic"/>
              <a:cs typeface="Century Gothic"/>
              <a:sym typeface="Century Gothic"/>
            </a:endParaRPr>
          </a:p>
          <a:p>
            <a:pPr indent="-160655" lvl="0" marL="172720" marR="0" rtl="0" algn="l">
              <a:lnSpc>
                <a:spcPct val="100000"/>
              </a:lnSpc>
              <a:spcBef>
                <a:spcPts val="965"/>
              </a:spcBef>
              <a:spcAft>
                <a:spcPts val="0"/>
              </a:spcAft>
              <a:buClr>
                <a:srgbClr val="D92727"/>
              </a:buClr>
              <a:buSzPts val="1500"/>
              <a:buFont typeface="Noto Sans Symbols"/>
              <a:buChar char="✔"/>
            </a:pPr>
            <a:r>
              <a:rPr lang="en-US" sz="1600">
                <a:solidFill>
                  <a:srgbClr val="696765"/>
                </a:solidFill>
                <a:latin typeface="Century Gothic"/>
                <a:ea typeface="Century Gothic"/>
                <a:cs typeface="Century Gothic"/>
                <a:sym typeface="Century Gothic"/>
              </a:rPr>
              <a:t>Melenas</a:t>
            </a:r>
            <a:endParaRPr sz="1600">
              <a:latin typeface="Century Gothic"/>
              <a:ea typeface="Century Gothic"/>
              <a:cs typeface="Century Gothic"/>
              <a:sym typeface="Century Gothic"/>
            </a:endParaRPr>
          </a:p>
        </p:txBody>
      </p:sp>
      <p:grpSp>
        <p:nvGrpSpPr>
          <p:cNvPr id="106" name="Google Shape;106;p24"/>
          <p:cNvGrpSpPr/>
          <p:nvPr/>
        </p:nvGrpSpPr>
        <p:grpSpPr>
          <a:xfrm>
            <a:off x="2381135" y="2612898"/>
            <a:ext cx="2567305" cy="2620010"/>
            <a:chOff x="2381135" y="2612898"/>
            <a:chExt cx="2567305" cy="2620010"/>
          </a:xfrm>
        </p:grpSpPr>
        <p:sp>
          <p:nvSpPr>
            <p:cNvPr id="107" name="Google Shape;107;p24"/>
            <p:cNvSpPr/>
            <p:nvPr/>
          </p:nvSpPr>
          <p:spPr>
            <a:xfrm>
              <a:off x="2394089" y="2625851"/>
              <a:ext cx="2541270" cy="25938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8" name="Google Shape;108;p24"/>
            <p:cNvSpPr/>
            <p:nvPr/>
          </p:nvSpPr>
          <p:spPr>
            <a:xfrm>
              <a:off x="2381135" y="2612898"/>
              <a:ext cx="2567305" cy="2620010"/>
            </a:xfrm>
            <a:custGeom>
              <a:rect b="b" l="l" r="r" t="t"/>
              <a:pathLst>
                <a:path extrusionOk="0" h="2620010" w="2567304">
                  <a:moveTo>
                    <a:pt x="0" y="2619756"/>
                  </a:moveTo>
                  <a:lnTo>
                    <a:pt x="0" y="0"/>
                  </a:lnTo>
                  <a:lnTo>
                    <a:pt x="2567177" y="0"/>
                  </a:lnTo>
                  <a:lnTo>
                    <a:pt x="2567177" y="2619756"/>
                  </a:lnTo>
                  <a:lnTo>
                    <a:pt x="0" y="2619756"/>
                  </a:lnTo>
                  <a:close/>
                </a:path>
              </a:pathLst>
            </a:custGeom>
            <a:noFill/>
            <a:ln cap="flat" cmpd="sng" w="254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109" name="Google Shape;109;p24"/>
          <p:cNvSpPr txBox="1"/>
          <p:nvPr>
            <p:ph type="title"/>
          </p:nvPr>
        </p:nvSpPr>
        <p:spPr>
          <a:xfrm>
            <a:off x="1105044" y="599957"/>
            <a:ext cx="2053589" cy="330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Primeros auxilios</a:t>
            </a:r>
            <a:endParaRPr/>
          </a:p>
        </p:txBody>
      </p:sp>
      <p:sp>
        <p:nvSpPr>
          <p:cNvPr id="110" name="Google Shape;110;p24"/>
          <p:cNvSpPr/>
          <p:nvPr/>
        </p:nvSpPr>
        <p:spPr>
          <a:xfrm>
            <a:off x="8010791" y="537972"/>
            <a:ext cx="1560575" cy="45110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1" name="Google Shape;111;p24"/>
          <p:cNvSpPr txBox="1"/>
          <p:nvPr/>
        </p:nvSpPr>
        <p:spPr>
          <a:xfrm>
            <a:off x="1452505" y="6686666"/>
            <a:ext cx="2945765" cy="38608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1" lang="en-US" sz="1000">
                <a:solidFill>
                  <a:srgbClr val="DCDBDA"/>
                </a:solidFill>
                <a:latin typeface="Arial"/>
                <a:ea typeface="Arial"/>
                <a:cs typeface="Arial"/>
                <a:sym typeface="Arial"/>
              </a:rPr>
              <a:t>Hábitos de vida saludables III. Primeros Auxilios</a:t>
            </a:r>
            <a:endParaRPr sz="1000">
              <a:latin typeface="Arial"/>
              <a:ea typeface="Arial"/>
              <a:cs typeface="Arial"/>
              <a:sym typeface="Arial"/>
            </a:endParaRPr>
          </a:p>
          <a:p>
            <a:pPr indent="0" lvl="0" marL="12700" marR="0" rtl="0" algn="l">
              <a:lnSpc>
                <a:spcPct val="100000"/>
              </a:lnSpc>
              <a:spcBef>
                <a:spcPts val="275"/>
              </a:spcBef>
              <a:spcAft>
                <a:spcPts val="0"/>
              </a:spcAft>
              <a:buNone/>
            </a:pPr>
            <a:r>
              <a:rPr b="1" lang="en-US" sz="1200" u="sng">
                <a:solidFill>
                  <a:srgbClr val="DCDBDA"/>
                </a:solidFill>
                <a:latin typeface="Arial"/>
                <a:ea typeface="Arial"/>
                <a:cs typeface="Arial"/>
                <a:sym typeface="Arial"/>
                <a:hlinkClick r:id="rId5">
                  <a:extLst>
                    <a:ext uri="{A12FA001-AC4F-418D-AE19-62706E023703}">
                      <ahyp:hlinkClr val="tx"/>
                    </a:ext>
                  </a:extLst>
                </a:hlinkClick>
              </a:rPr>
              <a:t>www.umivale.es</a:t>
            </a:r>
            <a:endParaRPr sz="1200">
              <a:latin typeface="Arial"/>
              <a:ea typeface="Arial"/>
              <a:cs typeface="Arial"/>
              <a:sym typeface="Arial"/>
            </a:endParaRPr>
          </a:p>
        </p:txBody>
      </p:sp>
      <p:sp>
        <p:nvSpPr>
          <p:cNvPr id="112" name="Google Shape;112;p24"/>
          <p:cNvSpPr txBox="1"/>
          <p:nvPr>
            <p:ph idx="12" type="sldNum"/>
          </p:nvPr>
        </p:nvSpPr>
        <p:spPr>
          <a:xfrm>
            <a:off x="9145403" y="6835245"/>
            <a:ext cx="386079" cy="177165"/>
          </a:xfrm>
          <a:prstGeom prst="rect">
            <a:avLst/>
          </a:prstGeom>
          <a:noFill/>
          <a:ln>
            <a:noFill/>
          </a:ln>
        </p:spPr>
        <p:txBody>
          <a:bodyPr anchorCtr="0" anchor="t" bIns="0" lIns="0" spcFirstLastPara="1" rIns="0" wrap="square" tIns="8875">
            <a:spAutoFit/>
          </a:bodyPr>
          <a:lstStyle/>
          <a:p>
            <a:pPr indent="0" lvl="0" marL="38100" rtl="0" algn="l">
              <a:lnSpc>
                <a:spcPct val="100000"/>
              </a:lnSpc>
              <a:spcBef>
                <a:spcPts val="0"/>
              </a:spcBef>
              <a:spcAft>
                <a:spcPts val="0"/>
              </a:spcAft>
              <a:buNone/>
            </a:pPr>
            <a:fld id="{00000000-1234-1234-1234-123412341234}" type="slidenum">
              <a:rPr lang="en-US"/>
              <a:t>‹#›</a:t>
            </a:fld>
            <a:r>
              <a:rPr lang="en-US"/>
              <a:t>/37</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5"/>
          <p:cNvSpPr txBox="1"/>
          <p:nvPr/>
        </p:nvSpPr>
        <p:spPr>
          <a:xfrm>
            <a:off x="2283837" y="1341364"/>
            <a:ext cx="5964555" cy="51308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3200">
                <a:solidFill>
                  <a:srgbClr val="696765"/>
                </a:solidFill>
                <a:latin typeface="Century Gothic"/>
                <a:ea typeface="Century Gothic"/>
                <a:cs typeface="Century Gothic"/>
                <a:sym typeface="Century Gothic"/>
              </a:rPr>
              <a:t>Gravedad de las hemorragias</a:t>
            </a:r>
            <a:endParaRPr sz="3200">
              <a:latin typeface="Century Gothic"/>
              <a:ea typeface="Century Gothic"/>
              <a:cs typeface="Century Gothic"/>
              <a:sym typeface="Century Gothic"/>
            </a:endParaRPr>
          </a:p>
        </p:txBody>
      </p:sp>
      <p:graphicFrame>
        <p:nvGraphicFramePr>
          <p:cNvPr id="118" name="Google Shape;118;p25"/>
          <p:cNvGraphicFramePr/>
          <p:nvPr/>
        </p:nvGraphicFramePr>
        <p:xfrm>
          <a:off x="1808683" y="2184463"/>
          <a:ext cx="3000000" cy="3000000"/>
        </p:xfrm>
        <a:graphic>
          <a:graphicData uri="http://schemas.openxmlformats.org/drawingml/2006/table">
            <a:tbl>
              <a:tblPr bandRow="1" firstRow="1">
                <a:noFill/>
                <a:tableStyleId>{ADA2C408-207A-41F1-984D-B018547F62B6}</a:tableStyleId>
              </a:tblPr>
              <a:tblGrid>
                <a:gridCol w="119375"/>
                <a:gridCol w="1731650"/>
                <a:gridCol w="1642750"/>
                <a:gridCol w="1643375"/>
                <a:gridCol w="1642750"/>
                <a:gridCol w="120025"/>
              </a:tblGrid>
              <a:tr h="647025">
                <a:tc rowSpan="5">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rgbClr val="DDDDDD"/>
                    </a:solidFill>
                  </a:tcPr>
                </a:tc>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a:txBody>
                    <a:bodyPr/>
                    <a:lstStyle/>
                    <a:p>
                      <a:pPr indent="0" lvl="0" marL="57785" marR="473075" rtl="0" algn="l">
                        <a:lnSpc>
                          <a:spcPct val="100000"/>
                        </a:lnSpc>
                        <a:spcBef>
                          <a:spcPts val="0"/>
                        </a:spcBef>
                        <a:spcAft>
                          <a:spcPts val="0"/>
                        </a:spcAft>
                        <a:buNone/>
                      </a:pPr>
                      <a:r>
                        <a:rPr lang="en-US" sz="1700" u="none" cap="none" strike="noStrike">
                          <a:latin typeface="Tahoma"/>
                          <a:ea typeface="Tahoma"/>
                          <a:cs typeface="Tahoma"/>
                          <a:sym typeface="Tahoma"/>
                        </a:rPr>
                        <a:t>Hemorragia  leve</a:t>
                      </a:r>
                      <a:endParaRPr sz="1700" u="none" cap="none" strike="noStrike">
                        <a:latin typeface="Tahoma"/>
                        <a:ea typeface="Tahoma"/>
                        <a:cs typeface="Tahoma"/>
                        <a:sym typeface="Tahoma"/>
                      </a:endParaRPr>
                    </a:p>
                  </a:txBody>
                  <a:tcPr marT="6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a:txBody>
                    <a:bodyPr/>
                    <a:lstStyle/>
                    <a:p>
                      <a:pPr indent="0" lvl="0" marL="57785" marR="473709" rtl="0" algn="l">
                        <a:lnSpc>
                          <a:spcPct val="100000"/>
                        </a:lnSpc>
                        <a:spcBef>
                          <a:spcPts val="0"/>
                        </a:spcBef>
                        <a:spcAft>
                          <a:spcPts val="0"/>
                        </a:spcAft>
                        <a:buNone/>
                      </a:pPr>
                      <a:r>
                        <a:rPr lang="en-US" sz="1700" u="none" cap="none" strike="noStrike">
                          <a:latin typeface="Tahoma"/>
                          <a:ea typeface="Tahoma"/>
                          <a:cs typeface="Tahoma"/>
                          <a:sym typeface="Tahoma"/>
                        </a:rPr>
                        <a:t>Hemorragia  grave</a:t>
                      </a:r>
                      <a:endParaRPr sz="1700" u="none" cap="none" strike="noStrike">
                        <a:latin typeface="Tahoma"/>
                        <a:ea typeface="Tahoma"/>
                        <a:cs typeface="Tahoma"/>
                        <a:sym typeface="Tahoma"/>
                      </a:endParaRPr>
                    </a:p>
                  </a:txBody>
                  <a:tcPr marT="6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a:txBody>
                    <a:bodyPr/>
                    <a:lstStyle/>
                    <a:p>
                      <a:pPr indent="0" lvl="0" marL="57150" marR="474344" rtl="0" algn="l">
                        <a:lnSpc>
                          <a:spcPct val="100000"/>
                        </a:lnSpc>
                        <a:spcBef>
                          <a:spcPts val="0"/>
                        </a:spcBef>
                        <a:spcAft>
                          <a:spcPts val="0"/>
                        </a:spcAft>
                        <a:buNone/>
                      </a:pPr>
                      <a:r>
                        <a:rPr lang="en-US" sz="1700" u="none" cap="none" strike="noStrike">
                          <a:latin typeface="Tahoma"/>
                          <a:ea typeface="Tahoma"/>
                          <a:cs typeface="Tahoma"/>
                          <a:sym typeface="Tahoma"/>
                        </a:rPr>
                        <a:t>Hemorragia  muy grave</a:t>
                      </a:r>
                      <a:endParaRPr sz="1700" u="none" cap="none" strike="noStrike">
                        <a:latin typeface="Tahoma"/>
                        <a:ea typeface="Tahoma"/>
                        <a:cs typeface="Tahoma"/>
                        <a:sym typeface="Tahoma"/>
                      </a:endParaRPr>
                    </a:p>
                  </a:txBody>
                  <a:tcPr marT="6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rowSpan="5">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rgbClr val="DDDDDD"/>
                    </a:solidFill>
                  </a:tcPr>
                </a:tc>
              </a:tr>
              <a:tr h="1041650">
                <a:tc vMerge="1"/>
                <a:tc>
                  <a:txBody>
                    <a:bodyPr/>
                    <a:lstStyle/>
                    <a:p>
                      <a:pPr indent="0" lvl="0" marL="57785" marR="178435" rtl="0" algn="l">
                        <a:lnSpc>
                          <a:spcPct val="100000"/>
                        </a:lnSpc>
                        <a:spcBef>
                          <a:spcPts val="0"/>
                        </a:spcBef>
                        <a:spcAft>
                          <a:spcPts val="0"/>
                        </a:spcAft>
                        <a:buNone/>
                      </a:pPr>
                      <a:r>
                        <a:rPr lang="en-US" sz="1700" u="none" cap="none" strike="noStrike">
                          <a:latin typeface="Tahoma"/>
                          <a:ea typeface="Tahoma"/>
                          <a:cs typeface="Tahoma"/>
                          <a:sym typeface="Tahoma"/>
                        </a:rPr>
                        <a:t>%y cantidad de  volumen  sanguíeo  perdido</a:t>
                      </a:r>
                      <a:endParaRPr sz="1700" u="none" cap="none" strike="noStrike">
                        <a:latin typeface="Tahoma"/>
                        <a:ea typeface="Tahoma"/>
                        <a:cs typeface="Tahoma"/>
                        <a:sym typeface="Tahoma"/>
                      </a:endParaRPr>
                    </a:p>
                  </a:txBody>
                  <a:tcPr marT="1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a:txBody>
                    <a:bodyPr/>
                    <a:lstStyle/>
                    <a:p>
                      <a:pPr indent="0" lvl="0" marL="57785" marR="150495" rtl="0" algn="l">
                        <a:lnSpc>
                          <a:spcPct val="100000"/>
                        </a:lnSpc>
                        <a:spcBef>
                          <a:spcPts val="0"/>
                        </a:spcBef>
                        <a:spcAft>
                          <a:spcPts val="0"/>
                        </a:spcAft>
                        <a:buNone/>
                      </a:pPr>
                      <a:r>
                        <a:rPr lang="en-US" sz="1700" u="none" cap="none" strike="noStrike">
                          <a:latin typeface="Tahoma"/>
                          <a:ea typeface="Tahoma"/>
                          <a:cs typeface="Tahoma"/>
                          <a:sym typeface="Tahoma"/>
                        </a:rPr>
                        <a:t>Hasta un 15 %  o</a:t>
                      </a:r>
                      <a:endParaRPr sz="1700" u="none" cap="none" strike="noStrike">
                        <a:latin typeface="Tahoma"/>
                        <a:ea typeface="Tahoma"/>
                        <a:cs typeface="Tahoma"/>
                        <a:sym typeface="Tahoma"/>
                      </a:endParaRPr>
                    </a:p>
                    <a:p>
                      <a:pPr indent="0" lvl="0" marL="57785" marR="0" rtl="0" algn="l">
                        <a:lnSpc>
                          <a:spcPct val="100000"/>
                        </a:lnSpc>
                        <a:spcBef>
                          <a:spcPts val="5"/>
                        </a:spcBef>
                        <a:spcAft>
                          <a:spcPts val="0"/>
                        </a:spcAft>
                        <a:buNone/>
                      </a:pPr>
                      <a:r>
                        <a:rPr lang="en-US" sz="1700" u="none" cap="none" strike="noStrike">
                          <a:latin typeface="Tahoma"/>
                          <a:ea typeface="Tahoma"/>
                          <a:cs typeface="Tahoma"/>
                          <a:sym typeface="Tahoma"/>
                        </a:rPr>
                        <a:t>Hasta 750 cc.</a:t>
                      </a:r>
                      <a:endParaRPr sz="1700" u="none" cap="none" strike="noStrike">
                        <a:latin typeface="Tahoma"/>
                        <a:ea typeface="Tahoma"/>
                        <a:cs typeface="Tahoma"/>
                        <a:sym typeface="Tahoma"/>
                      </a:endParaRPr>
                    </a:p>
                  </a:txBody>
                  <a:tcPr marT="1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a:txBody>
                    <a:bodyPr/>
                    <a:lstStyle/>
                    <a:p>
                      <a:pPr indent="0" lvl="0" marL="57785" marR="152400" rtl="0" algn="l">
                        <a:lnSpc>
                          <a:spcPct val="100000"/>
                        </a:lnSpc>
                        <a:spcBef>
                          <a:spcPts val="0"/>
                        </a:spcBef>
                        <a:spcAft>
                          <a:spcPts val="0"/>
                        </a:spcAft>
                        <a:buNone/>
                      </a:pPr>
                      <a:r>
                        <a:rPr lang="en-US" sz="1700" u="none" cap="none" strike="noStrike">
                          <a:latin typeface="Tahoma"/>
                          <a:ea typeface="Tahoma"/>
                          <a:cs typeface="Tahoma"/>
                          <a:sym typeface="Tahoma"/>
                        </a:rPr>
                        <a:t>Hasta un 40 %  o</a:t>
                      </a:r>
                      <a:endParaRPr sz="1700" u="none" cap="none" strike="noStrike">
                        <a:latin typeface="Tahoma"/>
                        <a:ea typeface="Tahoma"/>
                        <a:cs typeface="Tahoma"/>
                        <a:sym typeface="Tahoma"/>
                      </a:endParaRPr>
                    </a:p>
                    <a:p>
                      <a:pPr indent="0" lvl="0" marL="57785" marR="0" rtl="0" algn="l">
                        <a:lnSpc>
                          <a:spcPct val="100000"/>
                        </a:lnSpc>
                        <a:spcBef>
                          <a:spcPts val="5"/>
                        </a:spcBef>
                        <a:spcAft>
                          <a:spcPts val="0"/>
                        </a:spcAft>
                        <a:buNone/>
                      </a:pPr>
                      <a:r>
                        <a:rPr lang="en-US" sz="1700" u="none" cap="none" strike="noStrike">
                          <a:latin typeface="Tahoma"/>
                          <a:ea typeface="Tahoma"/>
                          <a:cs typeface="Tahoma"/>
                          <a:sym typeface="Tahoma"/>
                        </a:rPr>
                        <a:t>hasta 2000 cc</a:t>
                      </a:r>
                      <a:endParaRPr sz="1700" u="none" cap="none" strike="noStrike">
                        <a:latin typeface="Tahoma"/>
                        <a:ea typeface="Tahoma"/>
                        <a:cs typeface="Tahoma"/>
                        <a:sym typeface="Tahoma"/>
                      </a:endParaRPr>
                    </a:p>
                  </a:txBody>
                  <a:tcPr marT="1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a:txBody>
                    <a:bodyPr/>
                    <a:lstStyle/>
                    <a:p>
                      <a:pPr indent="0" lvl="0" marL="57150" marR="389890" rtl="0" algn="l">
                        <a:lnSpc>
                          <a:spcPct val="100000"/>
                        </a:lnSpc>
                        <a:spcBef>
                          <a:spcPts val="0"/>
                        </a:spcBef>
                        <a:spcAft>
                          <a:spcPts val="0"/>
                        </a:spcAft>
                        <a:buNone/>
                      </a:pPr>
                      <a:r>
                        <a:rPr lang="en-US" sz="1700" u="none" cap="none" strike="noStrike">
                          <a:latin typeface="Tahoma"/>
                          <a:ea typeface="Tahoma"/>
                          <a:cs typeface="Tahoma"/>
                          <a:sym typeface="Tahoma"/>
                        </a:rPr>
                        <a:t>Más de 40%  o</a:t>
                      </a:r>
                      <a:endParaRPr sz="1700" u="none" cap="none" strike="noStrike">
                        <a:latin typeface="Tahoma"/>
                        <a:ea typeface="Tahoma"/>
                        <a:cs typeface="Tahoma"/>
                        <a:sym typeface="Tahoma"/>
                      </a:endParaRPr>
                    </a:p>
                    <a:p>
                      <a:pPr indent="0" lvl="0" marL="57150" marR="0" rtl="0" algn="l">
                        <a:lnSpc>
                          <a:spcPct val="100000"/>
                        </a:lnSpc>
                        <a:spcBef>
                          <a:spcPts val="5"/>
                        </a:spcBef>
                        <a:spcAft>
                          <a:spcPts val="0"/>
                        </a:spcAft>
                        <a:buNone/>
                      </a:pPr>
                      <a:r>
                        <a:rPr lang="en-US" sz="1700" u="none" cap="none" strike="noStrike">
                          <a:latin typeface="Tahoma"/>
                          <a:ea typeface="Tahoma"/>
                          <a:cs typeface="Tahoma"/>
                          <a:sym typeface="Tahoma"/>
                        </a:rPr>
                        <a:t>Más de 2000 cc</a:t>
                      </a:r>
                      <a:endParaRPr sz="1700" u="none" cap="none" strike="noStrike">
                        <a:latin typeface="Tahoma"/>
                        <a:ea typeface="Tahoma"/>
                        <a:cs typeface="Tahoma"/>
                        <a:sym typeface="Tahoma"/>
                      </a:endParaRPr>
                    </a:p>
                  </a:txBody>
                  <a:tcPr marT="1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vMerge="1"/>
              </a:tr>
              <a:tr h="782575">
                <a:tc vMerge="1"/>
                <a:tc>
                  <a:txBody>
                    <a:bodyPr/>
                    <a:lstStyle/>
                    <a:p>
                      <a:pPr indent="0" lvl="0" marL="57785" marR="64135" rtl="0" algn="l">
                        <a:lnSpc>
                          <a:spcPct val="100000"/>
                        </a:lnSpc>
                        <a:spcBef>
                          <a:spcPts val="0"/>
                        </a:spcBef>
                        <a:spcAft>
                          <a:spcPts val="0"/>
                        </a:spcAft>
                        <a:buNone/>
                      </a:pPr>
                      <a:r>
                        <a:rPr lang="en-US" sz="1700" u="none" cap="none" strike="noStrike">
                          <a:latin typeface="Tahoma"/>
                          <a:ea typeface="Tahoma"/>
                          <a:cs typeface="Tahoma"/>
                          <a:sym typeface="Tahoma"/>
                        </a:rPr>
                        <a:t>Estado de  consciencia de la  victima</a:t>
                      </a:r>
                      <a:endParaRPr sz="1700" u="none" cap="none" strike="noStrike">
                        <a:latin typeface="Tahoma"/>
                        <a:ea typeface="Tahoma"/>
                        <a:cs typeface="Tahoma"/>
                        <a:sym typeface="Tahoma"/>
                      </a:endParaRPr>
                    </a:p>
                  </a:txBody>
                  <a:tcPr marT="1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a:txBody>
                    <a:bodyPr/>
                    <a:lstStyle/>
                    <a:p>
                      <a:pPr indent="0" lvl="0" marL="57785" marR="0" rtl="0" algn="l">
                        <a:lnSpc>
                          <a:spcPct val="100000"/>
                        </a:lnSpc>
                        <a:spcBef>
                          <a:spcPts val="0"/>
                        </a:spcBef>
                        <a:spcAft>
                          <a:spcPts val="0"/>
                        </a:spcAft>
                        <a:buNone/>
                      </a:pPr>
                      <a:r>
                        <a:rPr lang="en-US" sz="1700" u="none" cap="none" strike="noStrike">
                          <a:latin typeface="Tahoma"/>
                          <a:ea typeface="Tahoma"/>
                          <a:cs typeface="Tahoma"/>
                          <a:sym typeface="Tahoma"/>
                        </a:rPr>
                        <a:t>Ansioso</a:t>
                      </a:r>
                      <a:endParaRPr sz="1700" u="none" cap="none" strike="noStrike">
                        <a:latin typeface="Tahoma"/>
                        <a:ea typeface="Tahoma"/>
                        <a:cs typeface="Tahoma"/>
                        <a:sym typeface="Tahoma"/>
                      </a:endParaRPr>
                    </a:p>
                  </a:txBody>
                  <a:tcPr marT="1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a:txBody>
                    <a:bodyPr/>
                    <a:lstStyle/>
                    <a:p>
                      <a:pPr indent="-635" lvl="0" marL="57785" marR="541655" rtl="0" algn="l">
                        <a:lnSpc>
                          <a:spcPct val="100000"/>
                        </a:lnSpc>
                        <a:spcBef>
                          <a:spcPts val="0"/>
                        </a:spcBef>
                        <a:spcAft>
                          <a:spcPts val="0"/>
                        </a:spcAft>
                        <a:buNone/>
                      </a:pPr>
                      <a:r>
                        <a:rPr lang="en-US" sz="1700" u="none" cap="none" strike="noStrike">
                          <a:latin typeface="Tahoma"/>
                          <a:ea typeface="Tahoma"/>
                          <a:cs typeface="Tahoma"/>
                          <a:sym typeface="Tahoma"/>
                        </a:rPr>
                        <a:t>Intranquilo  Confuso</a:t>
                      </a:r>
                      <a:endParaRPr sz="1700" u="none" cap="none" strike="noStrike">
                        <a:latin typeface="Tahoma"/>
                        <a:ea typeface="Tahoma"/>
                        <a:cs typeface="Tahoma"/>
                        <a:sym typeface="Tahoma"/>
                      </a:endParaRPr>
                    </a:p>
                  </a:txBody>
                  <a:tcPr marT="1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a:txBody>
                    <a:bodyPr/>
                    <a:lstStyle/>
                    <a:p>
                      <a:pPr indent="0" lvl="0" marL="57150" marR="0" rtl="0" algn="l">
                        <a:lnSpc>
                          <a:spcPct val="100000"/>
                        </a:lnSpc>
                        <a:spcBef>
                          <a:spcPts val="0"/>
                        </a:spcBef>
                        <a:spcAft>
                          <a:spcPts val="0"/>
                        </a:spcAft>
                        <a:buNone/>
                      </a:pPr>
                      <a:r>
                        <a:rPr lang="en-US" sz="1700" u="none" cap="none" strike="noStrike">
                          <a:latin typeface="Tahoma"/>
                          <a:ea typeface="Tahoma"/>
                          <a:cs typeface="Tahoma"/>
                          <a:sym typeface="Tahoma"/>
                        </a:rPr>
                        <a:t>Obnubilado</a:t>
                      </a:r>
                      <a:endParaRPr sz="1700" u="none" cap="none" strike="noStrike">
                        <a:latin typeface="Tahoma"/>
                        <a:ea typeface="Tahoma"/>
                        <a:cs typeface="Tahoma"/>
                        <a:sym typeface="Tahoma"/>
                      </a:endParaRPr>
                    </a:p>
                  </a:txBody>
                  <a:tcPr marT="1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vMerge="1"/>
              </a:tr>
              <a:tr h="641600">
                <a:tc vMerge="1"/>
                <a:tc>
                  <a:txBody>
                    <a:bodyPr/>
                    <a:lstStyle/>
                    <a:p>
                      <a:pPr indent="0" lvl="0" marL="57785" marR="593090" rtl="0" algn="l">
                        <a:lnSpc>
                          <a:spcPct val="100000"/>
                        </a:lnSpc>
                        <a:spcBef>
                          <a:spcPts val="0"/>
                        </a:spcBef>
                        <a:spcAft>
                          <a:spcPts val="0"/>
                        </a:spcAft>
                        <a:buNone/>
                      </a:pPr>
                      <a:r>
                        <a:rPr lang="en-US" sz="1700" u="none" cap="none" strike="noStrike">
                          <a:latin typeface="Tahoma"/>
                          <a:ea typeface="Tahoma"/>
                          <a:cs typeface="Tahoma"/>
                          <a:sym typeface="Tahoma"/>
                        </a:rPr>
                        <a:t>Fracuencia  respiratoria</a:t>
                      </a:r>
                      <a:endParaRPr sz="1700" u="none" cap="none" strike="noStrike">
                        <a:latin typeface="Tahoma"/>
                        <a:ea typeface="Tahoma"/>
                        <a:cs typeface="Tahoma"/>
                        <a:sym typeface="Tahoma"/>
                      </a:endParaRPr>
                    </a:p>
                  </a:txBody>
                  <a:tcPr marT="1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a:txBody>
                    <a:bodyPr/>
                    <a:lstStyle/>
                    <a:p>
                      <a:pPr indent="0" lvl="0" marL="57785" marR="0" rtl="0" algn="l">
                        <a:lnSpc>
                          <a:spcPct val="100000"/>
                        </a:lnSpc>
                        <a:spcBef>
                          <a:spcPts val="0"/>
                        </a:spcBef>
                        <a:spcAft>
                          <a:spcPts val="0"/>
                        </a:spcAft>
                        <a:buNone/>
                      </a:pPr>
                      <a:r>
                        <a:rPr lang="en-US" sz="1700" u="none" cap="none" strike="noStrike">
                          <a:latin typeface="Tahoma"/>
                          <a:ea typeface="Tahoma"/>
                          <a:cs typeface="Tahoma"/>
                          <a:sym typeface="Tahoma"/>
                        </a:rPr>
                        <a:t>De 12 a 20 /m</a:t>
                      </a:r>
                      <a:endParaRPr sz="1700" u="none" cap="none" strike="noStrike">
                        <a:latin typeface="Tahoma"/>
                        <a:ea typeface="Tahoma"/>
                        <a:cs typeface="Tahoma"/>
                        <a:sym typeface="Tahoma"/>
                      </a:endParaRPr>
                    </a:p>
                  </a:txBody>
                  <a:tcPr marT="1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a:txBody>
                    <a:bodyPr/>
                    <a:lstStyle/>
                    <a:p>
                      <a:pPr indent="0" lvl="0" marL="59055" marR="0" rtl="0" algn="l">
                        <a:lnSpc>
                          <a:spcPct val="100000"/>
                        </a:lnSpc>
                        <a:spcBef>
                          <a:spcPts val="0"/>
                        </a:spcBef>
                        <a:spcAft>
                          <a:spcPts val="0"/>
                        </a:spcAft>
                        <a:buNone/>
                      </a:pPr>
                      <a:r>
                        <a:rPr lang="en-US" sz="1700" u="none" cap="none" strike="noStrike">
                          <a:latin typeface="Tahoma"/>
                          <a:ea typeface="Tahoma"/>
                          <a:cs typeface="Tahoma"/>
                          <a:sym typeface="Tahoma"/>
                        </a:rPr>
                        <a:t>De 20 a 40 /m</a:t>
                      </a:r>
                      <a:endParaRPr sz="1700" u="none" cap="none" strike="noStrike">
                        <a:latin typeface="Tahoma"/>
                        <a:ea typeface="Tahoma"/>
                        <a:cs typeface="Tahoma"/>
                        <a:sym typeface="Tahoma"/>
                      </a:endParaRPr>
                    </a:p>
                  </a:txBody>
                  <a:tcPr marT="1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a:txBody>
                    <a:bodyPr/>
                    <a:lstStyle/>
                    <a:p>
                      <a:pPr indent="0" lvl="0" marL="59055" marR="0" rtl="0" algn="l">
                        <a:lnSpc>
                          <a:spcPct val="100000"/>
                        </a:lnSpc>
                        <a:spcBef>
                          <a:spcPts val="0"/>
                        </a:spcBef>
                        <a:spcAft>
                          <a:spcPts val="0"/>
                        </a:spcAft>
                        <a:buNone/>
                      </a:pPr>
                      <a:r>
                        <a:rPr lang="en-US" sz="1700" u="none" cap="none" strike="noStrike">
                          <a:latin typeface="Tahoma"/>
                          <a:ea typeface="Tahoma"/>
                          <a:cs typeface="Tahoma"/>
                          <a:sym typeface="Tahoma"/>
                        </a:rPr>
                        <a:t>Mas de 40/m</a:t>
                      </a:r>
                      <a:endParaRPr sz="1700" u="none" cap="none" strike="noStrike">
                        <a:latin typeface="Tahoma"/>
                        <a:ea typeface="Tahoma"/>
                        <a:cs typeface="Tahoma"/>
                        <a:sym typeface="Tahoma"/>
                      </a:endParaRPr>
                    </a:p>
                  </a:txBody>
                  <a:tcPr marT="1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vMerge="1"/>
              </a:tr>
              <a:tr h="642375">
                <a:tc vMerge="1"/>
                <a:tc>
                  <a:txBody>
                    <a:bodyPr/>
                    <a:lstStyle/>
                    <a:p>
                      <a:pPr indent="0" lvl="0" marL="57785" marR="649605" rtl="0" algn="l">
                        <a:lnSpc>
                          <a:spcPct val="100000"/>
                        </a:lnSpc>
                        <a:spcBef>
                          <a:spcPts val="0"/>
                        </a:spcBef>
                        <a:spcAft>
                          <a:spcPts val="0"/>
                        </a:spcAft>
                        <a:buNone/>
                      </a:pPr>
                      <a:r>
                        <a:rPr lang="en-US" sz="1700" u="none" cap="none" strike="noStrike">
                          <a:latin typeface="Tahoma"/>
                          <a:ea typeface="Tahoma"/>
                          <a:cs typeface="Tahoma"/>
                          <a:sym typeface="Tahoma"/>
                        </a:rPr>
                        <a:t>Frecuencia  cardíaca</a:t>
                      </a:r>
                      <a:endParaRPr sz="1700" u="none" cap="none" strike="noStrike">
                        <a:latin typeface="Tahoma"/>
                        <a:ea typeface="Tahoma"/>
                        <a:cs typeface="Tahoma"/>
                        <a:sym typeface="Tahoma"/>
                      </a:endParaRPr>
                    </a:p>
                  </a:txBody>
                  <a:tcPr marT="2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rgbClr val="DDDDDD"/>
                    </a:solidFill>
                  </a:tcPr>
                </a:tc>
                <a:tc>
                  <a:txBody>
                    <a:bodyPr/>
                    <a:lstStyle/>
                    <a:p>
                      <a:pPr indent="0" lvl="0" marL="57785" marR="246379" rtl="0" algn="l">
                        <a:lnSpc>
                          <a:spcPct val="100000"/>
                        </a:lnSpc>
                        <a:spcBef>
                          <a:spcPts val="0"/>
                        </a:spcBef>
                        <a:spcAft>
                          <a:spcPts val="0"/>
                        </a:spcAft>
                        <a:buNone/>
                      </a:pPr>
                      <a:r>
                        <a:rPr lang="en-US" sz="1700" u="none" cap="none" strike="noStrike">
                          <a:latin typeface="Tahoma"/>
                          <a:ea typeface="Tahoma"/>
                          <a:cs typeface="Tahoma"/>
                          <a:sym typeface="Tahoma"/>
                        </a:rPr>
                        <a:t>Menos de 100  p/m</a:t>
                      </a:r>
                      <a:endParaRPr sz="1700" u="none" cap="none" strike="noStrike">
                        <a:latin typeface="Tahoma"/>
                        <a:ea typeface="Tahoma"/>
                        <a:cs typeface="Tahoma"/>
                        <a:sym typeface="Tahoma"/>
                      </a:endParaRPr>
                    </a:p>
                  </a:txBody>
                  <a:tcPr marT="2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rgbClr val="DDDDDD"/>
                    </a:solidFill>
                  </a:tcPr>
                </a:tc>
                <a:tc>
                  <a:txBody>
                    <a:bodyPr/>
                    <a:lstStyle/>
                    <a:p>
                      <a:pPr indent="0" lvl="0" marL="57785" marR="718820" rtl="0" algn="l">
                        <a:lnSpc>
                          <a:spcPct val="100000"/>
                        </a:lnSpc>
                        <a:spcBef>
                          <a:spcPts val="0"/>
                        </a:spcBef>
                        <a:spcAft>
                          <a:spcPts val="0"/>
                        </a:spcAft>
                        <a:buNone/>
                      </a:pPr>
                      <a:r>
                        <a:rPr lang="en-US" sz="1700" u="none" cap="none" strike="noStrike">
                          <a:latin typeface="Tahoma"/>
                          <a:ea typeface="Tahoma"/>
                          <a:cs typeface="Tahoma"/>
                          <a:sym typeface="Tahoma"/>
                        </a:rPr>
                        <a:t>De 100 a  140p/m</a:t>
                      </a:r>
                      <a:endParaRPr sz="1700" u="none" cap="none" strike="noStrike">
                        <a:latin typeface="Tahoma"/>
                        <a:ea typeface="Tahoma"/>
                        <a:cs typeface="Tahoma"/>
                        <a:sym typeface="Tahoma"/>
                      </a:endParaRPr>
                    </a:p>
                  </a:txBody>
                  <a:tcPr marT="2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rgbClr val="DDDDDD"/>
                    </a:solidFill>
                  </a:tcPr>
                </a:tc>
                <a:tc>
                  <a:txBody>
                    <a:bodyPr/>
                    <a:lstStyle/>
                    <a:p>
                      <a:pPr indent="0" lvl="0" marL="57150" marR="0" rtl="0" algn="l">
                        <a:lnSpc>
                          <a:spcPct val="100000"/>
                        </a:lnSpc>
                        <a:spcBef>
                          <a:spcPts val="0"/>
                        </a:spcBef>
                        <a:spcAft>
                          <a:spcPts val="0"/>
                        </a:spcAft>
                        <a:buNone/>
                      </a:pPr>
                      <a:r>
                        <a:rPr lang="en-US" sz="1700" u="none" cap="none" strike="noStrike">
                          <a:latin typeface="Tahoma"/>
                          <a:ea typeface="Tahoma"/>
                          <a:cs typeface="Tahoma"/>
                          <a:sym typeface="Tahoma"/>
                        </a:rPr>
                        <a:t>Mas de 140p/m</a:t>
                      </a:r>
                      <a:endParaRPr sz="1700" u="none" cap="none" strike="noStrike">
                        <a:latin typeface="Tahoma"/>
                        <a:ea typeface="Tahoma"/>
                        <a:cs typeface="Tahoma"/>
                        <a:sym typeface="Tahoma"/>
                      </a:endParaRPr>
                    </a:p>
                  </a:txBody>
                  <a:tcPr marT="2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rgbClr val="DDDDDD"/>
                    </a:solidFill>
                  </a:tcPr>
                </a:tc>
                <a:tc vMerge="1"/>
              </a:tr>
              <a:tr h="143625">
                <a:tc gridSpan="6">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DDDDDD"/>
                    </a:solidFill>
                  </a:tcPr>
                </a:tc>
                <a:tc hMerge="1"/>
                <a:tc hMerge="1"/>
                <a:tc hMerge="1"/>
                <a:tc hMerge="1"/>
                <a:tc hMerge="1"/>
              </a:tr>
            </a:tbl>
          </a:graphicData>
        </a:graphic>
      </p:graphicFrame>
      <p:sp>
        <p:nvSpPr>
          <p:cNvPr id="119" name="Google Shape;119;p25"/>
          <p:cNvSpPr txBox="1"/>
          <p:nvPr>
            <p:ph type="title"/>
          </p:nvPr>
        </p:nvSpPr>
        <p:spPr>
          <a:xfrm>
            <a:off x="1105044" y="599957"/>
            <a:ext cx="2053589" cy="330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Primeros auxilios</a:t>
            </a:r>
            <a:endParaRPr/>
          </a:p>
        </p:txBody>
      </p:sp>
      <p:sp>
        <p:nvSpPr>
          <p:cNvPr id="120" name="Google Shape;120;p25"/>
          <p:cNvSpPr/>
          <p:nvPr/>
        </p:nvSpPr>
        <p:spPr>
          <a:xfrm>
            <a:off x="8010791" y="537972"/>
            <a:ext cx="1560575" cy="45110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1" name="Google Shape;121;p25"/>
          <p:cNvSpPr txBox="1"/>
          <p:nvPr/>
        </p:nvSpPr>
        <p:spPr>
          <a:xfrm>
            <a:off x="1452505" y="6686666"/>
            <a:ext cx="2945765" cy="38608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1" lang="en-US" sz="1000">
                <a:solidFill>
                  <a:srgbClr val="DCDBDA"/>
                </a:solidFill>
                <a:latin typeface="Arial"/>
                <a:ea typeface="Arial"/>
                <a:cs typeface="Arial"/>
                <a:sym typeface="Arial"/>
              </a:rPr>
              <a:t>Hábitos de vida saludables III. Primeros Auxilios</a:t>
            </a:r>
            <a:endParaRPr sz="1000">
              <a:latin typeface="Arial"/>
              <a:ea typeface="Arial"/>
              <a:cs typeface="Arial"/>
              <a:sym typeface="Arial"/>
            </a:endParaRPr>
          </a:p>
          <a:p>
            <a:pPr indent="0" lvl="0" marL="12700" marR="0" rtl="0" algn="l">
              <a:lnSpc>
                <a:spcPct val="100000"/>
              </a:lnSpc>
              <a:spcBef>
                <a:spcPts val="275"/>
              </a:spcBef>
              <a:spcAft>
                <a:spcPts val="0"/>
              </a:spcAft>
              <a:buNone/>
            </a:pPr>
            <a:r>
              <a:rPr b="1" lang="en-US" sz="1200" u="sng">
                <a:solidFill>
                  <a:srgbClr val="DCDBDA"/>
                </a:solidFill>
                <a:latin typeface="Arial"/>
                <a:ea typeface="Arial"/>
                <a:cs typeface="Arial"/>
                <a:sym typeface="Arial"/>
                <a:hlinkClick r:id="rId4">
                  <a:extLst>
                    <a:ext uri="{A12FA001-AC4F-418D-AE19-62706E023703}">
                      <ahyp:hlinkClr val="tx"/>
                    </a:ext>
                  </a:extLst>
                </a:hlinkClick>
              </a:rPr>
              <a:t>www.umivale.es</a:t>
            </a:r>
            <a:endParaRPr sz="1200">
              <a:latin typeface="Arial"/>
              <a:ea typeface="Arial"/>
              <a:cs typeface="Arial"/>
              <a:sym typeface="Arial"/>
            </a:endParaRPr>
          </a:p>
        </p:txBody>
      </p:sp>
      <p:sp>
        <p:nvSpPr>
          <p:cNvPr id="122" name="Google Shape;122;p25"/>
          <p:cNvSpPr txBox="1"/>
          <p:nvPr>
            <p:ph idx="12" type="sldNum"/>
          </p:nvPr>
        </p:nvSpPr>
        <p:spPr>
          <a:xfrm>
            <a:off x="9145403" y="6835245"/>
            <a:ext cx="386079" cy="177165"/>
          </a:xfrm>
          <a:prstGeom prst="rect">
            <a:avLst/>
          </a:prstGeom>
          <a:noFill/>
          <a:ln>
            <a:noFill/>
          </a:ln>
        </p:spPr>
        <p:txBody>
          <a:bodyPr anchorCtr="0" anchor="t" bIns="0" lIns="0" spcFirstLastPara="1" rIns="0" wrap="square" tIns="8875">
            <a:spAutoFit/>
          </a:bodyPr>
          <a:lstStyle/>
          <a:p>
            <a:pPr indent="0" lvl="0" marL="38100" rtl="0" algn="l">
              <a:lnSpc>
                <a:spcPct val="100000"/>
              </a:lnSpc>
              <a:spcBef>
                <a:spcPts val="0"/>
              </a:spcBef>
              <a:spcAft>
                <a:spcPts val="0"/>
              </a:spcAft>
              <a:buNone/>
            </a:pPr>
            <a:fld id="{00000000-1234-1234-1234-123412341234}" type="slidenum">
              <a:rPr lang="en-US"/>
              <a:t>‹#›</a:t>
            </a:fld>
            <a:r>
              <a:rPr lang="en-US"/>
              <a:t>/37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6"/>
          <p:cNvSpPr txBox="1"/>
          <p:nvPr/>
        </p:nvSpPr>
        <p:spPr>
          <a:xfrm>
            <a:off x="4377051" y="1268212"/>
            <a:ext cx="1238885" cy="51308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3200">
                <a:solidFill>
                  <a:srgbClr val="696765"/>
                </a:solidFill>
                <a:latin typeface="Century Gothic"/>
                <a:ea typeface="Century Gothic"/>
                <a:cs typeface="Century Gothic"/>
                <a:sym typeface="Century Gothic"/>
              </a:rPr>
              <a:t>Shock</a:t>
            </a:r>
            <a:endParaRPr sz="3200">
              <a:latin typeface="Century Gothic"/>
              <a:ea typeface="Century Gothic"/>
              <a:cs typeface="Century Gothic"/>
              <a:sym typeface="Century Gothic"/>
            </a:endParaRPr>
          </a:p>
        </p:txBody>
      </p:sp>
      <p:sp>
        <p:nvSpPr>
          <p:cNvPr id="128" name="Google Shape;128;p26"/>
          <p:cNvSpPr txBox="1"/>
          <p:nvPr/>
        </p:nvSpPr>
        <p:spPr>
          <a:xfrm>
            <a:off x="5139061" y="2201214"/>
            <a:ext cx="4189095" cy="3692525"/>
          </a:xfrm>
          <a:prstGeom prst="rect">
            <a:avLst/>
          </a:prstGeom>
          <a:noFill/>
          <a:ln>
            <a:noFill/>
          </a:ln>
        </p:spPr>
        <p:txBody>
          <a:bodyPr anchorCtr="0" anchor="t" bIns="0" lIns="0" spcFirstLastPara="1" rIns="0" wrap="square" tIns="12700">
            <a:spAutoFit/>
          </a:bodyPr>
          <a:lstStyle/>
          <a:p>
            <a:pPr indent="0" lvl="0" marL="12700" marR="5080" rtl="0" algn="l">
              <a:lnSpc>
                <a:spcPct val="150300"/>
              </a:lnSpc>
              <a:spcBef>
                <a:spcPts val="0"/>
              </a:spcBef>
              <a:spcAft>
                <a:spcPts val="0"/>
              </a:spcAft>
              <a:buNone/>
            </a:pPr>
            <a:r>
              <a:rPr lang="en-US" sz="1600">
                <a:solidFill>
                  <a:srgbClr val="696765"/>
                </a:solidFill>
                <a:latin typeface="Century Gothic"/>
                <a:ea typeface="Century Gothic"/>
                <a:cs typeface="Century Gothic"/>
                <a:sym typeface="Century Gothic"/>
              </a:rPr>
              <a:t>Significa una </a:t>
            </a:r>
            <a:r>
              <a:rPr b="1" lang="en-US" sz="1600">
                <a:solidFill>
                  <a:srgbClr val="696765"/>
                </a:solidFill>
                <a:latin typeface="Century Gothic"/>
                <a:ea typeface="Century Gothic"/>
                <a:cs typeface="Century Gothic"/>
                <a:sym typeface="Century Gothic"/>
              </a:rPr>
              <a:t>FALTA de oxigenación de los  tejidos </a:t>
            </a:r>
            <a:r>
              <a:rPr lang="en-US" sz="1600">
                <a:solidFill>
                  <a:srgbClr val="696765"/>
                </a:solidFill>
                <a:latin typeface="Century Gothic"/>
                <a:ea typeface="Century Gothic"/>
                <a:cs typeface="Century Gothic"/>
                <a:sym typeface="Century Gothic"/>
              </a:rPr>
              <a:t>por:</a:t>
            </a:r>
            <a:endParaRPr sz="16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sz="1900">
              <a:latin typeface="Century Gothic"/>
              <a:ea typeface="Century Gothic"/>
              <a:cs typeface="Century Gothic"/>
              <a:sym typeface="Century Gothic"/>
            </a:endParaRPr>
          </a:p>
          <a:p>
            <a:pPr indent="-160654" lvl="0" marL="629920" marR="0" rtl="0" algn="l">
              <a:lnSpc>
                <a:spcPct val="100000"/>
              </a:lnSpc>
              <a:spcBef>
                <a:spcPts val="1520"/>
              </a:spcBef>
              <a:spcAft>
                <a:spcPts val="0"/>
              </a:spcAft>
              <a:buClr>
                <a:srgbClr val="D92727"/>
              </a:buClr>
              <a:buSzPts val="1500"/>
              <a:buFont typeface="Noto Sans Symbols"/>
              <a:buChar char="✔"/>
            </a:pPr>
            <a:r>
              <a:rPr lang="en-US" sz="1600">
                <a:solidFill>
                  <a:srgbClr val="696765"/>
                </a:solidFill>
                <a:latin typeface="Century Gothic"/>
                <a:ea typeface="Century Gothic"/>
                <a:cs typeface="Century Gothic"/>
                <a:sym typeface="Century Gothic"/>
              </a:rPr>
              <a:t>Pérdida de </a:t>
            </a:r>
            <a:r>
              <a:rPr b="1" lang="en-US" sz="1600">
                <a:solidFill>
                  <a:srgbClr val="696765"/>
                </a:solidFill>
                <a:latin typeface="Century Gothic"/>
                <a:ea typeface="Century Gothic"/>
                <a:cs typeface="Century Gothic"/>
                <a:sym typeface="Century Gothic"/>
              </a:rPr>
              <a:t>volumen sanguíneo</a:t>
            </a:r>
            <a:r>
              <a:rPr lang="en-US" sz="1600">
                <a:solidFill>
                  <a:srgbClr val="696765"/>
                </a:solidFill>
                <a:latin typeface="Century Gothic"/>
                <a:ea typeface="Century Gothic"/>
                <a:cs typeface="Century Gothic"/>
                <a:sym typeface="Century Gothic"/>
              </a:rPr>
              <a:t>.</a:t>
            </a:r>
            <a:endParaRPr sz="1600">
              <a:latin typeface="Century Gothic"/>
              <a:ea typeface="Century Gothic"/>
              <a:cs typeface="Century Gothic"/>
              <a:sym typeface="Century Gothic"/>
            </a:endParaRPr>
          </a:p>
          <a:p>
            <a:pPr indent="0" lvl="0" marL="0" marR="0" rtl="0" algn="l">
              <a:lnSpc>
                <a:spcPct val="100000"/>
              </a:lnSpc>
              <a:spcBef>
                <a:spcPts val="0"/>
              </a:spcBef>
              <a:spcAft>
                <a:spcPts val="0"/>
              </a:spcAft>
              <a:buSzPts val="1900"/>
              <a:buFont typeface="Arial"/>
              <a:buNone/>
            </a:pPr>
            <a:r>
              <a:t/>
            </a:r>
            <a:endParaRPr sz="1900">
              <a:latin typeface="Century Gothic"/>
              <a:ea typeface="Century Gothic"/>
              <a:cs typeface="Century Gothic"/>
              <a:sym typeface="Century Gothic"/>
            </a:endParaRPr>
          </a:p>
          <a:p>
            <a:pPr indent="-160654" lvl="0" marL="629920" marR="0" rtl="0" algn="l">
              <a:lnSpc>
                <a:spcPct val="100000"/>
              </a:lnSpc>
              <a:spcBef>
                <a:spcPts val="1530"/>
              </a:spcBef>
              <a:spcAft>
                <a:spcPts val="0"/>
              </a:spcAft>
              <a:buClr>
                <a:srgbClr val="D92727"/>
              </a:buClr>
              <a:buSzPts val="1500"/>
              <a:buFont typeface="Noto Sans Symbols"/>
              <a:buChar char="✔"/>
            </a:pPr>
            <a:r>
              <a:rPr b="1" lang="en-US" sz="1600">
                <a:solidFill>
                  <a:srgbClr val="696765"/>
                </a:solidFill>
                <a:latin typeface="Century Gothic"/>
                <a:ea typeface="Century Gothic"/>
                <a:cs typeface="Century Gothic"/>
                <a:sym typeface="Century Gothic"/>
              </a:rPr>
              <a:t>Detención de la circulación</a:t>
            </a:r>
            <a:endParaRPr sz="1600">
              <a:latin typeface="Century Gothic"/>
              <a:ea typeface="Century Gothic"/>
              <a:cs typeface="Century Gothic"/>
              <a:sym typeface="Century Gothic"/>
            </a:endParaRPr>
          </a:p>
          <a:p>
            <a:pPr indent="0" lvl="0" marL="469265" marR="0" rtl="0" algn="l">
              <a:lnSpc>
                <a:spcPct val="100000"/>
              </a:lnSpc>
              <a:spcBef>
                <a:spcPts val="965"/>
              </a:spcBef>
              <a:spcAft>
                <a:spcPts val="0"/>
              </a:spcAft>
              <a:buNone/>
            </a:pPr>
            <a:r>
              <a:rPr lang="en-US" sz="1600">
                <a:solidFill>
                  <a:srgbClr val="696765"/>
                </a:solidFill>
                <a:latin typeface="Century Gothic"/>
                <a:ea typeface="Century Gothic"/>
                <a:cs typeface="Century Gothic"/>
                <a:sym typeface="Century Gothic"/>
              </a:rPr>
              <a:t>sanguínea.</a:t>
            </a:r>
            <a:endParaRPr sz="1600">
              <a:latin typeface="Century Gothic"/>
              <a:ea typeface="Century Gothic"/>
              <a:cs typeface="Century Gothic"/>
              <a:sym typeface="Century Gothic"/>
            </a:endParaRPr>
          </a:p>
          <a:p>
            <a:pPr indent="0" lvl="0" marL="0" marR="0" rtl="0" algn="l">
              <a:lnSpc>
                <a:spcPct val="100000"/>
              </a:lnSpc>
              <a:spcBef>
                <a:spcPts val="10"/>
              </a:spcBef>
              <a:spcAft>
                <a:spcPts val="0"/>
              </a:spcAft>
              <a:buNone/>
            </a:pPr>
            <a:r>
              <a:t/>
            </a:r>
            <a:endParaRPr sz="2350">
              <a:latin typeface="Century Gothic"/>
              <a:ea typeface="Century Gothic"/>
              <a:cs typeface="Century Gothic"/>
              <a:sym typeface="Century Gothic"/>
            </a:endParaRPr>
          </a:p>
          <a:p>
            <a:pPr indent="-95250" lvl="0" marL="469265" marR="244475" rtl="0" algn="l">
              <a:lnSpc>
                <a:spcPct val="150300"/>
              </a:lnSpc>
              <a:spcBef>
                <a:spcPts val="0"/>
              </a:spcBef>
              <a:spcAft>
                <a:spcPts val="0"/>
              </a:spcAft>
              <a:buClr>
                <a:srgbClr val="D92727"/>
              </a:buClr>
              <a:buSzPts val="1500"/>
              <a:buFont typeface="Noto Sans Symbols"/>
              <a:buChar char="✔"/>
            </a:pPr>
            <a:r>
              <a:rPr lang="en-US" sz="1600">
                <a:solidFill>
                  <a:srgbClr val="696765"/>
                </a:solidFill>
                <a:latin typeface="Century Gothic"/>
                <a:ea typeface="Century Gothic"/>
                <a:cs typeface="Century Gothic"/>
                <a:sym typeface="Century Gothic"/>
              </a:rPr>
              <a:t>Aumento de la </a:t>
            </a:r>
            <a:r>
              <a:rPr b="1" lang="en-US" sz="1600">
                <a:solidFill>
                  <a:srgbClr val="696765"/>
                </a:solidFill>
                <a:latin typeface="Century Gothic"/>
                <a:ea typeface="Century Gothic"/>
                <a:cs typeface="Century Gothic"/>
                <a:sym typeface="Century Gothic"/>
              </a:rPr>
              <a:t>capacidad de los  vasos.</a:t>
            </a:r>
            <a:endParaRPr sz="1600">
              <a:latin typeface="Century Gothic"/>
              <a:ea typeface="Century Gothic"/>
              <a:cs typeface="Century Gothic"/>
              <a:sym typeface="Century Gothic"/>
            </a:endParaRPr>
          </a:p>
        </p:txBody>
      </p:sp>
      <p:sp>
        <p:nvSpPr>
          <p:cNvPr id="129" name="Google Shape;129;p26"/>
          <p:cNvSpPr txBox="1"/>
          <p:nvPr>
            <p:ph type="title"/>
          </p:nvPr>
        </p:nvSpPr>
        <p:spPr>
          <a:xfrm>
            <a:off x="1105044" y="599957"/>
            <a:ext cx="2053589" cy="330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Primeros auxilios</a:t>
            </a:r>
            <a:endParaRPr/>
          </a:p>
        </p:txBody>
      </p:sp>
      <p:grpSp>
        <p:nvGrpSpPr>
          <p:cNvPr id="130" name="Google Shape;130;p26"/>
          <p:cNvGrpSpPr/>
          <p:nvPr/>
        </p:nvGrpSpPr>
        <p:grpSpPr>
          <a:xfrm>
            <a:off x="679440" y="1888921"/>
            <a:ext cx="3697604" cy="1754505"/>
            <a:chOff x="1230515" y="3549396"/>
            <a:chExt cx="3697604" cy="1754505"/>
          </a:xfrm>
        </p:grpSpPr>
        <p:sp>
          <p:nvSpPr>
            <p:cNvPr id="131" name="Google Shape;131;p26"/>
            <p:cNvSpPr/>
            <p:nvPr/>
          </p:nvSpPr>
          <p:spPr>
            <a:xfrm>
              <a:off x="1243469" y="3562350"/>
              <a:ext cx="3670553" cy="172821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2" name="Google Shape;132;p26"/>
            <p:cNvSpPr/>
            <p:nvPr/>
          </p:nvSpPr>
          <p:spPr>
            <a:xfrm>
              <a:off x="1230515" y="3549396"/>
              <a:ext cx="3697604" cy="1754505"/>
            </a:xfrm>
            <a:custGeom>
              <a:rect b="b" l="l" r="r" t="t"/>
              <a:pathLst>
                <a:path extrusionOk="0" h="1754504" w="3697604">
                  <a:moveTo>
                    <a:pt x="0" y="1754124"/>
                  </a:moveTo>
                  <a:lnTo>
                    <a:pt x="0" y="0"/>
                  </a:lnTo>
                  <a:lnTo>
                    <a:pt x="3697224" y="0"/>
                  </a:lnTo>
                  <a:lnTo>
                    <a:pt x="3697224" y="1754124"/>
                  </a:lnTo>
                  <a:lnTo>
                    <a:pt x="0" y="1754124"/>
                  </a:lnTo>
                  <a:close/>
                </a:path>
              </a:pathLst>
            </a:custGeom>
            <a:noFill/>
            <a:ln cap="flat" cmpd="sng" w="254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3" name="Google Shape;133;p26"/>
            <p:cNvSpPr/>
            <p:nvPr/>
          </p:nvSpPr>
          <p:spPr>
            <a:xfrm>
              <a:off x="1884311" y="3587496"/>
              <a:ext cx="808990" cy="259079"/>
            </a:xfrm>
            <a:custGeom>
              <a:rect b="b" l="l" r="r" t="t"/>
              <a:pathLst>
                <a:path extrusionOk="0" h="259079" w="808989">
                  <a:moveTo>
                    <a:pt x="808482" y="259079"/>
                  </a:moveTo>
                  <a:lnTo>
                    <a:pt x="808482" y="0"/>
                  </a:lnTo>
                  <a:lnTo>
                    <a:pt x="0" y="0"/>
                  </a:lnTo>
                  <a:lnTo>
                    <a:pt x="0" y="259079"/>
                  </a:lnTo>
                  <a:lnTo>
                    <a:pt x="808482" y="259079"/>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4" name="Google Shape;134;p26"/>
            <p:cNvSpPr/>
            <p:nvPr/>
          </p:nvSpPr>
          <p:spPr>
            <a:xfrm>
              <a:off x="1884311" y="3587496"/>
              <a:ext cx="808990" cy="259079"/>
            </a:xfrm>
            <a:custGeom>
              <a:rect b="b" l="l" r="r" t="t"/>
              <a:pathLst>
                <a:path extrusionOk="0" h="259079" w="808989">
                  <a:moveTo>
                    <a:pt x="0" y="0"/>
                  </a:moveTo>
                  <a:lnTo>
                    <a:pt x="0" y="259079"/>
                  </a:lnTo>
                  <a:lnTo>
                    <a:pt x="808482" y="259079"/>
                  </a:lnTo>
                  <a:lnTo>
                    <a:pt x="808482" y="0"/>
                  </a:lnTo>
                  <a:lnTo>
                    <a:pt x="0" y="0"/>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135" name="Google Shape;135;p26"/>
          <p:cNvSpPr/>
          <p:nvPr/>
        </p:nvSpPr>
        <p:spPr>
          <a:xfrm>
            <a:off x="8010791" y="537972"/>
            <a:ext cx="1560575" cy="45110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6" name="Google Shape;136;p26"/>
          <p:cNvSpPr txBox="1"/>
          <p:nvPr/>
        </p:nvSpPr>
        <p:spPr>
          <a:xfrm>
            <a:off x="1452505" y="6686666"/>
            <a:ext cx="2945765" cy="38608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1" lang="en-US" sz="1000">
                <a:solidFill>
                  <a:srgbClr val="DCDBDA"/>
                </a:solidFill>
                <a:latin typeface="Arial"/>
                <a:ea typeface="Arial"/>
                <a:cs typeface="Arial"/>
                <a:sym typeface="Arial"/>
              </a:rPr>
              <a:t>Hábitos de vida saludables III. Primeros Auxilios</a:t>
            </a:r>
            <a:endParaRPr sz="1000">
              <a:latin typeface="Arial"/>
              <a:ea typeface="Arial"/>
              <a:cs typeface="Arial"/>
              <a:sym typeface="Arial"/>
            </a:endParaRPr>
          </a:p>
          <a:p>
            <a:pPr indent="0" lvl="0" marL="12700" marR="0" rtl="0" algn="l">
              <a:lnSpc>
                <a:spcPct val="100000"/>
              </a:lnSpc>
              <a:spcBef>
                <a:spcPts val="275"/>
              </a:spcBef>
              <a:spcAft>
                <a:spcPts val="0"/>
              </a:spcAft>
              <a:buNone/>
            </a:pPr>
            <a:r>
              <a:rPr b="1" lang="en-US" sz="1200" u="sng">
                <a:solidFill>
                  <a:srgbClr val="DCDBDA"/>
                </a:solidFill>
                <a:latin typeface="Arial"/>
                <a:ea typeface="Arial"/>
                <a:cs typeface="Arial"/>
                <a:sym typeface="Arial"/>
                <a:hlinkClick r:id="rId5">
                  <a:extLst>
                    <a:ext uri="{A12FA001-AC4F-418D-AE19-62706E023703}">
                      <ahyp:hlinkClr val="tx"/>
                    </a:ext>
                  </a:extLst>
                </a:hlinkClick>
              </a:rPr>
              <a:t>www.umivale.es</a:t>
            </a:r>
            <a:endParaRPr sz="1200">
              <a:latin typeface="Arial"/>
              <a:ea typeface="Arial"/>
              <a:cs typeface="Arial"/>
              <a:sym typeface="Arial"/>
            </a:endParaRPr>
          </a:p>
        </p:txBody>
      </p:sp>
      <p:sp>
        <p:nvSpPr>
          <p:cNvPr id="137" name="Google Shape;137;p26"/>
          <p:cNvSpPr txBox="1"/>
          <p:nvPr>
            <p:ph idx="12" type="sldNum"/>
          </p:nvPr>
        </p:nvSpPr>
        <p:spPr>
          <a:xfrm>
            <a:off x="9145403" y="6835245"/>
            <a:ext cx="386079" cy="177165"/>
          </a:xfrm>
          <a:prstGeom prst="rect">
            <a:avLst/>
          </a:prstGeom>
          <a:noFill/>
          <a:ln>
            <a:noFill/>
          </a:ln>
        </p:spPr>
        <p:txBody>
          <a:bodyPr anchorCtr="0" anchor="t" bIns="0" lIns="0" spcFirstLastPara="1" rIns="0" wrap="square" tIns="8875">
            <a:spAutoFit/>
          </a:bodyPr>
          <a:lstStyle/>
          <a:p>
            <a:pPr indent="0" lvl="0" marL="38100" rtl="0" algn="l">
              <a:lnSpc>
                <a:spcPct val="100000"/>
              </a:lnSpc>
              <a:spcBef>
                <a:spcPts val="0"/>
              </a:spcBef>
              <a:spcAft>
                <a:spcPts val="0"/>
              </a:spcAft>
              <a:buNone/>
            </a:pPr>
            <a:fld id="{00000000-1234-1234-1234-123412341234}" type="slidenum">
              <a:rPr lang="en-US"/>
              <a:t>‹#›</a:t>
            </a:fld>
            <a:r>
              <a:rPr lang="en-US"/>
              <a:t>/37</a:t>
            </a:r>
            <a:endParaRPr/>
          </a:p>
        </p:txBody>
      </p:sp>
      <p:sp>
        <p:nvSpPr>
          <p:cNvPr id="138" name="Google Shape;138;p26"/>
          <p:cNvSpPr/>
          <p:nvPr/>
        </p:nvSpPr>
        <p:spPr>
          <a:xfrm>
            <a:off x="581400" y="4033499"/>
            <a:ext cx="4119000" cy="17544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nvSpPr>
        <p:spPr>
          <a:xfrm>
            <a:off x="2254119" y="1269736"/>
            <a:ext cx="1504950" cy="51308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3200">
                <a:solidFill>
                  <a:srgbClr val="696765"/>
                </a:solidFill>
                <a:latin typeface="Century Gothic"/>
                <a:ea typeface="Century Gothic"/>
                <a:cs typeface="Century Gothic"/>
                <a:sym typeface="Century Gothic"/>
              </a:rPr>
              <a:t>Heridas</a:t>
            </a:r>
            <a:endParaRPr sz="3200">
              <a:latin typeface="Century Gothic"/>
              <a:ea typeface="Century Gothic"/>
              <a:cs typeface="Century Gothic"/>
              <a:sym typeface="Century Gothic"/>
            </a:endParaRPr>
          </a:p>
        </p:txBody>
      </p:sp>
      <p:sp>
        <p:nvSpPr>
          <p:cNvPr id="144" name="Google Shape;144;p27"/>
          <p:cNvSpPr txBox="1"/>
          <p:nvPr/>
        </p:nvSpPr>
        <p:spPr>
          <a:xfrm>
            <a:off x="1033405" y="2368549"/>
            <a:ext cx="4436110" cy="1382395"/>
          </a:xfrm>
          <a:prstGeom prst="rect">
            <a:avLst/>
          </a:prstGeom>
          <a:noFill/>
          <a:ln>
            <a:noFill/>
          </a:ln>
        </p:spPr>
        <p:txBody>
          <a:bodyPr anchorCtr="0" anchor="t" bIns="0" lIns="0" spcFirstLastPara="1" rIns="0" wrap="square" tIns="12700">
            <a:spAutoFit/>
          </a:bodyPr>
          <a:lstStyle/>
          <a:p>
            <a:pPr indent="0" lvl="0" marL="12700" marR="74295" rtl="0" algn="l">
              <a:lnSpc>
                <a:spcPct val="100000"/>
              </a:lnSpc>
              <a:spcBef>
                <a:spcPts val="0"/>
              </a:spcBef>
              <a:spcAft>
                <a:spcPts val="0"/>
              </a:spcAft>
              <a:buNone/>
            </a:pPr>
            <a:r>
              <a:rPr lang="en-US" sz="1600">
                <a:solidFill>
                  <a:srgbClr val="696765"/>
                </a:solidFill>
                <a:latin typeface="Century Gothic"/>
                <a:ea typeface="Century Gothic"/>
                <a:cs typeface="Century Gothic"/>
                <a:sym typeface="Century Gothic"/>
              </a:rPr>
              <a:t>Es la </a:t>
            </a:r>
            <a:r>
              <a:rPr b="1" lang="en-US" sz="1600">
                <a:solidFill>
                  <a:srgbClr val="696765"/>
                </a:solidFill>
                <a:latin typeface="Century Gothic"/>
                <a:ea typeface="Century Gothic"/>
                <a:cs typeface="Century Gothic"/>
                <a:sym typeface="Century Gothic"/>
              </a:rPr>
              <a:t>pérdida de continuidad de piel o  mucosas </a:t>
            </a:r>
            <a:r>
              <a:rPr lang="en-US" sz="1600">
                <a:solidFill>
                  <a:srgbClr val="696765"/>
                </a:solidFill>
                <a:latin typeface="Century Gothic"/>
                <a:ea typeface="Century Gothic"/>
                <a:cs typeface="Century Gothic"/>
                <a:sym typeface="Century Gothic"/>
              </a:rPr>
              <a:t>consecuencia de un traumatismo:</a:t>
            </a:r>
            <a:endParaRPr sz="1600">
              <a:latin typeface="Century Gothic"/>
              <a:ea typeface="Century Gothic"/>
              <a:cs typeface="Century Gothic"/>
              <a:sym typeface="Century Gothic"/>
            </a:endParaRPr>
          </a:p>
          <a:p>
            <a:pPr indent="0" lvl="0" marL="0" marR="0" rtl="0" algn="l">
              <a:lnSpc>
                <a:spcPct val="100000"/>
              </a:lnSpc>
              <a:spcBef>
                <a:spcPts val="50"/>
              </a:spcBef>
              <a:spcAft>
                <a:spcPts val="0"/>
              </a:spcAft>
              <a:buNone/>
            </a:pPr>
            <a:r>
              <a:t/>
            </a:r>
            <a:endParaRPr sz="2400">
              <a:latin typeface="Century Gothic"/>
              <a:ea typeface="Century Gothic"/>
              <a:cs typeface="Century Gothic"/>
              <a:sym typeface="Century Gothic"/>
            </a:endParaRPr>
          </a:p>
          <a:p>
            <a:pPr indent="0" lvl="0" marL="12700" marR="5080" rtl="0" algn="l">
              <a:lnSpc>
                <a:spcPct val="100000"/>
              </a:lnSpc>
              <a:spcBef>
                <a:spcPts val="0"/>
              </a:spcBef>
              <a:spcAft>
                <a:spcPts val="0"/>
              </a:spcAft>
              <a:buNone/>
            </a:pPr>
            <a:r>
              <a:rPr lang="en-US" sz="1600">
                <a:solidFill>
                  <a:srgbClr val="696765"/>
                </a:solidFill>
                <a:latin typeface="Century Gothic"/>
                <a:ea typeface="Century Gothic"/>
                <a:cs typeface="Century Gothic"/>
                <a:sym typeface="Century Gothic"/>
              </a:rPr>
              <a:t>Los Primeros Auxilios van dirigidos a </a:t>
            </a:r>
            <a:r>
              <a:rPr b="1" lang="en-US" sz="1600">
                <a:solidFill>
                  <a:srgbClr val="696765"/>
                </a:solidFill>
                <a:latin typeface="Century Gothic"/>
                <a:ea typeface="Century Gothic"/>
                <a:cs typeface="Century Gothic"/>
                <a:sym typeface="Century Gothic"/>
              </a:rPr>
              <a:t>PREVENIR  la infección por TÉTANOS</a:t>
            </a:r>
            <a:endParaRPr sz="1600">
              <a:latin typeface="Century Gothic"/>
              <a:ea typeface="Century Gothic"/>
              <a:cs typeface="Century Gothic"/>
              <a:sym typeface="Century Gothic"/>
            </a:endParaRPr>
          </a:p>
        </p:txBody>
      </p:sp>
      <p:sp>
        <p:nvSpPr>
          <p:cNvPr id="145" name="Google Shape;145;p27"/>
          <p:cNvSpPr/>
          <p:nvPr/>
        </p:nvSpPr>
        <p:spPr>
          <a:xfrm>
            <a:off x="1808492" y="4992242"/>
            <a:ext cx="2969514" cy="61569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nvGrpSpPr>
          <p:cNvPr id="146" name="Google Shape;146;p27"/>
          <p:cNvGrpSpPr/>
          <p:nvPr/>
        </p:nvGrpSpPr>
        <p:grpSpPr>
          <a:xfrm>
            <a:off x="6270371" y="2036064"/>
            <a:ext cx="2750185" cy="3671570"/>
            <a:chOff x="6270371" y="2036064"/>
            <a:chExt cx="2750185" cy="3671570"/>
          </a:xfrm>
        </p:grpSpPr>
        <p:sp>
          <p:nvSpPr>
            <p:cNvPr id="147" name="Google Shape;147;p27"/>
            <p:cNvSpPr/>
            <p:nvPr/>
          </p:nvSpPr>
          <p:spPr>
            <a:xfrm>
              <a:off x="6283325" y="2049017"/>
              <a:ext cx="2730766" cy="364540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8" name="Google Shape;148;p27"/>
            <p:cNvSpPr/>
            <p:nvPr/>
          </p:nvSpPr>
          <p:spPr>
            <a:xfrm>
              <a:off x="6270371" y="2036064"/>
              <a:ext cx="2750185" cy="3671570"/>
            </a:xfrm>
            <a:custGeom>
              <a:rect b="b" l="l" r="r" t="t"/>
              <a:pathLst>
                <a:path extrusionOk="0" h="3671570" w="2750184">
                  <a:moveTo>
                    <a:pt x="0" y="3671316"/>
                  </a:moveTo>
                  <a:lnTo>
                    <a:pt x="0" y="0"/>
                  </a:lnTo>
                  <a:lnTo>
                    <a:pt x="2750057" y="0"/>
                  </a:lnTo>
                  <a:lnTo>
                    <a:pt x="2750057" y="3671316"/>
                  </a:lnTo>
                  <a:lnTo>
                    <a:pt x="0" y="3671316"/>
                  </a:lnTo>
                  <a:close/>
                </a:path>
              </a:pathLst>
            </a:custGeom>
            <a:noFill/>
            <a:ln cap="flat" cmpd="sng" w="254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149" name="Google Shape;149;p27"/>
          <p:cNvSpPr txBox="1"/>
          <p:nvPr>
            <p:ph type="title"/>
          </p:nvPr>
        </p:nvSpPr>
        <p:spPr>
          <a:xfrm>
            <a:off x="1105044" y="599957"/>
            <a:ext cx="2053589" cy="330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Primeros auxilios</a:t>
            </a:r>
            <a:endParaRPr/>
          </a:p>
        </p:txBody>
      </p:sp>
      <p:sp>
        <p:nvSpPr>
          <p:cNvPr id="150" name="Google Shape;150;p27"/>
          <p:cNvSpPr/>
          <p:nvPr/>
        </p:nvSpPr>
        <p:spPr>
          <a:xfrm>
            <a:off x="8010791" y="537972"/>
            <a:ext cx="1560575" cy="45110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1" name="Google Shape;151;p27"/>
          <p:cNvSpPr txBox="1"/>
          <p:nvPr/>
        </p:nvSpPr>
        <p:spPr>
          <a:xfrm>
            <a:off x="1452505" y="6686666"/>
            <a:ext cx="2945765" cy="38608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1" lang="en-US" sz="1000">
                <a:solidFill>
                  <a:srgbClr val="DCDBDA"/>
                </a:solidFill>
                <a:latin typeface="Arial"/>
                <a:ea typeface="Arial"/>
                <a:cs typeface="Arial"/>
                <a:sym typeface="Arial"/>
              </a:rPr>
              <a:t>Hábitos de vida saludables III. Primeros Auxilios</a:t>
            </a:r>
            <a:endParaRPr sz="1000">
              <a:latin typeface="Arial"/>
              <a:ea typeface="Arial"/>
              <a:cs typeface="Arial"/>
              <a:sym typeface="Arial"/>
            </a:endParaRPr>
          </a:p>
          <a:p>
            <a:pPr indent="0" lvl="0" marL="12700" marR="0" rtl="0" algn="l">
              <a:lnSpc>
                <a:spcPct val="100000"/>
              </a:lnSpc>
              <a:spcBef>
                <a:spcPts val="275"/>
              </a:spcBef>
              <a:spcAft>
                <a:spcPts val="0"/>
              </a:spcAft>
              <a:buNone/>
            </a:pPr>
            <a:r>
              <a:rPr b="1" lang="en-US" sz="1200" u="sng">
                <a:solidFill>
                  <a:srgbClr val="DCDBDA"/>
                </a:solidFill>
                <a:latin typeface="Arial"/>
                <a:ea typeface="Arial"/>
                <a:cs typeface="Arial"/>
                <a:sym typeface="Arial"/>
                <a:hlinkClick r:id="rId6">
                  <a:extLst>
                    <a:ext uri="{A12FA001-AC4F-418D-AE19-62706E023703}">
                      <ahyp:hlinkClr val="tx"/>
                    </a:ext>
                  </a:extLst>
                </a:hlinkClick>
              </a:rPr>
              <a:t>www.umivale.es</a:t>
            </a:r>
            <a:endParaRPr sz="1200">
              <a:latin typeface="Arial"/>
              <a:ea typeface="Arial"/>
              <a:cs typeface="Arial"/>
              <a:sym typeface="Arial"/>
            </a:endParaRPr>
          </a:p>
        </p:txBody>
      </p:sp>
      <p:sp>
        <p:nvSpPr>
          <p:cNvPr id="152" name="Google Shape;152;p27"/>
          <p:cNvSpPr txBox="1"/>
          <p:nvPr>
            <p:ph idx="12" type="sldNum"/>
          </p:nvPr>
        </p:nvSpPr>
        <p:spPr>
          <a:xfrm>
            <a:off x="9145403" y="6835245"/>
            <a:ext cx="386079" cy="177165"/>
          </a:xfrm>
          <a:prstGeom prst="rect">
            <a:avLst/>
          </a:prstGeom>
          <a:noFill/>
          <a:ln>
            <a:noFill/>
          </a:ln>
        </p:spPr>
        <p:txBody>
          <a:bodyPr anchorCtr="0" anchor="t" bIns="0" lIns="0" spcFirstLastPara="1" rIns="0" wrap="square" tIns="8875">
            <a:spAutoFit/>
          </a:bodyPr>
          <a:lstStyle/>
          <a:p>
            <a:pPr indent="0" lvl="0" marL="38100" rtl="0" algn="l">
              <a:lnSpc>
                <a:spcPct val="100000"/>
              </a:lnSpc>
              <a:spcBef>
                <a:spcPts val="0"/>
              </a:spcBef>
              <a:spcAft>
                <a:spcPts val="0"/>
              </a:spcAft>
              <a:buNone/>
            </a:pPr>
            <a:fld id="{00000000-1234-1234-1234-123412341234}" type="slidenum">
              <a:rPr lang="en-US"/>
              <a:t>‹#›</a:t>
            </a:fld>
            <a:r>
              <a:rPr lang="en-US"/>
              <a:t>/37</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CDBD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2020-10-14T20:03:46Z</dcterms:created>
  <dc:creator>alba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2009-06-08T00:00:00Z</vt:filetime>
  </property>
  <property fmtid="{D5CDD505-2E9C-101B-9397-08002B2CF9AE}" pid="3" name="Creator">
    <vt:lpwstr>PScript5.dll Version 5.2.2</vt:lpwstr>
  </property>
  <property fmtid="{D5CDD505-2E9C-101B-9397-08002B2CF9AE}" pid="4" name="LastSaved">
    <vt:filetime>2020-10-14T00:00:00Z</vt:filetime>
  </property>
</Properties>
</file>