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BD42-8721-4D13-931D-2F0BA5DD5FF7}" type="datetimeFigureOut">
              <a:rPr lang="el-GR" smtClean="0"/>
              <a:t>22/2/2021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9AE6-63D8-4850-A838-D00819E758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0406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BD42-8721-4D13-931D-2F0BA5DD5FF7}" type="datetimeFigureOut">
              <a:rPr lang="el-GR" smtClean="0"/>
              <a:t>22/2/2021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9AE6-63D8-4850-A838-D00819E758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1588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BD42-8721-4D13-931D-2F0BA5DD5FF7}" type="datetimeFigureOut">
              <a:rPr lang="el-GR" smtClean="0"/>
              <a:t>22/2/2021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9AE6-63D8-4850-A838-D00819E758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6446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BD42-8721-4D13-931D-2F0BA5DD5FF7}" type="datetimeFigureOut">
              <a:rPr lang="el-GR" smtClean="0"/>
              <a:t>22/2/2021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9AE6-63D8-4850-A838-D00819E758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1424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BD42-8721-4D13-931D-2F0BA5DD5FF7}" type="datetimeFigureOut">
              <a:rPr lang="el-GR" smtClean="0"/>
              <a:t>22/2/2021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9AE6-63D8-4850-A838-D00819E758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643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BD42-8721-4D13-931D-2F0BA5DD5FF7}" type="datetimeFigureOut">
              <a:rPr lang="el-GR" smtClean="0"/>
              <a:t>22/2/2021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9AE6-63D8-4850-A838-D00819E758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5223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BD42-8721-4D13-931D-2F0BA5DD5FF7}" type="datetimeFigureOut">
              <a:rPr lang="el-GR" smtClean="0"/>
              <a:t>22/2/2021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9AE6-63D8-4850-A838-D00819E758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9450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BD42-8721-4D13-931D-2F0BA5DD5FF7}" type="datetimeFigureOut">
              <a:rPr lang="el-GR" smtClean="0"/>
              <a:t>22/2/2021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9AE6-63D8-4850-A838-D00819E758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7758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BD42-8721-4D13-931D-2F0BA5DD5FF7}" type="datetimeFigureOut">
              <a:rPr lang="el-GR" smtClean="0"/>
              <a:t>22/2/2021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9AE6-63D8-4850-A838-D00819E758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5072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BD42-8721-4D13-931D-2F0BA5DD5FF7}" type="datetimeFigureOut">
              <a:rPr lang="el-GR" smtClean="0"/>
              <a:t>22/2/2021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9AE6-63D8-4850-A838-D00819E758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9790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BD42-8721-4D13-931D-2F0BA5DD5FF7}" type="datetimeFigureOut">
              <a:rPr lang="el-GR" smtClean="0"/>
              <a:t>22/2/2021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9AE6-63D8-4850-A838-D00819E758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979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BBD42-8721-4D13-931D-2F0BA5DD5FF7}" type="datetimeFigureOut">
              <a:rPr lang="el-GR" smtClean="0"/>
              <a:t>22/2/2021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D9AE6-63D8-4850-A838-D00819E758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5719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22413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Teachers’ high quality feedback to parents - key to a successful child's development.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3491880" y="3886200"/>
            <a:ext cx="2592288" cy="190872"/>
          </a:xfrm>
        </p:spPr>
        <p:txBody>
          <a:bodyPr>
            <a:normAutofit fontScale="25000" lnSpcReduction="20000"/>
          </a:bodyPr>
          <a:lstStyle/>
          <a:p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089" y="2348880"/>
            <a:ext cx="5143191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766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908720"/>
            <a:ext cx="698477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618654"/>
            <a:ext cx="576064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Kindergarten of </a:t>
            </a:r>
            <a:r>
              <a:rPr lang="en-US" sz="3600" b="1" dirty="0" err="1" smtClean="0">
                <a:solidFill>
                  <a:srgbClr val="002060"/>
                </a:solidFill>
              </a:rPr>
              <a:t>Elateia</a:t>
            </a:r>
            <a:r>
              <a:rPr lang="en-US" sz="36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sz="3600" b="1" dirty="0" smtClean="0">
                <a:solidFill>
                  <a:srgbClr val="002060"/>
                </a:solidFill>
              </a:rPr>
              <a:t>               Greece.</a:t>
            </a:r>
          </a:p>
          <a:p>
            <a:r>
              <a:rPr lang="en-US" sz="3600" b="1" dirty="0" smtClean="0">
                <a:solidFill>
                  <a:srgbClr val="002060"/>
                </a:solidFill>
              </a:rPr>
              <a:t>      </a:t>
            </a:r>
          </a:p>
          <a:p>
            <a:endParaRPr lang="en-US" sz="3600" b="1" dirty="0" smtClean="0">
              <a:solidFill>
                <a:srgbClr val="002060"/>
              </a:solidFill>
            </a:endParaRPr>
          </a:p>
          <a:p>
            <a:endParaRPr lang="en-US" sz="3600" b="1" dirty="0" smtClean="0">
              <a:solidFill>
                <a:srgbClr val="002060"/>
              </a:solidFill>
            </a:endParaRPr>
          </a:p>
          <a:p>
            <a:endParaRPr lang="en-US" sz="3600" b="1" dirty="0">
              <a:solidFill>
                <a:srgbClr val="002060"/>
              </a:solidFill>
            </a:endParaRPr>
          </a:p>
          <a:p>
            <a:endParaRPr lang="en-US" sz="3600" b="1" dirty="0" smtClean="0">
              <a:solidFill>
                <a:srgbClr val="002060"/>
              </a:solidFill>
            </a:endParaRPr>
          </a:p>
          <a:p>
            <a:endParaRPr lang="en-US" sz="3600" b="1" dirty="0">
              <a:solidFill>
                <a:srgbClr val="002060"/>
              </a:solidFill>
            </a:endParaRPr>
          </a:p>
          <a:p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9600" b="1" dirty="0" smtClean="0">
                <a:solidFill>
                  <a:srgbClr val="002060"/>
                </a:solidFill>
              </a:rPr>
              <a:t>ICT tools .</a:t>
            </a:r>
            <a:endParaRPr lang="el-GR" sz="9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185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124744"/>
            <a:ext cx="669674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SCH.MAIL ,is the number one tool  for teachers in Greece to  communicate to  each other and with 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parents.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It ‘s provided from the Greek Ministry of education and  ensures that everything is safe as it is about children and the school.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653136"/>
            <a:ext cx="1905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3413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971600" y="1720840"/>
            <a:ext cx="70567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E-ME,  and E-CLASS are platforms provided also from the Ministry of education where every teacher can create his or her classroom environment and you need to log-in to  be part of it.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395662"/>
            <a:ext cx="3384376" cy="2424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3290500"/>
            <a:ext cx="3312368" cy="2529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8477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476672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The Ministry also  provides, every school and teacher, with the opportunity to create  a blog or a personal webpage and this our blog for the school. </a:t>
            </a:r>
            <a:endParaRPr lang="el-GR" sz="2000" b="1" dirty="0">
              <a:solidFill>
                <a:srgbClr val="00206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84784"/>
            <a:ext cx="5976665" cy="4573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8739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988840"/>
            <a:ext cx="68407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Our video conferences during the pandemic were carried out only through “</a:t>
            </a:r>
            <a:r>
              <a:rPr lang="en-US" sz="2400" b="1" dirty="0" err="1" smtClean="0">
                <a:solidFill>
                  <a:srgbClr val="002060"/>
                </a:solidFill>
              </a:rPr>
              <a:t>webex</a:t>
            </a:r>
            <a:r>
              <a:rPr lang="en-US" sz="2400" b="1" dirty="0" smtClean="0">
                <a:solidFill>
                  <a:srgbClr val="002060"/>
                </a:solidFill>
              </a:rPr>
              <a:t>” platform for all the public schools.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(The Greek Ministry of Education provides all the necessary tools for the teachers and the students, to ensure  that they are safe , as there are very strict laws for the personal data especially for the students.) </a:t>
            </a:r>
            <a:endParaRPr lang="el-GR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813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1296481"/>
            <a:ext cx="4014240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We also use :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Google mail, Google Forms,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Google docs, Google calendar.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Padlet</a:t>
            </a:r>
            <a:r>
              <a:rPr lang="en-US" sz="2400" b="1" dirty="0" smtClean="0">
                <a:solidFill>
                  <a:srgbClr val="002060"/>
                </a:solidFill>
              </a:rPr>
              <a:t>,</a:t>
            </a:r>
          </a:p>
          <a:p>
            <a:r>
              <a:rPr lang="en-US" sz="2400" b="1" dirty="0" err="1" smtClean="0">
                <a:solidFill>
                  <a:srgbClr val="002060"/>
                </a:solidFill>
              </a:rPr>
              <a:t>Wordwall</a:t>
            </a:r>
            <a:r>
              <a:rPr lang="en-US" sz="2400" b="1" dirty="0">
                <a:solidFill>
                  <a:srgbClr val="002060"/>
                </a:solidFill>
              </a:rPr>
              <a:t>,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Jigsaw puzzle,</a:t>
            </a:r>
          </a:p>
          <a:p>
            <a:r>
              <a:rPr lang="en-US" sz="2400" b="1" dirty="0" err="1" smtClean="0">
                <a:solidFill>
                  <a:srgbClr val="002060"/>
                </a:solidFill>
              </a:rPr>
              <a:t>Kahoot</a:t>
            </a:r>
            <a:r>
              <a:rPr lang="en-US" sz="2400" b="1" dirty="0" smtClean="0">
                <a:solidFill>
                  <a:srgbClr val="002060"/>
                </a:solidFill>
              </a:rPr>
              <a:t>,</a:t>
            </a:r>
          </a:p>
          <a:p>
            <a:r>
              <a:rPr lang="en-US" sz="2400" b="1" dirty="0" err="1" smtClean="0">
                <a:solidFill>
                  <a:srgbClr val="002060"/>
                </a:solidFill>
              </a:rPr>
              <a:t>Artsteps</a:t>
            </a:r>
            <a:r>
              <a:rPr lang="en-US" sz="2400" b="1" dirty="0" smtClean="0">
                <a:solidFill>
                  <a:srgbClr val="002060"/>
                </a:solidFill>
              </a:rPr>
              <a:t>,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Canvas,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Microsoft,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You Tube. </a:t>
            </a:r>
            <a:endParaRPr lang="el-GR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977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252" y="1397508"/>
            <a:ext cx="3587496" cy="406298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83768" y="5877272"/>
            <a:ext cx="4467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Kindergarten of </a:t>
            </a:r>
            <a:r>
              <a:rPr lang="en-US" sz="2400" b="1" dirty="0" err="1" smtClean="0">
                <a:solidFill>
                  <a:srgbClr val="002060"/>
                </a:solidFill>
              </a:rPr>
              <a:t>Elateia</a:t>
            </a:r>
            <a:r>
              <a:rPr lang="en-US" sz="2400" b="1" dirty="0" smtClean="0">
                <a:solidFill>
                  <a:srgbClr val="002060"/>
                </a:solidFill>
              </a:rPr>
              <a:t>. </a:t>
            </a:r>
            <a:endParaRPr lang="el-GR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1493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235</Words>
  <Application>Microsoft Office PowerPoint</Application>
  <PresentationFormat>Προβολή στην οθόνη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Teachers’ high quality feedback to parents - key to a successful child's development.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Teachers’ high quality feedback to parents - key to a successful child's development.</dc:title>
  <dc:creator>user</dc:creator>
  <cp:lastModifiedBy>user</cp:lastModifiedBy>
  <cp:revision>6</cp:revision>
  <dcterms:created xsi:type="dcterms:W3CDTF">2021-02-22T21:21:23Z</dcterms:created>
  <dcterms:modified xsi:type="dcterms:W3CDTF">2021-02-22T22:17:41Z</dcterms:modified>
</cp:coreProperties>
</file>